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9" r:id="rId4"/>
    <p:sldMasterId id="2147483682" r:id="rId5"/>
  </p:sldMasterIdLst>
  <p:notesMasterIdLst>
    <p:notesMasterId r:id="rId57"/>
  </p:notesMasterIdLst>
  <p:handoutMasterIdLst>
    <p:handoutMasterId r:id="rId58"/>
  </p:handoutMasterIdLst>
  <p:sldIdLst>
    <p:sldId id="735" r:id="rId6"/>
    <p:sldId id="811" r:id="rId7"/>
    <p:sldId id="813" r:id="rId8"/>
    <p:sldId id="858" r:id="rId9"/>
    <p:sldId id="847" r:id="rId10"/>
    <p:sldId id="848" r:id="rId11"/>
    <p:sldId id="860" r:id="rId12"/>
    <p:sldId id="862" r:id="rId13"/>
    <p:sldId id="778" r:id="rId14"/>
    <p:sldId id="779" r:id="rId15"/>
    <p:sldId id="894" r:id="rId16"/>
    <p:sldId id="861" r:id="rId17"/>
    <p:sldId id="880" r:id="rId18"/>
    <p:sldId id="881" r:id="rId19"/>
    <p:sldId id="807" r:id="rId20"/>
    <p:sldId id="863" r:id="rId21"/>
    <p:sldId id="890" r:id="rId22"/>
    <p:sldId id="851" r:id="rId23"/>
    <p:sldId id="756" r:id="rId24"/>
    <p:sldId id="895" r:id="rId25"/>
    <p:sldId id="883" r:id="rId26"/>
    <p:sldId id="853" r:id="rId27"/>
    <p:sldId id="884" r:id="rId28"/>
    <p:sldId id="892" r:id="rId29"/>
    <p:sldId id="893" r:id="rId30"/>
    <p:sldId id="808" r:id="rId31"/>
    <p:sldId id="868" r:id="rId32"/>
    <p:sldId id="885" r:id="rId33"/>
    <p:sldId id="864" r:id="rId34"/>
    <p:sldId id="896" r:id="rId35"/>
    <p:sldId id="889" r:id="rId36"/>
    <p:sldId id="692" r:id="rId37"/>
    <p:sldId id="866" r:id="rId38"/>
    <p:sldId id="891" r:id="rId39"/>
    <p:sldId id="867" r:id="rId40"/>
    <p:sldId id="886" r:id="rId41"/>
    <p:sldId id="887" r:id="rId42"/>
    <p:sldId id="874" r:id="rId43"/>
    <p:sldId id="871" r:id="rId44"/>
    <p:sldId id="872" r:id="rId45"/>
    <p:sldId id="873" r:id="rId46"/>
    <p:sldId id="888" r:id="rId47"/>
    <p:sldId id="821" r:id="rId48"/>
    <p:sldId id="875" r:id="rId49"/>
    <p:sldId id="897" r:id="rId50"/>
    <p:sldId id="876" r:id="rId51"/>
    <p:sldId id="877" r:id="rId52"/>
    <p:sldId id="878" r:id="rId53"/>
    <p:sldId id="879" r:id="rId54"/>
    <p:sldId id="822" r:id="rId55"/>
    <p:sldId id="788" r:id="rId5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52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59E"/>
    <a:srgbClr val="4E4185"/>
    <a:srgbClr val="0043C8"/>
    <a:srgbClr val="367174"/>
    <a:srgbClr val="C1BFDF"/>
    <a:srgbClr val="7BA7B1"/>
    <a:srgbClr val="F9F0E3"/>
    <a:srgbClr val="8B84BE"/>
    <a:srgbClr val="979191"/>
    <a:srgbClr val="FBDE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60874-1AFC-4218-ACA3-31F2860F1267}" v="1747" dt="2020-07-01T07:27:42.973"/>
    <p1510:client id="{586E5115-B6DE-4448-9C61-60C7A61F2BB3}" v="3793" dt="2020-07-02T07:12:07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8" autoAdjust="0"/>
    <p:restoredTop sz="94039" autoAdjust="0"/>
  </p:normalViewPr>
  <p:slideViewPr>
    <p:cSldViewPr snapToGrid="0">
      <p:cViewPr varScale="1">
        <p:scale>
          <a:sx n="105" d="100"/>
          <a:sy n="105" d="100"/>
        </p:scale>
        <p:origin x="-1074" y="-78"/>
      </p:cViewPr>
      <p:guideLst>
        <p:guide orient="horz" pos="3952"/>
        <p:guide orient="horz" pos="799"/>
        <p:guide orient="horz" pos="459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94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77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피티위즈(주)" userId="be105a1e-ef17-475a-a144-a250c389e8ce" providerId="ADAL" clId="{20FB6BC9-02CF-49F6-B03E-9656152306B8}"/>
    <pc:docChg chg="undo custSel addSld delSld modSld">
      <pc:chgData name="피티위즈(주)" userId="be105a1e-ef17-475a-a144-a250c389e8ce" providerId="ADAL" clId="{20FB6BC9-02CF-49F6-B03E-9656152306B8}" dt="2020-06-26T08:17:46.090" v="1980" actId="167"/>
      <pc:docMkLst>
        <pc:docMk/>
      </pc:docMkLst>
      <pc:sldChg chg="addSp delSp modSp mod modTransition setBg chgLayout">
        <pc:chgData name="피티위즈(주)" userId="be105a1e-ef17-475a-a144-a250c389e8ce" providerId="ADAL" clId="{20FB6BC9-02CF-49F6-B03E-9656152306B8}" dt="2020-06-26T08:04:40.652" v="1555"/>
        <pc:sldMkLst>
          <pc:docMk/>
          <pc:sldMk cId="4089566521" sldId="460"/>
        </pc:sldMkLst>
        <pc:spChg chg="del mod ord">
          <ac:chgData name="피티위즈(주)" userId="be105a1e-ef17-475a-a144-a250c389e8ce" providerId="ADAL" clId="{20FB6BC9-02CF-49F6-B03E-9656152306B8}" dt="2020-06-26T07:45:01.760" v="1022" actId="478"/>
          <ac:spMkLst>
            <pc:docMk/>
            <pc:sldMk cId="4089566521" sldId="460"/>
            <ac:spMk id="2" creationId="{ADD9914B-F524-4CEC-AE56-500971DA9BB7}"/>
          </ac:spMkLst>
        </pc:spChg>
        <pc:spChg chg="del mod">
          <ac:chgData name="피티위즈(주)" userId="be105a1e-ef17-475a-a144-a250c389e8ce" providerId="ADAL" clId="{20FB6BC9-02CF-49F6-B03E-9656152306B8}" dt="2020-06-26T07:44:09.360" v="991" actId="478"/>
          <ac:spMkLst>
            <pc:docMk/>
            <pc:sldMk cId="4089566521" sldId="460"/>
            <ac:spMk id="6" creationId="{00000000-0000-0000-0000-000000000000}"/>
          </ac:spMkLst>
        </pc:spChg>
        <pc:spChg chg="add mod ord">
          <ac:chgData name="피티위즈(주)" userId="be105a1e-ef17-475a-a144-a250c389e8ce" providerId="ADAL" clId="{20FB6BC9-02CF-49F6-B03E-9656152306B8}" dt="2020-06-26T07:41:03.168" v="936" actId="167"/>
          <ac:spMkLst>
            <pc:docMk/>
            <pc:sldMk cId="4089566521" sldId="460"/>
            <ac:spMk id="9" creationId="{F39F5262-A725-4F8D-A803-38669F99E72A}"/>
          </ac:spMkLst>
        </pc:spChg>
        <pc:spChg chg="del mod">
          <ac:chgData name="피티위즈(주)" userId="be105a1e-ef17-475a-a144-a250c389e8ce" providerId="ADAL" clId="{20FB6BC9-02CF-49F6-B03E-9656152306B8}" dt="2020-06-26T07:44:09.360" v="991" actId="478"/>
          <ac:spMkLst>
            <pc:docMk/>
            <pc:sldMk cId="4089566521" sldId="460"/>
            <ac:spMk id="10" creationId="{9E777D10-21E6-4A49-ACC8-33D826B09C5C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12" creationId="{0F1BBFEE-6138-487C-8CBE-9843F6693DCB}"/>
          </ac:spMkLst>
        </pc:spChg>
        <pc:spChg chg="mod">
          <ac:chgData name="피티위즈(주)" userId="be105a1e-ef17-475a-a144-a250c389e8ce" providerId="ADAL" clId="{20FB6BC9-02CF-49F6-B03E-9656152306B8}" dt="2020-06-26T07:45:25.203" v="1058" actId="207"/>
          <ac:spMkLst>
            <pc:docMk/>
            <pc:sldMk cId="4089566521" sldId="460"/>
            <ac:spMk id="13" creationId="{6715543B-DC9F-4E1D-83F6-82F1489033E0}"/>
          </ac:spMkLst>
        </pc:spChg>
        <pc:spChg chg="add del mod">
          <ac:chgData name="피티위즈(주)" userId="be105a1e-ef17-475a-a144-a250c389e8ce" providerId="ADAL" clId="{20FB6BC9-02CF-49F6-B03E-9656152306B8}" dt="2020-06-26T07:40:19.506" v="903" actId="478"/>
          <ac:spMkLst>
            <pc:docMk/>
            <pc:sldMk cId="4089566521" sldId="460"/>
            <ac:spMk id="14" creationId="{FACC27F5-81FF-492E-A792-43944BEA2FDA}"/>
          </ac:spMkLst>
        </pc:spChg>
        <pc:spChg chg="add del mod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16" creationId="{0ED4372F-DF43-499A-909F-F4BA9CD69A34}"/>
          </ac:spMkLst>
        </pc:spChg>
        <pc:spChg chg="add del mod">
          <ac:chgData name="피티위즈(주)" userId="be105a1e-ef17-475a-a144-a250c389e8ce" providerId="ADAL" clId="{20FB6BC9-02CF-49F6-B03E-9656152306B8}" dt="2020-06-26T07:40:19.506" v="903" actId="478"/>
          <ac:spMkLst>
            <pc:docMk/>
            <pc:sldMk cId="4089566521" sldId="460"/>
            <ac:spMk id="17" creationId="{F593057B-3B08-4E4C-ADFB-99D840042D41}"/>
          </ac:spMkLst>
        </pc:spChg>
        <pc:spChg chg="mod topLvl">
          <ac:chgData name="피티위즈(주)" userId="be105a1e-ef17-475a-a144-a250c389e8ce" providerId="ADAL" clId="{20FB6BC9-02CF-49F6-B03E-9656152306B8}" dt="2020-06-26T07:43:22.139" v="977" actId="207"/>
          <ac:spMkLst>
            <pc:docMk/>
            <pc:sldMk cId="4089566521" sldId="460"/>
            <ac:spMk id="19" creationId="{BAABA8EE-51C6-4C17-9C28-E0DD8D7A68C1}"/>
          </ac:spMkLst>
        </pc:spChg>
        <pc:spChg chg="del mod topLvl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20" creationId="{8AE6835F-72D8-4BB7-94A3-5E8113BB1497}"/>
          </ac:spMkLst>
        </pc:spChg>
        <pc:spChg chg="mod topLvl">
          <ac:chgData name="피티위즈(주)" userId="be105a1e-ef17-475a-a144-a250c389e8ce" providerId="ADAL" clId="{20FB6BC9-02CF-49F6-B03E-9656152306B8}" dt="2020-06-26T07:43:55.096" v="989" actId="1076"/>
          <ac:spMkLst>
            <pc:docMk/>
            <pc:sldMk cId="4089566521" sldId="460"/>
            <ac:spMk id="21" creationId="{AF2A3E46-F09D-4333-BBE4-54D52A562BC7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4" creationId="{696A5E04-F33A-4467-B390-75762ED79C2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5" creationId="{CCD77A2C-0A4F-4365-9353-90B9B42AEA41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6" creationId="{B762D0E0-04EC-4409-96B9-65321CE6C0B6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7" creationId="{2DF9DB76-89DA-4930-BAE2-12813A2C2DEB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8" creationId="{C6C1F051-2CCF-43B7-85FA-1BB95885359F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29" creationId="{868C0951-5A06-426C-B873-3F270B302B08}"/>
          </ac:spMkLst>
        </pc:spChg>
        <pc:spChg chg="add del mod">
          <ac:chgData name="피티위즈(주)" userId="be105a1e-ef17-475a-a144-a250c389e8ce" providerId="ADAL" clId="{20FB6BC9-02CF-49F6-B03E-9656152306B8}" dt="2020-06-26T07:40:17.277" v="902" actId="478"/>
          <ac:spMkLst>
            <pc:docMk/>
            <pc:sldMk cId="4089566521" sldId="460"/>
            <ac:spMk id="30" creationId="{B589553B-F7E1-419E-9837-94C2C8D9DECA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2" creationId="{DEA4DB8F-DCA3-4050-8D79-CEE1BF072AF8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3" creationId="{800D2819-B95E-47E5-9220-4D5F3D27E3E5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4" creationId="{7C85166D-818D-4612-AB0C-4E88D05B667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5" creationId="{1FFFF756-EC63-4B11-A20B-628ABD54F2E9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6" creationId="{F10A984B-A554-40F9-86A3-68CCE18C4942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7" creationId="{822D76F1-A689-412D-BAFD-D5BB587442E4}"/>
          </ac:spMkLst>
        </pc:spChg>
        <pc:spChg chg="mod">
          <ac:chgData name="피티위즈(주)" userId="be105a1e-ef17-475a-a144-a250c389e8ce" providerId="ADAL" clId="{20FB6BC9-02CF-49F6-B03E-9656152306B8}" dt="2020-06-26T07:39:46.305" v="890"/>
          <ac:spMkLst>
            <pc:docMk/>
            <pc:sldMk cId="4089566521" sldId="460"/>
            <ac:spMk id="38" creationId="{69E399D1-3356-4BD6-9710-751793F1B9B4}"/>
          </ac:spMkLst>
        </pc:spChg>
        <pc:spChg chg="add mod">
          <ac:chgData name="피티위즈(주)" userId="be105a1e-ef17-475a-a144-a250c389e8ce" providerId="ADAL" clId="{20FB6BC9-02CF-49F6-B03E-9656152306B8}" dt="2020-06-26T07:44:00.224" v="990" actId="1076"/>
          <ac:spMkLst>
            <pc:docMk/>
            <pc:sldMk cId="4089566521" sldId="460"/>
            <ac:spMk id="39" creationId="{1A8187FC-21F3-486F-9132-B276B4449BB6}"/>
          </ac:spMkLst>
        </pc:spChg>
        <pc:spChg chg="del mod ord topLvl">
          <ac:chgData name="피티위즈(주)" userId="be105a1e-ef17-475a-a144-a250c389e8ce" providerId="ADAL" clId="{20FB6BC9-02CF-49F6-B03E-9656152306B8}" dt="2020-06-26T07:44:52.538" v="1012" actId="478"/>
          <ac:spMkLst>
            <pc:docMk/>
            <pc:sldMk cId="4089566521" sldId="460"/>
            <ac:spMk id="42" creationId="{88362064-BD43-43BC-A158-75F16A6F81FA}"/>
          </ac:spMkLst>
        </pc:spChg>
        <pc:spChg chg="mod topLvl">
          <ac:chgData name="피티위즈(주)" userId="be105a1e-ef17-475a-a144-a250c389e8ce" providerId="ADAL" clId="{20FB6BC9-02CF-49F6-B03E-9656152306B8}" dt="2020-06-26T07:44:52.538" v="1012" actId="478"/>
          <ac:spMkLst>
            <pc:docMk/>
            <pc:sldMk cId="4089566521" sldId="460"/>
            <ac:spMk id="43" creationId="{C4D2C256-83FF-462D-9C30-9E425CBE0F2D}"/>
          </ac:spMkLst>
        </pc:spChg>
        <pc:grpChg chg="add mod">
          <ac:chgData name="피티위즈(주)" userId="be105a1e-ef17-475a-a144-a250c389e8ce" providerId="ADAL" clId="{20FB6BC9-02CF-49F6-B03E-9656152306B8}" dt="2020-06-26T07:44:59.705" v="1021" actId="1037"/>
          <ac:grpSpMkLst>
            <pc:docMk/>
            <pc:sldMk cId="4089566521" sldId="460"/>
            <ac:grpSpMk id="5" creationId="{C81368B4-2E31-42F4-8C12-18E9627761C3}"/>
          </ac:grpSpMkLst>
        </pc:grpChg>
        <pc:grpChg chg="add mod">
          <ac:chgData name="피티위즈(주)" userId="be105a1e-ef17-475a-a144-a250c389e8ce" providerId="ADAL" clId="{20FB6BC9-02CF-49F6-B03E-9656152306B8}" dt="2020-06-26T07:42:00.587" v="956" actId="14100"/>
          <ac:grpSpMkLst>
            <pc:docMk/>
            <pc:sldMk cId="4089566521" sldId="460"/>
            <ac:grpSpMk id="11" creationId="{A6F1FAD1-11EF-4787-9218-9AE53481E882}"/>
          </ac:grpSpMkLst>
        </pc:grpChg>
        <pc:grpChg chg="add del mod">
          <ac:chgData name="피티위즈(주)" userId="be105a1e-ef17-475a-a144-a250c389e8ce" providerId="ADAL" clId="{20FB6BC9-02CF-49F6-B03E-9656152306B8}" dt="2020-06-26T07:39:56.451" v="894" actId="165"/>
          <ac:grpSpMkLst>
            <pc:docMk/>
            <pc:sldMk cId="4089566521" sldId="460"/>
            <ac:grpSpMk id="18" creationId="{5C2A8CF6-1EB8-44EF-8D4D-B7B7B2EEC014}"/>
          </ac:grpSpMkLst>
        </pc:grpChg>
        <pc:grpChg chg="add del mod">
          <ac:chgData name="피티위즈(주)" userId="be105a1e-ef17-475a-a144-a250c389e8ce" providerId="ADAL" clId="{20FB6BC9-02CF-49F6-B03E-9656152306B8}" dt="2020-06-26T07:40:17.277" v="902" actId="478"/>
          <ac:grpSpMkLst>
            <pc:docMk/>
            <pc:sldMk cId="4089566521" sldId="460"/>
            <ac:grpSpMk id="23" creationId="{12C62BDE-573F-4CA5-848B-70687CE97443}"/>
          </ac:grpSpMkLst>
        </pc:grpChg>
        <pc:grpChg chg="add del mod">
          <ac:chgData name="피티위즈(주)" userId="be105a1e-ef17-475a-a144-a250c389e8ce" providerId="ADAL" clId="{20FB6BC9-02CF-49F6-B03E-9656152306B8}" dt="2020-06-26T07:45:07.654" v="1024" actId="478"/>
          <ac:grpSpMkLst>
            <pc:docMk/>
            <pc:sldMk cId="4089566521" sldId="460"/>
            <ac:grpSpMk id="31" creationId="{952F32DE-5C4E-4631-89EF-C1B972FA829C}"/>
          </ac:grpSpMkLst>
        </pc:grpChg>
        <pc:grpChg chg="add del mod">
          <ac:chgData name="피티위즈(주)" userId="be105a1e-ef17-475a-a144-a250c389e8ce" providerId="ADAL" clId="{20FB6BC9-02CF-49F6-B03E-9656152306B8}" dt="2020-06-26T07:44:52.538" v="1012" actId="478"/>
          <ac:grpSpMkLst>
            <pc:docMk/>
            <pc:sldMk cId="4089566521" sldId="460"/>
            <ac:grpSpMk id="41" creationId="{4230F71E-BDAC-43F2-8E3C-AB988A0D97FA}"/>
          </ac:grpSpMkLst>
        </pc:grpChg>
        <pc:picChg chg="add mod">
          <ac:chgData name="피티위즈(주)" userId="be105a1e-ef17-475a-a144-a250c389e8ce" providerId="ADAL" clId="{20FB6BC9-02CF-49F6-B03E-9656152306B8}" dt="2020-06-26T07:42:41.450" v="966" actId="1076"/>
          <ac:picMkLst>
            <pc:docMk/>
            <pc:sldMk cId="4089566521" sldId="460"/>
            <ac:picMk id="7" creationId="{9B0AE60C-8143-41D7-8234-2827BA7F08BE}"/>
          </ac:picMkLst>
        </pc:picChg>
        <pc:picChg chg="mod ord">
          <ac:chgData name="피티위즈(주)" userId="be105a1e-ef17-475a-a144-a250c389e8ce" providerId="ADAL" clId="{20FB6BC9-02CF-49F6-B03E-9656152306B8}" dt="2020-06-26T07:44:59.705" v="1021" actId="1037"/>
          <ac:picMkLst>
            <pc:docMk/>
            <pc:sldMk cId="4089566521" sldId="460"/>
            <ac:picMk id="8" creationId="{00000000-0000-0000-0000-000000000000}"/>
          </ac:picMkLst>
        </pc:picChg>
        <pc:picChg chg="add del mod">
          <ac:chgData name="피티위즈(주)" userId="be105a1e-ef17-475a-a144-a250c389e8ce" providerId="ADAL" clId="{20FB6BC9-02CF-49F6-B03E-9656152306B8}" dt="2020-06-26T07:40:19.506" v="903" actId="478"/>
          <ac:picMkLst>
            <pc:docMk/>
            <pc:sldMk cId="4089566521" sldId="460"/>
            <ac:picMk id="15" creationId="{3910AE63-D09F-4146-80AA-F1AEB5144132}"/>
          </ac:picMkLst>
        </pc:picChg>
        <pc:cxnChg chg="add mod">
          <ac:chgData name="피티위즈(주)" userId="be105a1e-ef17-475a-a144-a250c389e8ce" providerId="ADAL" clId="{20FB6BC9-02CF-49F6-B03E-9656152306B8}" dt="2020-06-26T07:43:52.632" v="988" actId="14100"/>
          <ac:cxnSpMkLst>
            <pc:docMk/>
            <pc:sldMk cId="4089566521" sldId="460"/>
            <ac:cxnSpMk id="4" creationId="{59D5059C-5B00-4A4B-A545-74A6F518B77A}"/>
          </ac:cxnSpMkLst>
        </pc:cxnChg>
        <pc:cxnChg chg="del mod topLvl">
          <ac:chgData name="피티위즈(주)" userId="be105a1e-ef17-475a-a144-a250c389e8ce" providerId="ADAL" clId="{20FB6BC9-02CF-49F6-B03E-9656152306B8}" dt="2020-06-26T07:40:17.277" v="902" actId="478"/>
          <ac:cxnSpMkLst>
            <pc:docMk/>
            <pc:sldMk cId="4089566521" sldId="460"/>
            <ac:cxnSpMk id="22" creationId="{F17EFD1F-D36F-4F04-82F0-5990384E0C6C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500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546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548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549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55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55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55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300141677" sldId="62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044289917" sldId="641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3967047" sldId="647"/>
        </pc:sldMkLst>
        <pc:spChg chg="add mod ord">
          <ac:chgData name="피티위즈(주)" userId="be105a1e-ef17-475a-a144-a250c389e8ce" providerId="ADAL" clId="{20FB6BC9-02CF-49F6-B03E-9656152306B8}" dt="2020-06-26T06:37:49.521" v="840"/>
          <ac:spMkLst>
            <pc:docMk/>
            <pc:sldMk cId="2653967047" sldId="647"/>
            <ac:spMk id="16" creationId="{ED4181E2-098C-45DE-8D6A-9CCC6A7CD458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7" creationId="{ADB5AA58-3219-4980-AAF8-2D8EE51FD4D0}"/>
          </ac:spMkLst>
        </pc:spChg>
        <pc:spChg chg="del">
          <ac:chgData name="피티위즈(주)" userId="be105a1e-ef17-475a-a144-a250c389e8ce" providerId="ADAL" clId="{20FB6BC9-02CF-49F6-B03E-9656152306B8}" dt="2020-06-26T06:38:03.525" v="843" actId="478"/>
          <ac:spMkLst>
            <pc:docMk/>
            <pc:sldMk cId="2653967047" sldId="647"/>
            <ac:spMk id="57" creationId="{489429EF-7E9C-456B-888F-7B8E722276E0}"/>
          </ac:spMkLst>
        </pc:spChg>
        <pc:spChg chg="ord">
          <ac:chgData name="피티위즈(주)" userId="be105a1e-ef17-475a-a144-a250c389e8ce" providerId="ADAL" clId="{20FB6BC9-02CF-49F6-B03E-9656152306B8}" dt="2020-06-26T06:46:55.367" v="885" actId="167"/>
          <ac:spMkLst>
            <pc:docMk/>
            <pc:sldMk cId="2653967047" sldId="647"/>
            <ac:spMk id="67" creationId="{FD723E1F-BD44-49FF-B1B8-D9E9E0264CF2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73" creationId="{31FF13DD-1881-4A82-B37A-A927DBAE12B3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6" creationId="{B054AEEF-977D-4906-97C1-CD3C326BE948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78" creationId="{B517C8A5-A936-47B2-94BF-105989A7CC18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88" creationId="{341BBFC7-2453-4D13-967E-74AA99F99D07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89" creationId="{89AE46BA-6FF4-4CD0-BBFB-54E75CC09529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91" creationId="{75DA5576-FE5F-43BD-B708-A8A488D8B2B3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94" creationId="{8216C2CF-740F-44B0-ADDE-5A59F0A5F077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99" creationId="{5FC8D9B3-28DC-4121-9459-0142A49940C9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100" creationId="{AA05BA10-4820-4DE8-8995-A750EDA3BE9E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05" creationId="{3CBA050E-F763-4292-A86E-94EBA76CF03C}"/>
          </ac:spMkLst>
        </pc:spChg>
        <pc:spChg chg="mod">
          <ac:chgData name="피티위즈(주)" userId="be105a1e-ef17-475a-a144-a250c389e8ce" providerId="ADAL" clId="{20FB6BC9-02CF-49F6-B03E-9656152306B8}" dt="2020-06-26T06:37:57.351" v="841" actId="164"/>
          <ac:spMkLst>
            <pc:docMk/>
            <pc:sldMk cId="2653967047" sldId="647"/>
            <ac:spMk id="106" creationId="{D14BFD11-DB4D-478D-AD78-A1A7B65E6AD3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08" creationId="{45BF0549-5958-44CB-B8BB-7B8741B8465D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11" creationId="{BA3A06DF-AE3D-4D7B-9EC8-AEA4489F184B}"/>
          </ac:spMkLst>
        </pc:spChg>
        <pc:spChg chg="mod">
          <ac:chgData name="피티위즈(주)" userId="be105a1e-ef17-475a-a144-a250c389e8ce" providerId="ADAL" clId="{20FB6BC9-02CF-49F6-B03E-9656152306B8}" dt="2020-06-26T06:36:45.561" v="830" actId="164"/>
          <ac:spMkLst>
            <pc:docMk/>
            <pc:sldMk cId="2653967047" sldId="647"/>
            <ac:spMk id="112" creationId="{ABB0E0F2-4312-4673-BAFB-C738C97D82B8}"/>
          </ac:spMkLst>
        </pc:spChg>
        <pc:spChg chg="del mod">
          <ac:chgData name="피티위즈(주)" userId="be105a1e-ef17-475a-a144-a250c389e8ce" providerId="ADAL" clId="{20FB6BC9-02CF-49F6-B03E-9656152306B8}" dt="2020-06-26T06:36:33.738" v="829" actId="478"/>
          <ac:spMkLst>
            <pc:docMk/>
            <pc:sldMk cId="2653967047" sldId="647"/>
            <ac:spMk id="121" creationId="{DB640112-C766-440A-B95A-9D388689D70F}"/>
          </ac:spMkLst>
        </pc:spChg>
        <pc:grpChg chg="del">
          <ac:chgData name="피티위즈(주)" userId="be105a1e-ef17-475a-a144-a250c389e8ce" providerId="ADAL" clId="{20FB6BC9-02CF-49F6-B03E-9656152306B8}" dt="2020-06-26T06:38:03.525" v="843" actId="478"/>
          <ac:grpSpMkLst>
            <pc:docMk/>
            <pc:sldMk cId="2653967047" sldId="647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20FB6BC9-02CF-49F6-B03E-9656152306B8}" dt="2020-06-26T06:38:03.525" v="843" actId="478"/>
          <ac:grpSpMkLst>
            <pc:docMk/>
            <pc:sldMk cId="2653967047" sldId="647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6:36:48.896" v="831" actId="1076"/>
          <ac:grpSpMkLst>
            <pc:docMk/>
            <pc:sldMk cId="2653967047" sldId="647"/>
            <ac:grpSpMk id="15" creationId="{714D7A61-0AC1-40A2-A7C6-88CEFDC4F56B}"/>
          </ac:grpSpMkLst>
        </pc:grpChg>
        <pc:grpChg chg="mod">
          <ac:chgData name="피티위즈(주)" userId="be105a1e-ef17-475a-a144-a250c389e8ce" providerId="ADAL" clId="{20FB6BC9-02CF-49F6-B03E-9656152306B8}" dt="2020-06-26T06:36:45.561" v="830" actId="164"/>
          <ac:grpSpMkLst>
            <pc:docMk/>
            <pc:sldMk cId="2653967047" sldId="647"/>
            <ac:grpSpMk id="19" creationId="{BA8C2E7E-F669-469E-97E6-295013132706}"/>
          </ac:grpSpMkLst>
        </pc:grpChg>
        <pc:grpChg chg="mod">
          <ac:chgData name="피티위즈(주)" userId="be105a1e-ef17-475a-a144-a250c389e8ce" providerId="ADAL" clId="{20FB6BC9-02CF-49F6-B03E-9656152306B8}" dt="2020-06-26T06:37:57.351" v="841" actId="164"/>
          <ac:grpSpMkLst>
            <pc:docMk/>
            <pc:sldMk cId="2653967047" sldId="647"/>
            <ac:grpSpMk id="20" creationId="{F30B651B-E044-41D0-A1DF-66639614AFE3}"/>
          </ac:grpSpMkLst>
        </pc:grpChg>
        <pc:grpChg chg="add mod">
          <ac:chgData name="피티위즈(주)" userId="be105a1e-ef17-475a-a144-a250c389e8ce" providerId="ADAL" clId="{20FB6BC9-02CF-49F6-B03E-9656152306B8}" dt="2020-06-26T06:37:59.556" v="842" actId="14100"/>
          <ac:grpSpMkLst>
            <pc:docMk/>
            <pc:sldMk cId="2653967047" sldId="647"/>
            <ac:grpSpMk id="30" creationId="{3D32C242-5561-4C14-9ABA-6494E231B70C}"/>
          </ac:grpSpMkLst>
        </pc:grpChg>
        <pc:cxnChg chg="mod">
          <ac:chgData name="피티위즈(주)" userId="be105a1e-ef17-475a-a144-a250c389e8ce" providerId="ADAL" clId="{20FB6BC9-02CF-49F6-B03E-9656152306B8}" dt="2020-06-26T06:36:45.561" v="830" actId="164"/>
          <ac:cxnSpMkLst>
            <pc:docMk/>
            <pc:sldMk cId="2653967047" sldId="647"/>
            <ac:cxnSpMk id="12" creationId="{22E5DB43-35DF-4DBC-A566-26A1CE03C173}"/>
          </ac:cxnSpMkLst>
        </pc:cxnChg>
        <pc:cxnChg chg="add mod ord">
          <ac:chgData name="피티위즈(주)" userId="be105a1e-ef17-475a-a144-a250c389e8ce" providerId="ADAL" clId="{20FB6BC9-02CF-49F6-B03E-9656152306B8}" dt="2020-06-26T06:37:33.603" v="837" actId="167"/>
          <ac:cxnSpMkLst>
            <pc:docMk/>
            <pc:sldMk cId="2653967047" sldId="647"/>
            <ac:cxnSpMk id="22" creationId="{64F77F77-EDCA-405A-8268-17AE735FA584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24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43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03.525" v="843" actId="478"/>
          <ac:cxnSpMkLst>
            <pc:docMk/>
            <pc:sldMk cId="2653967047" sldId="647"/>
            <ac:cxnSpMk id="44" creationId="{00000000-0000-0000-0000-000000000000}"/>
          </ac:cxnSpMkLst>
        </pc:cxnChg>
        <pc:cxnChg chg="del">
          <ac:chgData name="피티위즈(주)" userId="be105a1e-ef17-475a-a144-a250c389e8ce" providerId="ADAL" clId="{20FB6BC9-02CF-49F6-B03E-9656152306B8}" dt="2020-06-26T06:38:06.165" v="844" actId="478"/>
          <ac:cxnSpMkLst>
            <pc:docMk/>
            <pc:sldMk cId="2653967047" sldId="647"/>
            <ac:cxnSpMk id="5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7:57.351" v="841" actId="164"/>
          <ac:cxnSpMkLst>
            <pc:docMk/>
            <pc:sldMk cId="2653967047" sldId="647"/>
            <ac:cxnSpMk id="95" creationId="{9439A5D7-2C23-44B6-9954-A27A5E802ACD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044289917" sldId="651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65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5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778324739" sldId="661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6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710518211" sldId="670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676"/>
        </pc:sldMkLst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8" creationId="{33884EFB-0B11-458F-81D5-2A8271868A70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3" creationId="{8E52C1EE-F547-4A7E-B44A-803093EF88C2}"/>
          </ac:spMkLst>
        </pc:spChg>
        <pc:spChg chg="mod">
          <ac:chgData name="피티위즈(주)" userId="be105a1e-ef17-475a-a144-a250c389e8ce" providerId="ADAL" clId="{20FB6BC9-02CF-49F6-B03E-9656152306B8}" dt="2020-06-26T06:39:10.511" v="872" actId="207"/>
          <ac:spMkLst>
            <pc:docMk/>
            <pc:sldMk cId="2971263555" sldId="676"/>
            <ac:spMk id="24" creationId="{F1804D26-D210-4595-A959-278CA27C4EE8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6" creationId="{93A477DB-C825-4CAC-8E9C-66420796D70A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27" creationId="{65F46A7D-2A69-45F5-8883-391EB6128613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9" creationId="{489429EF-7E9C-456B-888F-7B8E722276E0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0" creationId="{B4CE6B11-831D-40D6-9051-B5208A6081F6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3" creationId="{E5250732-B426-4464-A32A-A65C2484B08A}"/>
          </ac:spMkLst>
        </pc:spChg>
        <pc:spChg chg="mod">
          <ac:chgData name="피티위즈(주)" userId="be105a1e-ef17-475a-a144-a250c389e8ce" providerId="ADAL" clId="{20FB6BC9-02CF-49F6-B03E-9656152306B8}" dt="2020-06-26T06:38:47.044" v="846"/>
          <ac:spMkLst>
            <pc:docMk/>
            <pc:sldMk cId="2971263555" sldId="676"/>
            <ac:spMk id="34" creationId="{E372AB26-1564-4DB8-ACDF-2D7D7BE4C2DE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56" creationId="{D463E2F8-DFAE-44FF-9981-7094E463FE7A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050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2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5766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49858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6:39:15.815" v="873" actId="478"/>
          <ac:spMkLst>
            <pc:docMk/>
            <pc:sldMk cId="2971263555" sldId="676"/>
            <ac:spMk id="259073" creationId="{00000000-0000-0000-0000-000000000000}"/>
          </ac:spMkLst>
        </pc:spChg>
        <pc:grpChg chg="add mod">
          <ac:chgData name="피티위즈(주)" userId="be105a1e-ef17-475a-a144-a250c389e8ce" providerId="ADAL" clId="{20FB6BC9-02CF-49F6-B03E-9656152306B8}" dt="2020-06-26T06:38:47.044" v="846"/>
          <ac:grpSpMkLst>
            <pc:docMk/>
            <pc:sldMk cId="2971263555" sldId="676"/>
            <ac:grpSpMk id="22" creationId="{2EDC367C-9508-4CBD-820C-34F409831234}"/>
          </ac:grpSpMkLst>
        </pc:grpChg>
        <pc:grpChg chg="mod">
          <ac:chgData name="피티위즈(주)" userId="be105a1e-ef17-475a-a144-a250c389e8ce" providerId="ADAL" clId="{20FB6BC9-02CF-49F6-B03E-9656152306B8}" dt="2020-06-26T06:38:47.044" v="846"/>
          <ac:grpSpMkLst>
            <pc:docMk/>
            <pc:sldMk cId="2971263555" sldId="676"/>
            <ac:grpSpMk id="32" creationId="{18709927-D114-4BCF-BE64-608663B86D2B}"/>
          </ac:grpSpMkLst>
        </pc:grpChg>
        <pc:cxnChg chg="del mod">
          <ac:chgData name="피티위즈(주)" userId="be105a1e-ef17-475a-a144-a250c389e8ce" providerId="ADAL" clId="{20FB6BC9-02CF-49F6-B03E-9656152306B8}" dt="2020-06-26T06:39:18.066" v="874" actId="478"/>
          <ac:cxnSpMkLst>
            <pc:docMk/>
            <pc:sldMk cId="2971263555" sldId="676"/>
            <ac:cxnSpMk id="25" creationId="{00000000-0000-0000-0000-000000000000}"/>
          </ac:cxnSpMkLst>
        </pc:cxnChg>
        <pc:cxnChg chg="del mod">
          <ac:chgData name="피티위즈(주)" userId="be105a1e-ef17-475a-a144-a250c389e8ce" providerId="ADAL" clId="{20FB6BC9-02CF-49F6-B03E-9656152306B8}" dt="2020-06-26T06:39:18.066" v="874" actId="478"/>
          <ac:cxnSpMkLst>
            <pc:docMk/>
            <pc:sldMk cId="2971263555" sldId="676"/>
            <ac:cxnSpMk id="2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6:38:47.044" v="846"/>
          <ac:cxnSpMkLst>
            <pc:docMk/>
            <pc:sldMk cId="2971263555" sldId="676"/>
            <ac:cxnSpMk id="31" creationId="{9DE4947A-36E7-47C3-8955-AA0E3028E894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68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68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68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050613" sldId="692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76603473" sldId="699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45353455" sldId="702"/>
        </pc:sldMkLst>
        <pc:spChg chg="add mod">
          <ac:chgData name="피티위즈(주)" userId="be105a1e-ef17-475a-a144-a250c389e8ce" providerId="ADAL" clId="{20FB6BC9-02CF-49F6-B03E-9656152306B8}" dt="2020-06-26T05:39:39.595" v="19" actId="1076"/>
          <ac:spMkLst>
            <pc:docMk/>
            <pc:sldMk cId="1845353455" sldId="702"/>
            <ac:spMk id="2" creationId="{E1A4DC8D-8DC5-4871-98C3-EBFED2D5C36F}"/>
          </ac:spMkLst>
        </pc:spChg>
        <pc:spChg chg="add mod">
          <ac:chgData name="피티위즈(주)" userId="be105a1e-ef17-475a-a144-a250c389e8ce" providerId="ADAL" clId="{20FB6BC9-02CF-49F6-B03E-9656152306B8}" dt="2020-06-26T05:42:08.377" v="88" actId="164"/>
          <ac:spMkLst>
            <pc:docMk/>
            <pc:sldMk cId="1845353455" sldId="702"/>
            <ac:spMk id="4" creationId="{ED6A7579-423B-4983-8072-BEA1D6479F44}"/>
          </ac:spMkLst>
        </pc:spChg>
        <pc:spChg chg="mod">
          <ac:chgData name="피티위즈(주)" userId="be105a1e-ef17-475a-a144-a250c389e8ce" providerId="ADAL" clId="{20FB6BC9-02CF-49F6-B03E-9656152306B8}" dt="2020-06-26T05:42:08.377" v="88" actId="164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1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3" creationId="{70B790FF-662E-4298-ADC1-764CA1E59503}"/>
          </ac:spMkLst>
        </pc:spChg>
        <pc:spChg chg="mod topLvl">
          <ac:chgData name="피티위즈(주)" userId="be105a1e-ef17-475a-a144-a250c389e8ce" providerId="ADAL" clId="{20FB6BC9-02CF-49F6-B03E-9656152306B8}" dt="2020-06-26T05:42:29.056" v="96" actId="165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4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9.901" v="24" actId="1076"/>
          <ac:spMkLst>
            <pc:docMk/>
            <pc:sldMk cId="1845353455" sldId="702"/>
            <ac:spMk id="5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3.975" v="20" actId="1076"/>
          <ac:spMkLst>
            <pc:docMk/>
            <pc:sldMk cId="1845353455" sldId="702"/>
            <ac:spMk id="53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25.876" v="76"/>
          <ac:spMkLst>
            <pc:docMk/>
            <pc:sldMk cId="1845353455" sldId="702"/>
            <ac:spMk id="5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07.888" v="65" actId="1037"/>
          <ac:spMkLst>
            <pc:docMk/>
            <pc:sldMk cId="1845353455" sldId="702"/>
            <ac:spMk id="55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46.589" v="54" actId="1076"/>
          <ac:spMkLst>
            <pc:docMk/>
            <pc:sldMk cId="1845353455" sldId="702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46.589" v="54" actId="1076"/>
          <ac:spMkLst>
            <pc:docMk/>
            <pc:sldMk cId="1845353455" sldId="702"/>
            <ac:spMk id="57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36.905" v="51" actId="165"/>
          <ac:spMkLst>
            <pc:docMk/>
            <pc:sldMk cId="1845353455" sldId="702"/>
            <ac:spMk id="58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0:36.905" v="51" actId="165"/>
          <ac:spMkLst>
            <pc:docMk/>
            <pc:sldMk cId="1845353455" sldId="702"/>
            <ac:spMk id="59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5.019" v="57" actId="478"/>
          <ac:spMkLst>
            <pc:docMk/>
            <pc:sldMk cId="1845353455" sldId="702"/>
            <ac:spMk id="60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7.070" v="58" actId="478"/>
          <ac:spMkLst>
            <pc:docMk/>
            <pc:sldMk cId="1845353455" sldId="702"/>
            <ac:spMk id="61" creationId="{00000000-0000-0000-0000-000000000000}"/>
          </ac:spMkLst>
        </pc:spChg>
        <pc:spChg chg="del mod topLvl">
          <ac:chgData name="피티위즈(주)" userId="be105a1e-ef17-475a-a144-a250c389e8ce" providerId="ADAL" clId="{20FB6BC9-02CF-49F6-B03E-9656152306B8}" dt="2020-06-26T05:40:58.938" v="59" actId="478"/>
          <ac:spMkLst>
            <pc:docMk/>
            <pc:sldMk cId="1845353455" sldId="702"/>
            <ac:spMk id="6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39:43.975" v="20" actId="1076"/>
          <ac:spMkLst>
            <pc:docMk/>
            <pc:sldMk cId="1845353455" sldId="702"/>
            <ac:spMk id="65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1:23.979" v="74" actId="207"/>
          <ac:spMkLst>
            <pc:docMk/>
            <pc:sldMk cId="1845353455" sldId="702"/>
            <ac:spMk id="66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5:41:09.929" v="69" actId="1038"/>
          <ac:spMkLst>
            <pc:docMk/>
            <pc:sldMk cId="1845353455" sldId="702"/>
            <ac:spMk id="6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6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6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7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5:40:27.786" v="49" actId="688"/>
          <ac:spMkLst>
            <pc:docMk/>
            <pc:sldMk cId="1845353455" sldId="702"/>
            <ac:spMk id="71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8:03:24.121" v="1538" actId="1036"/>
          <ac:spMkLst>
            <pc:docMk/>
            <pc:sldMk cId="1845353455" sldId="702"/>
            <ac:spMk id="74" creationId="{5CCC2750-CCFA-468E-8BF3-90E3F43F5E2F}"/>
          </ac:spMkLst>
        </pc:spChg>
        <pc:spChg chg="ord">
          <ac:chgData name="피티위즈(주)" userId="be105a1e-ef17-475a-a144-a250c389e8ce" providerId="ADAL" clId="{20FB6BC9-02CF-49F6-B03E-9656152306B8}" dt="2020-06-26T05:43:01.601" v="109" actId="167"/>
          <ac:spMkLst>
            <pc:docMk/>
            <pc:sldMk cId="1845353455" sldId="702"/>
            <ac:spMk id="82" creationId="{5A348681-B402-4A20-A8F9-E2C75F41981A}"/>
          </ac:spMkLst>
        </pc:spChg>
        <pc:grpChg chg="mod">
          <ac:chgData name="피티위즈(주)" userId="be105a1e-ef17-475a-a144-a250c389e8ce" providerId="ADAL" clId="{20FB6BC9-02CF-49F6-B03E-9656152306B8}" dt="2020-06-26T05:40:08.583" v="45" actId="207"/>
          <ac:grpSpMkLst>
            <pc:docMk/>
            <pc:sldMk cId="1845353455" sldId="702"/>
            <ac:grpSpMk id="3" creationId="{00000000-0000-0000-0000-000000000000}"/>
          </ac:grpSpMkLst>
        </pc:grpChg>
        <pc:grpChg chg="add del mod ord">
          <ac:chgData name="피티위즈(주)" userId="be105a1e-ef17-475a-a144-a250c389e8ce" providerId="ADAL" clId="{20FB6BC9-02CF-49F6-B03E-9656152306B8}" dt="2020-06-26T05:41:04.236" v="61" actId="167"/>
          <ac:grpSpMkLst>
            <pc:docMk/>
            <pc:sldMk cId="1845353455" sldId="702"/>
            <ac:grpSpMk id="5" creationId="{00000000-0000-0000-0000-000000000000}"/>
          </ac:grpSpMkLst>
        </pc:grpChg>
        <pc:grpChg chg="add mod ord">
          <ac:chgData name="피티위즈(주)" userId="be105a1e-ef17-475a-a144-a250c389e8ce" providerId="ADAL" clId="{20FB6BC9-02CF-49F6-B03E-9656152306B8}" dt="2020-06-26T05:43:14.475" v="129" actId="207"/>
          <ac:grpSpMkLst>
            <pc:docMk/>
            <pc:sldMk cId="1845353455" sldId="702"/>
            <ac:grpSpMk id="6" creationId="{87BFC38D-3A7D-43F3-B416-678F825E02F7}"/>
          </ac:grpSpMkLst>
        </pc:grpChg>
        <pc:grpChg chg="mod topLvl">
          <ac:chgData name="피티위즈(주)" userId="be105a1e-ef17-475a-a144-a250c389e8ce" providerId="ADAL" clId="{20FB6BC9-02CF-49F6-B03E-9656152306B8}" dt="2020-06-26T05:40:27.786" v="49" actId="688"/>
          <ac:grpSpMkLst>
            <pc:docMk/>
            <pc:sldMk cId="1845353455" sldId="702"/>
            <ac:grpSpMk id="7" creationId="{00000000-0000-0000-0000-000000000000}"/>
          </ac:grpSpMkLst>
        </pc:grpChg>
        <pc:grpChg chg="add mod ord">
          <ac:chgData name="피티위즈(주)" userId="be105a1e-ef17-475a-a144-a250c389e8ce" providerId="ADAL" clId="{20FB6BC9-02CF-49F6-B03E-9656152306B8}" dt="2020-06-26T05:43:00.707" v="108" actId="167"/>
          <ac:grpSpMkLst>
            <pc:docMk/>
            <pc:sldMk cId="1845353455" sldId="702"/>
            <ac:grpSpMk id="9" creationId="{86BFD06E-78A1-44B9-BA63-EDA59C5CD306}"/>
          </ac:grpSpMkLst>
        </pc:grpChg>
        <pc:grpChg chg="add del mod topLvl">
          <ac:chgData name="피티위즈(주)" userId="be105a1e-ef17-475a-a144-a250c389e8ce" providerId="ADAL" clId="{20FB6BC9-02CF-49F6-B03E-9656152306B8}" dt="2020-06-26T05:42:35.482" v="100" actId="164"/>
          <ac:grpSpMkLst>
            <pc:docMk/>
            <pc:sldMk cId="1845353455" sldId="702"/>
            <ac:grpSpMk id="16" creationId="{B27705D9-E2ED-4E8E-AF81-27EE4FED3949}"/>
          </ac:grpSpMkLst>
        </pc:grpChg>
        <pc:grpChg chg="add del mod topLvl">
          <ac:chgData name="피티위즈(주)" userId="be105a1e-ef17-475a-a144-a250c389e8ce" providerId="ADAL" clId="{20FB6BC9-02CF-49F6-B03E-9656152306B8}" dt="2020-06-26T05:42:35.482" v="100" actId="164"/>
          <ac:grpSpMkLst>
            <pc:docMk/>
            <pc:sldMk cId="1845353455" sldId="702"/>
            <ac:grpSpMk id="17" creationId="{3AA8C42E-9FF4-465D-8CAB-0FD9ACA764E6}"/>
          </ac:grpSpMkLst>
        </pc:grpChg>
        <pc:grpChg chg="del mod">
          <ac:chgData name="피티위즈(주)" userId="be105a1e-ef17-475a-a144-a250c389e8ce" providerId="ADAL" clId="{20FB6BC9-02CF-49F6-B03E-9656152306B8}" dt="2020-06-26T05:42:25.864" v="94" actId="165"/>
          <ac:grpSpMkLst>
            <pc:docMk/>
            <pc:sldMk cId="1845353455" sldId="702"/>
            <ac:grpSpMk id="18" creationId="{1C51DAAD-D01C-49F3-AAB3-CB3BB58A53A2}"/>
          </ac:grpSpMkLst>
        </pc:grpChg>
        <pc:grpChg chg="mod">
          <ac:chgData name="피티위즈(주)" userId="be105a1e-ef17-475a-a144-a250c389e8ce" providerId="ADAL" clId="{20FB6BC9-02CF-49F6-B03E-9656152306B8}" dt="2020-06-26T05:39:43.975" v="20" actId="1076"/>
          <ac:grpSpMkLst>
            <pc:docMk/>
            <pc:sldMk cId="1845353455" sldId="702"/>
            <ac:grpSpMk id="20" creationId="{E28D7B52-78EE-4AAD-A72D-183C39746274}"/>
          </ac:grpSpMkLst>
        </pc:grpChg>
        <pc:grpChg chg="del mod">
          <ac:chgData name="피티위즈(주)" userId="be105a1e-ef17-475a-a144-a250c389e8ce" providerId="ADAL" clId="{20FB6BC9-02CF-49F6-B03E-9656152306B8}" dt="2020-06-26T05:40:21.523" v="48" actId="165"/>
          <ac:grpSpMkLst>
            <pc:docMk/>
            <pc:sldMk cId="1845353455" sldId="702"/>
            <ac:grpSpMk id="23" creationId="{D92007E2-FAB5-48E6-957F-3B08740CCB0F}"/>
          </ac:grpSpMkLst>
        </pc:grp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704921314" sldId="703"/>
        </pc:sldMkLst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3" creationId="{9BF57412-0FA5-4666-920F-2F27E4F06DE5}"/>
          </ac:spMkLst>
        </pc:spChg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4" creationId="{C67AB4C4-D94E-45A3-8F13-E218F0EC74EA}"/>
          </ac:spMkLst>
        </pc:spChg>
        <pc:spChg chg="add 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5" creationId="{55FAF79B-79A1-4BC2-998A-6F48A97CF315}"/>
          </ac:spMkLst>
        </pc:spChg>
        <pc:spChg chg="add mod">
          <ac:chgData name="피티위즈(주)" userId="be105a1e-ef17-475a-a144-a250c389e8ce" providerId="ADAL" clId="{20FB6BC9-02CF-49F6-B03E-9656152306B8}" dt="2020-06-26T05:51:38.171" v="448" actId="1038"/>
          <ac:spMkLst>
            <pc:docMk/>
            <pc:sldMk cId="1704921314" sldId="703"/>
            <ac:spMk id="8" creationId="{73F7DCAB-9B33-4733-A5C5-2776B6C9AABA}"/>
          </ac:spMkLst>
        </pc:spChg>
        <pc:spChg chg="mod topLvl">
          <ac:chgData name="피티위즈(주)" userId="be105a1e-ef17-475a-a144-a250c389e8ce" providerId="ADAL" clId="{20FB6BC9-02CF-49F6-B03E-9656152306B8}" dt="2020-06-26T05:51:18.297" v="435" actId="165"/>
          <ac:spMkLst>
            <pc:docMk/>
            <pc:sldMk cId="1704921314" sldId="703"/>
            <ac:spMk id="13" creationId="{FC4F9B16-F0FA-4D94-BF28-607ED254D29E}"/>
          </ac:spMkLst>
        </pc:spChg>
        <pc:spChg chg="del">
          <ac:chgData name="피티위즈(주)" userId="be105a1e-ef17-475a-a144-a250c389e8ce" providerId="ADAL" clId="{20FB6BC9-02CF-49F6-B03E-9656152306B8}" dt="2020-06-26T05:43:24.847" v="130" actId="478"/>
          <ac:spMkLst>
            <pc:docMk/>
            <pc:sldMk cId="1704921314" sldId="703"/>
            <ac:spMk id="14" creationId="{A80A2DCA-EE84-4003-8637-348404786C3C}"/>
          </ac:spMkLst>
        </pc:spChg>
        <pc:spChg chg="mod">
          <ac:chgData name="피티위즈(주)" userId="be105a1e-ef17-475a-a144-a250c389e8ce" providerId="ADAL" clId="{20FB6BC9-02CF-49F6-B03E-9656152306B8}" dt="2020-06-26T05:52:46.634" v="461" actId="207"/>
          <ac:spMkLst>
            <pc:docMk/>
            <pc:sldMk cId="1704921314" sldId="703"/>
            <ac:spMk id="65" creationId="{0A86944B-9DAE-4CFD-963E-72EBCA5E757B}"/>
          </ac:spMkLst>
        </pc:spChg>
        <pc:spChg chg="mod">
          <ac:chgData name="피티위즈(주)" userId="be105a1e-ef17-475a-a144-a250c389e8ce" providerId="ADAL" clId="{20FB6BC9-02CF-49F6-B03E-9656152306B8}" dt="2020-06-26T05:52:25.056" v="456" actId="113"/>
          <ac:spMkLst>
            <pc:docMk/>
            <pc:sldMk cId="1704921314" sldId="703"/>
            <ac:spMk id="66" creationId="{72D0D69A-7AFA-41CE-8EA3-B6A6D5773E79}"/>
          </ac:spMkLst>
        </pc:spChg>
        <pc:spChg chg="add del mod topLvl">
          <ac:chgData name="피티위즈(주)" userId="be105a1e-ef17-475a-a144-a250c389e8ce" providerId="ADAL" clId="{20FB6BC9-02CF-49F6-B03E-9656152306B8}" dt="2020-06-26T05:46:57.314" v="270" actId="478"/>
          <ac:spMkLst>
            <pc:docMk/>
            <pc:sldMk cId="1704921314" sldId="703"/>
            <ac:spMk id="67" creationId="{4928CBBE-E150-43D5-8C93-2CDDD1A1E946}"/>
          </ac:spMkLst>
        </pc:spChg>
        <pc:spChg chg="add mod">
          <ac:chgData name="피티위즈(주)" userId="be105a1e-ef17-475a-a144-a250c389e8ce" providerId="ADAL" clId="{20FB6BC9-02CF-49F6-B03E-9656152306B8}" dt="2020-06-26T05:51:32.649" v="443" actId="12788"/>
          <ac:spMkLst>
            <pc:docMk/>
            <pc:sldMk cId="1704921314" sldId="703"/>
            <ac:spMk id="75" creationId="{338476C9-AEBB-451A-9391-740ACCAF14C3}"/>
          </ac:spMkLst>
        </pc:spChg>
        <pc:spChg chg="add mod">
          <ac:chgData name="피티위즈(주)" userId="be105a1e-ef17-475a-a144-a250c389e8ce" providerId="ADAL" clId="{20FB6BC9-02CF-49F6-B03E-9656152306B8}" dt="2020-06-26T05:51:22.735" v="436" actId="12788"/>
          <ac:spMkLst>
            <pc:docMk/>
            <pc:sldMk cId="1704921314" sldId="703"/>
            <ac:spMk id="76" creationId="{B5B057F1-CC4A-4713-A676-51E214DC13BF}"/>
          </ac:spMkLst>
        </pc:spChg>
        <pc:spChg chg="add mod">
          <ac:chgData name="피티위즈(주)" userId="be105a1e-ef17-475a-a144-a250c389e8ce" providerId="ADAL" clId="{20FB6BC9-02CF-49F6-B03E-9656152306B8}" dt="2020-06-26T05:51:28.490" v="442" actId="1037"/>
          <ac:spMkLst>
            <pc:docMk/>
            <pc:sldMk cId="1704921314" sldId="703"/>
            <ac:spMk id="77" creationId="{0FC9DB87-307C-48F1-9FAD-237339B68A80}"/>
          </ac:spMkLst>
        </pc:spChg>
        <pc:spChg chg="mod ord topLvl">
          <ac:chgData name="피티위즈(주)" userId="be105a1e-ef17-475a-a144-a250c389e8ce" providerId="ADAL" clId="{20FB6BC9-02CF-49F6-B03E-9656152306B8}" dt="2020-06-26T05:51:38.171" v="448" actId="1038"/>
          <ac:spMkLst>
            <pc:docMk/>
            <pc:sldMk cId="1704921314" sldId="703"/>
            <ac:spMk id="80" creationId="{6B6B333B-5F58-4580-9BFD-2CDFB602813F}"/>
          </ac:spMkLst>
        </pc:spChg>
        <pc:spChg chg="mod ord topLvl">
          <ac:chgData name="피티위즈(주)" userId="be105a1e-ef17-475a-a144-a250c389e8ce" providerId="ADAL" clId="{20FB6BC9-02CF-49F6-B03E-9656152306B8}" dt="2020-06-26T05:51:32.649" v="443" actId="12788"/>
          <ac:spMkLst>
            <pc:docMk/>
            <pc:sldMk cId="1704921314" sldId="703"/>
            <ac:spMk id="83" creationId="{F1F6F614-E652-4F1D-A960-10A998EEC5DA}"/>
          </ac:spMkLst>
        </pc:spChg>
        <pc:spChg chg="mod ord topLvl">
          <ac:chgData name="피티위즈(주)" userId="be105a1e-ef17-475a-a144-a250c389e8ce" providerId="ADAL" clId="{20FB6BC9-02CF-49F6-B03E-9656152306B8}" dt="2020-06-26T05:51:22.735" v="436" actId="12788"/>
          <ac:spMkLst>
            <pc:docMk/>
            <pc:sldMk cId="1704921314" sldId="703"/>
            <ac:spMk id="86" creationId="{24D5B5C0-3EC7-4F71-B5B8-5F9783290F9B}"/>
          </ac:spMkLst>
        </pc:spChg>
        <pc:spChg chg="mod ord topLvl">
          <ac:chgData name="피티위즈(주)" userId="be105a1e-ef17-475a-a144-a250c389e8ce" providerId="ADAL" clId="{20FB6BC9-02CF-49F6-B03E-9656152306B8}" dt="2020-06-26T05:51:28.490" v="442" actId="1037"/>
          <ac:spMkLst>
            <pc:docMk/>
            <pc:sldMk cId="1704921314" sldId="703"/>
            <ac:spMk id="88" creationId="{EBC41CFF-D9CD-4E57-91EE-1149DF83160E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89" creationId="{EF0F7E31-B1CF-46C0-9A63-A024010F1CC6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0" creationId="{EA56DBA9-E62E-47F4-A0AC-BFEAEB257FBD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1" creationId="{59EF9B25-2981-42F7-873F-0E49871B172E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2" creationId="{813AFC66-5B64-4182-9A09-C2C5654A8BD9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5" creationId="{7128FB8C-B770-4F52-96AC-E51703905E96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6" creationId="{BB9CE5FD-6E40-4665-B5F7-7E0CD58C095D}"/>
          </ac:spMkLst>
        </pc:spChg>
        <pc:spChg chg="mod topLvl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99" creationId="{091DE6F8-8A05-4856-A3B7-EA2FC994D35D}"/>
          </ac:spMkLst>
        </pc:spChg>
        <pc:spChg chg="mod topLvl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0" creationId="{AC13E5DF-B430-4226-9526-9CB19FAFAE68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2" creationId="{AF9E40F0-4635-427F-9B0C-86E8AA574D41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3" creationId="{7F671798-B018-4D23-A317-A14602EBAF1F}"/>
          </ac:spMkLst>
        </pc:spChg>
        <pc:spChg chg="mod">
          <ac:chgData name="피티위즈(주)" userId="be105a1e-ef17-475a-a144-a250c389e8ce" providerId="ADAL" clId="{20FB6BC9-02CF-49F6-B03E-9656152306B8}" dt="2020-06-26T05:53:08.136" v="465" actId="1036"/>
          <ac:spMkLst>
            <pc:docMk/>
            <pc:sldMk cId="1704921314" sldId="703"/>
            <ac:spMk id="104" creationId="{5700C08F-C9D2-4C46-9297-2E2820436718}"/>
          </ac:spMkLst>
        </pc:spChg>
        <pc:spChg chg="mod">
          <ac:chgData name="피티위즈(주)" userId="be105a1e-ef17-475a-a144-a250c389e8ce" providerId="ADAL" clId="{20FB6BC9-02CF-49F6-B03E-9656152306B8}" dt="2020-06-26T08:03:37.720" v="1540" actId="1036"/>
          <ac:spMkLst>
            <pc:docMk/>
            <pc:sldMk cId="1704921314" sldId="703"/>
            <ac:spMk id="125" creationId="{79E12956-5518-4CC0-898C-E2B13C28A7A3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26" creationId="{C066CDD8-CF91-4691-A4EF-D626B88A0ACE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29" creationId="{8BA8CDFB-CFC5-4E53-B554-1CEF6E09F131}"/>
          </ac:spMkLst>
        </pc:spChg>
        <pc:spChg chg="mod topLvl">
          <ac:chgData name="피티위즈(주)" userId="be105a1e-ef17-475a-a144-a250c389e8ce" providerId="ADAL" clId="{20FB6BC9-02CF-49F6-B03E-9656152306B8}" dt="2020-06-26T05:50:13.332" v="418" actId="207"/>
          <ac:spMkLst>
            <pc:docMk/>
            <pc:sldMk cId="1704921314" sldId="703"/>
            <ac:spMk id="135" creationId="{219FE2CA-00EA-4D8C-B29E-CAF089972815}"/>
          </ac:spMkLst>
        </pc:spChg>
        <pc:spChg chg="mod topLvl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38" creationId="{EB0C6E47-5038-42A5-9AEF-EB0547F722B4}"/>
          </ac:spMkLst>
        </pc:spChg>
        <pc:spChg chg="mod">
          <ac:chgData name="피티위즈(주)" userId="be105a1e-ef17-475a-a144-a250c389e8ce" providerId="ADAL" clId="{20FB6BC9-02CF-49F6-B03E-9656152306B8}" dt="2020-06-26T05:50:16.264" v="420"/>
          <ac:spMkLst>
            <pc:docMk/>
            <pc:sldMk cId="1704921314" sldId="703"/>
            <ac:spMk id="144" creationId="{B399C091-018C-4AD7-9396-79F1283789B2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06" creationId="{F77A2E32-4A31-4A18-AD4C-D169D6C0840A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10" creationId="{3458F56F-B712-4A5F-8A42-4BBCB07F99FF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11" creationId="{639CA309-9F1A-4748-926C-F904CB3D9938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23" creationId="{E1575740-3F8D-461A-B0C9-0FA33B00AB57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27" creationId="{779B17AE-6921-4FA3-9786-A0B3DE0B89BD}"/>
          </ac:spMkLst>
        </pc:spChg>
        <pc:spChg chg="mod">
          <ac:chgData name="피티위즈(주)" userId="be105a1e-ef17-475a-a144-a250c389e8ce" providerId="ADAL" clId="{20FB6BC9-02CF-49F6-B03E-9656152306B8}" dt="2020-06-26T05:49:57.953" v="405" actId="2085"/>
          <ac:spMkLst>
            <pc:docMk/>
            <pc:sldMk cId="1704921314" sldId="703"/>
            <ac:spMk id="250" creationId="{FAAA01AA-0287-4B58-AE64-6F6953D41F72}"/>
          </ac:spMkLst>
        </pc:spChg>
        <pc:grpChg chg="add del mod">
          <ac:chgData name="피티위즈(주)" userId="be105a1e-ef17-475a-a144-a250c389e8ce" providerId="ADAL" clId="{20FB6BC9-02CF-49F6-B03E-9656152306B8}" dt="2020-06-26T05:46:57.314" v="270" actId="478"/>
          <ac:grpSpMkLst>
            <pc:docMk/>
            <pc:sldMk cId="1704921314" sldId="703"/>
            <ac:grpSpMk id="2" creationId="{0543FE97-211D-4B81-87DC-02864383A030}"/>
          </ac:grpSpMkLst>
        </pc:grpChg>
        <pc:grpChg chg="add del mod">
          <ac:chgData name="피티위즈(주)" userId="be105a1e-ef17-475a-a144-a250c389e8ce" providerId="ADAL" clId="{20FB6BC9-02CF-49F6-B03E-9656152306B8}" dt="2020-06-26T05:51:18.297" v="435" actId="165"/>
          <ac:grpSpMkLst>
            <pc:docMk/>
            <pc:sldMk cId="1704921314" sldId="703"/>
            <ac:grpSpMk id="6" creationId="{C3F12530-7435-4544-BA72-E7C20C30E41C}"/>
          </ac:grpSpMkLst>
        </pc:grpChg>
        <pc:grpChg chg="add mod">
          <ac:chgData name="피티위즈(주)" userId="be105a1e-ef17-475a-a144-a250c389e8ce" providerId="ADAL" clId="{20FB6BC9-02CF-49F6-B03E-9656152306B8}" dt="2020-06-26T05:51:13.440" v="434" actId="164"/>
          <ac:grpSpMkLst>
            <pc:docMk/>
            <pc:sldMk cId="1704921314" sldId="703"/>
            <ac:grpSpMk id="7" creationId="{04D61641-EAC5-4B8C-BA82-E8EE98E179DE}"/>
          </ac:grpSpMkLst>
        </pc:grpChg>
        <pc:grpChg chg="add mod">
          <ac:chgData name="피티위즈(주)" userId="be105a1e-ef17-475a-a144-a250c389e8ce" providerId="ADAL" clId="{20FB6BC9-02CF-49F6-B03E-9656152306B8}" dt="2020-06-26T05:51:22.735" v="436" actId="12788"/>
          <ac:grpSpMkLst>
            <pc:docMk/>
            <pc:sldMk cId="1704921314" sldId="703"/>
            <ac:grpSpMk id="9" creationId="{DF91E195-02DB-45FC-A0D3-60E4643BDE8B}"/>
          </ac:grpSpMkLst>
        </pc:grpChg>
        <pc:grpChg chg="mod topLvl">
          <ac:chgData name="피티위즈(주)" userId="be105a1e-ef17-475a-a144-a250c389e8ce" providerId="ADAL" clId="{20FB6BC9-02CF-49F6-B03E-9656152306B8}" dt="2020-06-26T05:51:13.440" v="434" actId="164"/>
          <ac:grpSpMkLst>
            <pc:docMk/>
            <pc:sldMk cId="1704921314" sldId="703"/>
            <ac:grpSpMk id="22" creationId="{12D0C6D2-8EF1-45E9-A6B8-556D49841352}"/>
          </ac:grpSpMkLst>
        </pc:grpChg>
        <pc:grpChg chg="mod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7" creationId="{CD119E49-FD12-4129-93C7-1E010475610A}"/>
          </ac:grpSpMkLst>
        </pc:grpChg>
        <pc:grpChg chg="mod">
          <ac:chgData name="피티위즈(주)" userId="be105a1e-ef17-475a-a144-a250c389e8ce" providerId="ADAL" clId="{20FB6BC9-02CF-49F6-B03E-9656152306B8}" dt="2020-06-26T05:51:32.649" v="443" actId="12788"/>
          <ac:grpSpMkLst>
            <pc:docMk/>
            <pc:sldMk cId="1704921314" sldId="703"/>
            <ac:grpSpMk id="28" creationId="{DB3C984A-54A1-4D8B-B732-38422AD69D71}"/>
          </ac:grpSpMkLst>
        </pc:grpChg>
        <pc:grpChg chg="del mod">
          <ac:chgData name="피티위즈(주)" userId="be105a1e-ef17-475a-a144-a250c389e8ce" providerId="ADAL" clId="{20FB6BC9-02CF-49F6-B03E-9656152306B8}" dt="2020-06-26T05:49:18.663" v="393" actId="165"/>
          <ac:grpSpMkLst>
            <pc:docMk/>
            <pc:sldMk cId="1704921314" sldId="703"/>
            <ac:grpSpMk id="64" creationId="{AF5E66B4-FF50-4D80-8E0A-86F7BE445043}"/>
          </ac:grpSpMkLst>
        </pc:grpChg>
        <pc:grpChg chg="del mod">
          <ac:chgData name="피티위즈(주)" userId="be105a1e-ef17-475a-a144-a250c389e8ce" providerId="ADAL" clId="{20FB6BC9-02CF-49F6-B03E-9656152306B8}" dt="2020-06-26T05:45:19.437" v="171" actId="165"/>
          <ac:grpSpMkLst>
            <pc:docMk/>
            <pc:sldMk cId="1704921314" sldId="703"/>
            <ac:grpSpMk id="98" creationId="{61916597-C7B8-47B0-8C4C-47164F9C48CB}"/>
          </ac:grpSpMkLst>
        </pc:grpChg>
        <pc:grpChg chg="mod topLvl">
          <ac:chgData name="피티위즈(주)" userId="be105a1e-ef17-475a-a144-a250c389e8ce" providerId="ADAL" clId="{20FB6BC9-02CF-49F6-B03E-9656152306B8}" dt="2020-06-26T05:53:08.136" v="465" actId="1036"/>
          <ac:grpSpMkLst>
            <pc:docMk/>
            <pc:sldMk cId="1704921314" sldId="703"/>
            <ac:grpSpMk id="101" creationId="{376AF793-A521-44E8-971A-F368873DEB1A}"/>
          </ac:grpSpMkLst>
        </pc:grpChg>
        <pc:grpChg chg="mod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05" creationId="{D0550DB5-9C64-4E9B-8C55-DE6B55D1AE6D}"/>
          </ac:grpSpMkLst>
        </pc:grpChg>
        <pc:grpChg chg="mod topLvl">
          <ac:chgData name="피티위즈(주)" userId="be105a1e-ef17-475a-a144-a250c389e8ce" providerId="ADAL" clId="{20FB6BC9-02CF-49F6-B03E-9656152306B8}" dt="2020-06-26T05:49:50.996" v="403" actId="1076"/>
          <ac:grpSpMkLst>
            <pc:docMk/>
            <pc:sldMk cId="1704921314" sldId="703"/>
            <ac:grpSpMk id="222" creationId="{E7BA24AC-3F43-440B-B4B2-95F476D99C2C}"/>
          </ac:grpSpMkLst>
        </pc:grpChg>
      </pc:sldChg>
      <pc:sldChg chg="addSp delSp modSp mod modTransition modAnim">
        <pc:chgData name="피티위즈(주)" userId="be105a1e-ef17-475a-a144-a250c389e8ce" providerId="ADAL" clId="{20FB6BC9-02CF-49F6-B03E-9656152306B8}" dt="2020-06-26T08:04:40.652" v="1555"/>
        <pc:sldMkLst>
          <pc:docMk/>
          <pc:sldMk cId="2693963843" sldId="710"/>
        </pc:sldMkLst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1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16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0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7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8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29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30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4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6:09:36.121" v="822" actId="478"/>
          <ac:spMkLst>
            <pc:docMk/>
            <pc:sldMk cId="2693963843" sldId="710"/>
            <ac:spMk id="48" creationId="{489429EF-7E9C-456B-888F-7B8E722276E0}"/>
          </ac:spMkLst>
        </pc:spChg>
        <pc:spChg chg="mod">
          <ac:chgData name="피티위즈(주)" userId="be105a1e-ef17-475a-a144-a250c389e8ce" providerId="ADAL" clId="{20FB6BC9-02CF-49F6-B03E-9656152306B8}" dt="2020-06-26T05:04:16.488" v="1" actId="113"/>
          <ac:spMkLst>
            <pc:docMk/>
            <pc:sldMk cId="2693963843" sldId="710"/>
            <ac:spMk id="79" creationId="{38D1290D-CA27-468D-88D9-92DBEB256ABA}"/>
          </ac:spMkLst>
        </pc:spChg>
        <pc:spChg chg="mod">
          <ac:chgData name="피티위즈(주)" userId="be105a1e-ef17-475a-a144-a250c389e8ce" providerId="ADAL" clId="{20FB6BC9-02CF-49F6-B03E-9656152306B8}" dt="2020-06-26T05:56:20.318" v="499" actId="207"/>
          <ac:spMkLst>
            <pc:docMk/>
            <pc:sldMk cId="2693963843" sldId="710"/>
            <ac:spMk id="84" creationId="{7A3D80CF-B0FD-4415-8A3A-BB7E6DC47BBB}"/>
          </ac:spMkLst>
        </pc:spChg>
        <pc:spChg chg="mod">
          <ac:chgData name="피티위즈(주)" userId="be105a1e-ef17-475a-a144-a250c389e8ce" providerId="ADAL" clId="{20FB6BC9-02CF-49F6-B03E-9656152306B8}" dt="2020-06-26T05:55:36.437" v="494" actId="1076"/>
          <ac:spMkLst>
            <pc:docMk/>
            <pc:sldMk cId="2693963843" sldId="710"/>
            <ac:spMk id="85" creationId="{3414E38F-D5B1-4DEA-BE18-69E3F224BBD4}"/>
          </ac:spMkLst>
        </pc:spChg>
        <pc:spChg chg="mod">
          <ac:chgData name="피티위즈(주)" userId="be105a1e-ef17-475a-a144-a250c389e8ce" providerId="ADAL" clId="{20FB6BC9-02CF-49F6-B03E-9656152306B8}" dt="2020-06-26T05:56:02.404" v="498" actId="207"/>
          <ac:spMkLst>
            <pc:docMk/>
            <pc:sldMk cId="2693963843" sldId="710"/>
            <ac:spMk id="86" creationId="{6E8A0045-B394-4839-93B4-409FE6054975}"/>
          </ac:spMkLst>
        </pc:spChg>
        <pc:spChg chg="mod">
          <ac:chgData name="피티위즈(주)" userId="be105a1e-ef17-475a-a144-a250c389e8ce" providerId="ADAL" clId="{20FB6BC9-02CF-49F6-B03E-9656152306B8}" dt="2020-06-26T05:53:43.184" v="486" actId="692"/>
          <ac:spMkLst>
            <pc:docMk/>
            <pc:sldMk cId="2693963843" sldId="710"/>
            <ac:spMk id="89" creationId="{AA2D6259-31FE-484A-9D01-F82E56FAF383}"/>
          </ac:spMkLst>
        </pc:spChg>
        <pc:spChg chg="mod">
          <ac:chgData name="피티위즈(주)" userId="be105a1e-ef17-475a-a144-a250c389e8ce" providerId="ADAL" clId="{20FB6BC9-02CF-49F6-B03E-9656152306B8}" dt="2020-06-26T05:54:11.098" v="489" actId="12788"/>
          <ac:spMkLst>
            <pc:docMk/>
            <pc:sldMk cId="2693963843" sldId="710"/>
            <ac:spMk id="91" creationId="{6DA56D17-4B6A-4F31-B4DF-22C3510BA90F}"/>
          </ac:spMkLst>
        </pc:spChg>
        <pc:spChg chg="del mod topLvl">
          <ac:chgData name="피티위즈(주)" userId="be105a1e-ef17-475a-a144-a250c389e8ce" providerId="ADAL" clId="{20FB6BC9-02CF-49F6-B03E-9656152306B8}" dt="2020-06-26T05:55:28.353" v="491" actId="478"/>
          <ac:spMkLst>
            <pc:docMk/>
            <pc:sldMk cId="2693963843" sldId="710"/>
            <ac:spMk id="92" creationId="{094568C3-CAA6-41E1-AA6C-72478113864A}"/>
          </ac:spMkLst>
        </pc:spChg>
        <pc:spChg chg="ord">
          <ac:chgData name="피티위즈(주)" userId="be105a1e-ef17-475a-a144-a250c389e8ce" providerId="ADAL" clId="{20FB6BC9-02CF-49F6-B03E-9656152306B8}" dt="2020-06-26T05:55:39.839" v="496" actId="167"/>
          <ac:spMkLst>
            <pc:docMk/>
            <pc:sldMk cId="2693963843" sldId="710"/>
            <ac:spMk id="93" creationId="{30A17B20-7CFE-4460-AD92-6AAB3E9B2B74}"/>
          </ac:spMkLst>
        </pc:spChg>
        <pc:grpChg chg="del">
          <ac:chgData name="피티위즈(주)" userId="be105a1e-ef17-475a-a144-a250c389e8ce" providerId="ADAL" clId="{20FB6BC9-02CF-49F6-B03E-9656152306B8}" dt="2020-06-26T06:09:36.121" v="822" actId="478"/>
          <ac:grpSpMkLst>
            <pc:docMk/>
            <pc:sldMk cId="2693963843" sldId="710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20FB6BC9-02CF-49F6-B03E-9656152306B8}" dt="2020-06-26T06:09:36.121" v="822" actId="478"/>
          <ac:grpSpMkLst>
            <pc:docMk/>
            <pc:sldMk cId="2693963843" sldId="710"/>
            <ac:grpSpMk id="3" creationId="{00000000-0000-0000-0000-000000000000}"/>
          </ac:grpSpMkLst>
        </pc:grpChg>
        <pc:grpChg chg="topLvl">
          <ac:chgData name="피티위즈(주)" userId="be105a1e-ef17-475a-a144-a250c389e8ce" providerId="ADAL" clId="{20FB6BC9-02CF-49F6-B03E-9656152306B8}" dt="2020-06-26T05:55:28.353" v="491" actId="478"/>
          <ac:grpSpMkLst>
            <pc:docMk/>
            <pc:sldMk cId="2693963843" sldId="710"/>
            <ac:grpSpMk id="11" creationId="{3C3A9464-33FB-4724-ADCC-579569561F1F}"/>
          </ac:grpSpMkLst>
        </pc:grpChg>
        <pc:grpChg chg="del mod">
          <ac:chgData name="피티위즈(주)" userId="be105a1e-ef17-475a-a144-a250c389e8ce" providerId="ADAL" clId="{20FB6BC9-02CF-49F6-B03E-9656152306B8}" dt="2020-06-26T05:55:28.353" v="491" actId="478"/>
          <ac:grpSpMkLst>
            <pc:docMk/>
            <pc:sldMk cId="2693963843" sldId="710"/>
            <ac:grpSpMk id="12" creationId="{AF11E954-CEF9-4F25-9F11-08745E43A100}"/>
          </ac:grpSpMkLst>
        </pc:grpChg>
        <pc:grpChg chg="add mod">
          <ac:chgData name="피티위즈(주)" userId="be105a1e-ef17-475a-a144-a250c389e8ce" providerId="ADAL" clId="{20FB6BC9-02CF-49F6-B03E-9656152306B8}" dt="2020-06-26T05:55:36.992" v="495" actId="167"/>
          <ac:grpSpMkLst>
            <pc:docMk/>
            <pc:sldMk cId="2693963843" sldId="710"/>
            <ac:grpSpMk id="75" creationId="{A2937F88-FFA3-484D-AB25-56D86A3C89AA}"/>
          </ac:grpSpMkLst>
        </pc:grpChg>
        <pc:cxnChg chg="del">
          <ac:chgData name="피티위즈(주)" userId="be105a1e-ef17-475a-a144-a250c389e8ce" providerId="ADAL" clId="{20FB6BC9-02CF-49F6-B03E-9656152306B8}" dt="2020-06-26T06:09:36.121" v="822" actId="478"/>
          <ac:cxnSpMkLst>
            <pc:docMk/>
            <pc:sldMk cId="2693963843" sldId="710"/>
            <ac:cxnSpMk id="61" creationId="{00000000-0000-0000-0000-000000000000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659100522" sldId="711"/>
        </pc:sldMkLst>
        <pc:spChg chg="add mod or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12" creationId="{D893C531-4ADC-4B53-BCDD-A1CDAB9EAB65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20" creationId="{4AF79309-0A17-4B3A-B3E9-4615A2F09DC7}"/>
          </ac:spMkLst>
        </pc:spChg>
        <pc:spChg chg="mod">
          <ac:chgData name="피티위즈(주)" userId="be105a1e-ef17-475a-a144-a250c389e8ce" providerId="ADAL" clId="{20FB6BC9-02CF-49F6-B03E-9656152306B8}" dt="2020-06-26T05:57:08.675" v="500" actId="21"/>
          <ac:spMkLst>
            <pc:docMk/>
            <pc:sldMk cId="2659100522" sldId="711"/>
            <ac:spMk id="41" creationId="{378250B4-DC32-4842-9358-1CFD218B00AD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42" creationId="{7200E24A-8C34-4A5B-A73F-222432D84CD1}"/>
          </ac:spMkLst>
        </pc:spChg>
        <pc:spChg chg="add mod ord">
          <ac:chgData name="피티위즈(주)" userId="be105a1e-ef17-475a-a144-a250c389e8ce" providerId="ADAL" clId="{20FB6BC9-02CF-49F6-B03E-9656152306B8}" dt="2020-06-26T06:02:15.218" v="667" actId="164"/>
          <ac:spMkLst>
            <pc:docMk/>
            <pc:sldMk cId="2659100522" sldId="711"/>
            <ac:spMk id="45" creationId="{E18A3BA0-4187-4F83-A3F9-9EA9CFB16E7A}"/>
          </ac:spMkLst>
        </pc:spChg>
        <pc:spChg chg="mod">
          <ac:chgData name="피티위즈(주)" userId="be105a1e-ef17-475a-a144-a250c389e8ce" providerId="ADAL" clId="{20FB6BC9-02CF-49F6-B03E-9656152306B8}" dt="2020-06-26T06:09:12.084" v="816" actId="179"/>
          <ac:spMkLst>
            <pc:docMk/>
            <pc:sldMk cId="2659100522" sldId="711"/>
            <ac:spMk id="55" creationId="{2D682455-762C-4605-914A-D3F8B3055492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59" creationId="{BBF38DEA-C08E-4F69-97AE-03D670BF487F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61" creationId="{4B516352-53C3-4515-B8D2-457AFAF99158}"/>
          </ac:spMkLst>
        </pc:spChg>
        <pc:spChg chg="mod ord topLvl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62" creationId="{380955B1-FBC2-4435-A2CB-F6C0E01ABDAF}"/>
          </ac:spMkLst>
        </pc:spChg>
        <pc:spChg chg="mod ord topLvl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64" creationId="{AB9F636D-F160-4C30-AC0D-39E8775DA0AA}"/>
          </ac:spMkLst>
        </pc:spChg>
        <pc:spChg chg="del mod">
          <ac:chgData name="피티위즈(주)" userId="be105a1e-ef17-475a-a144-a250c389e8ce" providerId="ADAL" clId="{20FB6BC9-02CF-49F6-B03E-9656152306B8}" dt="2020-06-26T06:09:23.984" v="818" actId="478"/>
          <ac:spMkLst>
            <pc:docMk/>
            <pc:sldMk cId="2659100522" sldId="711"/>
            <ac:spMk id="73" creationId="{C2FB024E-85AC-49AB-9D27-CD05F754CF36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6" creationId="{2794CC79-4244-430B-AA50-EE801378FB65}"/>
          </ac:spMkLst>
        </pc:spChg>
        <pc:spChg chg="mod">
          <ac:chgData name="피티위즈(주)" userId="be105a1e-ef17-475a-a144-a250c389e8ce" providerId="ADAL" clId="{20FB6BC9-02CF-49F6-B03E-9656152306B8}" dt="2020-06-26T06:46:21.688" v="884" actId="6549"/>
          <ac:spMkLst>
            <pc:docMk/>
            <pc:sldMk cId="2659100522" sldId="711"/>
            <ac:spMk id="77" creationId="{9327907E-58A1-4140-80DE-BCFE7C41FAC1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8" creationId="{0A54518E-D3C8-4CA4-B34C-40FBDB5ECE81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79" creationId="{A8AC3585-F0B8-4367-B38D-A2AD2C747487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0" creationId="{663FDF4A-3EF3-4336-9221-E3396205C455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3" creationId="{CD583EF5-83F9-401B-B254-DA9EB1835ECF}"/>
          </ac:spMkLst>
        </pc:spChg>
        <pc:spChg chg="mod">
          <ac:chgData name="피티위즈(주)" userId="be105a1e-ef17-475a-a144-a250c389e8ce" providerId="ADAL" clId="{20FB6BC9-02CF-49F6-B03E-9656152306B8}" dt="2020-06-26T05:58:04.536" v="529"/>
          <ac:spMkLst>
            <pc:docMk/>
            <pc:sldMk cId="2659100522" sldId="711"/>
            <ac:spMk id="84" creationId="{BA8DF580-AE47-42E8-BDF6-2176A6024A24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85" creationId="{CD8893C9-0F62-4B10-9A20-5183CC724F88}"/>
          </ac:spMkLst>
        </pc:spChg>
        <pc:spChg chg="add mod">
          <ac:chgData name="피티위즈(주)" userId="be105a1e-ef17-475a-a144-a250c389e8ce" providerId="ADAL" clId="{20FB6BC9-02CF-49F6-B03E-9656152306B8}" dt="2020-06-26T06:01:59.260" v="659" actId="571"/>
          <ac:spMkLst>
            <pc:docMk/>
            <pc:sldMk cId="2659100522" sldId="711"/>
            <ac:spMk id="86" creationId="{3DBFC48E-23B7-4BB0-AFB4-0D3F43EBAED4}"/>
          </ac:spMkLst>
        </pc:spChg>
        <pc:spChg chg="add mod">
          <ac:chgData name="피티위즈(주)" userId="be105a1e-ef17-475a-a144-a250c389e8ce" providerId="ADAL" clId="{20FB6BC9-02CF-49F6-B03E-9656152306B8}" dt="2020-06-26T06:02:01.001" v="661" actId="571"/>
          <ac:spMkLst>
            <pc:docMk/>
            <pc:sldMk cId="2659100522" sldId="711"/>
            <ac:spMk id="87" creationId="{C96DBB6E-36FD-483D-9D70-B45F5A786285}"/>
          </ac:spMkLst>
        </pc:spChg>
        <pc:spChg chg="add mod">
          <ac:chgData name="피티위즈(주)" userId="be105a1e-ef17-475a-a144-a250c389e8ce" providerId="ADAL" clId="{20FB6BC9-02CF-49F6-B03E-9656152306B8}" dt="2020-06-26T06:02:06.833" v="664" actId="571"/>
          <ac:spMkLst>
            <pc:docMk/>
            <pc:sldMk cId="2659100522" sldId="711"/>
            <ac:spMk id="88" creationId="{AB5C7C31-4C57-471F-A9E7-36B2AE7E5EAC}"/>
          </ac:spMkLst>
        </pc:spChg>
        <pc:spChg chg="add mod ord">
          <ac:chgData name="피티위즈(주)" userId="be105a1e-ef17-475a-a144-a250c389e8ce" providerId="ADAL" clId="{20FB6BC9-02CF-49F6-B03E-9656152306B8}" dt="2020-06-26T06:02:15.218" v="667" actId="164"/>
          <ac:spMkLst>
            <pc:docMk/>
            <pc:sldMk cId="2659100522" sldId="711"/>
            <ac:spMk id="89" creationId="{819AF8A5-F7B4-48F7-B293-4C8E0C6AD8C9}"/>
          </ac:spMkLst>
        </pc:spChg>
        <pc:spChg chg="mod">
          <ac:chgData name="피티위즈(주)" userId="be105a1e-ef17-475a-a144-a250c389e8ce" providerId="ADAL" clId="{20FB6BC9-02CF-49F6-B03E-9656152306B8}" dt="2020-06-26T06:02:19.504" v="669"/>
          <ac:spMkLst>
            <pc:docMk/>
            <pc:sldMk cId="2659100522" sldId="711"/>
            <ac:spMk id="91" creationId="{B1D04CB6-BD6E-42B8-9C9F-651344790632}"/>
          </ac:spMkLst>
        </pc:spChg>
        <pc:spChg chg="mod">
          <ac:chgData name="피티위즈(주)" userId="be105a1e-ef17-475a-a144-a250c389e8ce" providerId="ADAL" clId="{20FB6BC9-02CF-49F6-B03E-9656152306B8}" dt="2020-06-26T06:02:19.504" v="669"/>
          <ac:spMkLst>
            <pc:docMk/>
            <pc:sldMk cId="2659100522" sldId="711"/>
            <ac:spMk id="92" creationId="{098F2202-0870-440F-BF8B-6CEAFCEA3517}"/>
          </ac:spMkLst>
        </pc:spChg>
        <pc:spChg chg="add mod">
          <ac:chgData name="피티위즈(주)" userId="be105a1e-ef17-475a-a144-a250c389e8ce" providerId="ADAL" clId="{20FB6BC9-02CF-49F6-B03E-9656152306B8}" dt="2020-06-26T06:08:33.151" v="802" actId="164"/>
          <ac:spMkLst>
            <pc:docMk/>
            <pc:sldMk cId="2659100522" sldId="711"/>
            <ac:spMk id="94" creationId="{86DB971A-887E-4915-A8E5-DDE7AC98552D}"/>
          </ac:spMkLst>
        </pc:spChg>
        <pc:spChg chg="add del mod">
          <ac:chgData name="피티위즈(주)" userId="be105a1e-ef17-475a-a144-a250c389e8ce" providerId="ADAL" clId="{20FB6BC9-02CF-49F6-B03E-9656152306B8}" dt="2020-06-26T06:06:59.389" v="780" actId="478"/>
          <ac:spMkLst>
            <pc:docMk/>
            <pc:sldMk cId="2659100522" sldId="711"/>
            <ac:spMk id="98" creationId="{F76CDC15-61A4-442B-8F1F-F766B90C7641}"/>
          </ac:spMkLst>
        </pc:spChg>
        <pc:spChg chg="add mod">
          <ac:chgData name="피티위즈(주)" userId="be105a1e-ef17-475a-a144-a250c389e8ce" providerId="ADAL" clId="{20FB6BC9-02CF-49F6-B03E-9656152306B8}" dt="2020-06-26T06:08:55.956" v="811" actId="404"/>
          <ac:spMkLst>
            <pc:docMk/>
            <pc:sldMk cId="2659100522" sldId="711"/>
            <ac:spMk id="99" creationId="{C1275180-DA92-4CA6-916B-6D2387EFC755}"/>
          </ac:spMkLst>
        </pc:spChg>
        <pc:grpChg chg="del">
          <ac:chgData name="피티위즈(주)" userId="be105a1e-ef17-475a-a144-a250c389e8ce" providerId="ADAL" clId="{20FB6BC9-02CF-49F6-B03E-9656152306B8}" dt="2020-06-26T06:09:21.356" v="817" actId="478"/>
          <ac:grpSpMkLst>
            <pc:docMk/>
            <pc:sldMk cId="2659100522" sldId="711"/>
            <ac:grpSpMk id="5" creationId="{D9541521-289B-4B5B-9CB5-5C33F8D5E117}"/>
          </ac:grpSpMkLst>
        </pc:grpChg>
        <pc:grpChg chg="del mod">
          <ac:chgData name="피티위즈(주)" userId="be105a1e-ef17-475a-a144-a250c389e8ce" providerId="ADAL" clId="{20FB6BC9-02CF-49F6-B03E-9656152306B8}" dt="2020-06-26T06:03:41.529" v="709" actId="165"/>
          <ac:grpSpMkLst>
            <pc:docMk/>
            <pc:sldMk cId="2659100522" sldId="711"/>
            <ac:grpSpMk id="8" creationId="{BDDA6B5E-2774-410F-B5A3-E3499DA634FD}"/>
          </ac:grpSpMkLst>
        </pc:grpChg>
        <pc:grpChg chg="del mod">
          <ac:chgData name="피티위즈(주)" userId="be105a1e-ef17-475a-a144-a250c389e8ce" providerId="ADAL" clId="{20FB6BC9-02CF-49F6-B03E-9656152306B8}" dt="2020-06-26T06:09:31.445" v="821" actId="478"/>
          <ac:grpSpMkLst>
            <pc:docMk/>
            <pc:sldMk cId="2659100522" sldId="711"/>
            <ac:grpSpMk id="31" creationId="{398D48CE-B893-4440-9656-A8E592DCF672}"/>
          </ac:grpSpMkLst>
        </pc:grpChg>
        <pc:grpChg chg="add del mod">
          <ac:chgData name="피티위즈(주)" userId="be105a1e-ef17-475a-a144-a250c389e8ce" providerId="ADAL" clId="{20FB6BC9-02CF-49F6-B03E-9656152306B8}" dt="2020-06-26T06:02:17.061" v="668" actId="21"/>
          <ac:grpSpMkLst>
            <pc:docMk/>
            <pc:sldMk cId="2659100522" sldId="711"/>
            <ac:grpSpMk id="46" creationId="{EC7BF74F-B631-4794-BD40-1432CA443301}"/>
          </ac:grpSpMkLst>
        </pc:grpChg>
        <pc:grpChg chg="add mod">
          <ac:chgData name="피티위즈(주)" userId="be105a1e-ef17-475a-a144-a250c389e8ce" providerId="ADAL" clId="{20FB6BC9-02CF-49F6-B03E-9656152306B8}" dt="2020-06-26T05:58:04.536" v="529"/>
          <ac:grpSpMkLst>
            <pc:docMk/>
            <pc:sldMk cId="2659100522" sldId="711"/>
            <ac:grpSpMk id="75" creationId="{457C5068-9F38-4F55-AB7A-FB9B5C6470D7}"/>
          </ac:grpSpMkLst>
        </pc:grpChg>
        <pc:grpChg chg="mod">
          <ac:chgData name="피티위즈(주)" userId="be105a1e-ef17-475a-a144-a250c389e8ce" providerId="ADAL" clId="{20FB6BC9-02CF-49F6-B03E-9656152306B8}" dt="2020-06-26T05:58:04.536" v="529"/>
          <ac:grpSpMkLst>
            <pc:docMk/>
            <pc:sldMk cId="2659100522" sldId="711"/>
            <ac:grpSpMk id="82" creationId="{E8D92DDD-9166-418B-A2D8-E4D8EB015091}"/>
          </ac:grpSpMkLst>
        </pc:grpChg>
        <pc:grpChg chg="add del mod">
          <ac:chgData name="피티위즈(주)" userId="be105a1e-ef17-475a-a144-a250c389e8ce" providerId="ADAL" clId="{20FB6BC9-02CF-49F6-B03E-9656152306B8}" dt="2020-06-26T06:02:22.546" v="670"/>
          <ac:grpSpMkLst>
            <pc:docMk/>
            <pc:sldMk cId="2659100522" sldId="711"/>
            <ac:grpSpMk id="90" creationId="{18440C5F-7BB4-4B14-85C9-D150D2A538BB}"/>
          </ac:grpSpMkLst>
        </pc:grpChg>
        <pc:grpChg chg="add mod">
          <ac:chgData name="피티위즈(주)" userId="be105a1e-ef17-475a-a144-a250c389e8ce" providerId="ADAL" clId="{20FB6BC9-02CF-49F6-B03E-9656152306B8}" dt="2020-06-26T06:08:40.799" v="803" actId="1076"/>
          <ac:grpSpMkLst>
            <pc:docMk/>
            <pc:sldMk cId="2659100522" sldId="711"/>
            <ac:grpSpMk id="100" creationId="{885DF587-0074-4F88-AF5F-12D8BBC6A701}"/>
          </ac:grpSpMkLst>
        </pc:grpChg>
        <pc:picChg chg="add mod ord modCrop">
          <ac:chgData name="피티위즈(주)" userId="be105a1e-ef17-475a-a144-a250c389e8ce" providerId="ADAL" clId="{20FB6BC9-02CF-49F6-B03E-9656152306B8}" dt="2020-06-26T06:08:33.151" v="802" actId="164"/>
          <ac:picMkLst>
            <pc:docMk/>
            <pc:sldMk cId="2659100522" sldId="711"/>
            <ac:picMk id="58" creationId="{B718EA8C-5748-4774-AAB6-EF04FBD4C8C0}"/>
          </ac:picMkLst>
        </pc:picChg>
        <pc:picChg chg="add mod ord">
          <ac:chgData name="피티위즈(주)" userId="be105a1e-ef17-475a-a144-a250c389e8ce" providerId="ADAL" clId="{20FB6BC9-02CF-49F6-B03E-9656152306B8}" dt="2020-06-26T06:08:33.151" v="802" actId="164"/>
          <ac:picMkLst>
            <pc:docMk/>
            <pc:sldMk cId="2659100522" sldId="711"/>
            <ac:picMk id="93" creationId="{AC5CC03D-9725-437A-8D52-782F5B6A583E}"/>
          </ac:picMkLst>
        </pc:picChg>
        <pc:cxnChg chg="mod">
          <ac:chgData name="피티위즈(주)" userId="be105a1e-ef17-475a-a144-a250c389e8ce" providerId="ADAL" clId="{20FB6BC9-02CF-49F6-B03E-9656152306B8}" dt="2020-06-26T05:58:04.536" v="529"/>
          <ac:cxnSpMkLst>
            <pc:docMk/>
            <pc:sldMk cId="2659100522" sldId="711"/>
            <ac:cxnSpMk id="81" creationId="{A35F0914-AD70-45C6-B4B7-C18F94978522}"/>
          </ac:cxnSpMkLst>
        </pc:cxnChg>
        <pc:cxnChg chg="add mod">
          <ac:chgData name="피티위즈(주)" userId="be105a1e-ef17-475a-a144-a250c389e8ce" providerId="ADAL" clId="{20FB6BC9-02CF-49F6-B03E-9656152306B8}" dt="2020-06-26T06:08:33.151" v="802" actId="164"/>
          <ac:cxnSpMkLst>
            <pc:docMk/>
            <pc:sldMk cId="2659100522" sldId="711"/>
            <ac:cxnSpMk id="96" creationId="{6800FA67-20B1-4B1B-9A50-FDBE4993A7F2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17:46.090" v="1980" actId="167"/>
        <pc:sldMkLst>
          <pc:docMk/>
          <pc:sldMk cId="0" sldId="714"/>
        </pc:sldMkLst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2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29.324" v="1973" actId="1076"/>
          <ac:spMkLst>
            <pc:docMk/>
            <pc:sldMk cId="0" sldId="714"/>
            <ac:spMk id="3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33.694" v="1976" actId="1076"/>
          <ac:spMkLst>
            <pc:docMk/>
            <pc:sldMk cId="0" sldId="714"/>
            <ac:spMk id="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7:35.919" v="1977" actId="14100"/>
          <ac:spMkLst>
            <pc:docMk/>
            <pc:sldMk cId="0" sldId="714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6" creationId="{CEC5B7FF-CA2D-42C9-87DC-1EE8A1263A3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7" creationId="{489429EF-7E9C-456B-888F-7B8E722276E0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9" creationId="{5AE03098-8BFC-4405-9BF1-6C59F9C20A37}"/>
          </ac:spMkLst>
        </pc:spChg>
        <pc:spChg chg="del mod">
          <ac:chgData name="피티위즈(주)" userId="be105a1e-ef17-475a-a144-a250c389e8ce" providerId="ADAL" clId="{20FB6BC9-02CF-49F6-B03E-9656152306B8}" dt="2020-06-26T08:17:38.400" v="1978" actId="478"/>
          <ac:spMkLst>
            <pc:docMk/>
            <pc:sldMk cId="0" sldId="714"/>
            <ac:spMk id="10" creationId="{489429EF-7E9C-456B-888F-7B8E722276E0}"/>
          </ac:spMkLst>
        </pc:spChg>
        <pc:spChg chg="mod topLvl">
          <ac:chgData name="피티위즈(주)" userId="be105a1e-ef17-475a-a144-a250c389e8ce" providerId="ADAL" clId="{20FB6BC9-02CF-49F6-B03E-9656152306B8}" dt="2020-06-26T08:16:17.899" v="1928" actId="1076"/>
          <ac:spMkLst>
            <pc:docMk/>
            <pc:sldMk cId="0" sldId="714"/>
            <ac:spMk id="12" creationId="{11302C25-EA49-4CFF-B3E0-F412DE25E2C6}"/>
          </ac:spMkLst>
        </pc:spChg>
        <pc:spChg chg="mod topLvl">
          <ac:chgData name="피티위즈(주)" userId="be105a1e-ef17-475a-a144-a250c389e8ce" providerId="ADAL" clId="{20FB6BC9-02CF-49F6-B03E-9656152306B8}" dt="2020-06-26T08:17:18.481" v="1969" actId="14861"/>
          <ac:spMkLst>
            <pc:docMk/>
            <pc:sldMk cId="0" sldId="714"/>
            <ac:spMk id="13" creationId="{A9A47B04-5B2E-4238-86D4-614FCF9D8F28}"/>
          </ac:spMkLst>
        </pc:spChg>
        <pc:spChg chg="mod topLvl">
          <ac:chgData name="피티위즈(주)" userId="be105a1e-ef17-475a-a144-a250c389e8ce" providerId="ADAL" clId="{20FB6BC9-02CF-49F6-B03E-9656152306B8}" dt="2020-06-26T08:17:06.925" v="1946" actId="14100"/>
          <ac:spMkLst>
            <pc:docMk/>
            <pc:sldMk cId="0" sldId="714"/>
            <ac:spMk id="14" creationId="{2E27DC5E-B6EB-4984-B5F1-38534893D80C}"/>
          </ac:spMkLst>
        </pc:spChg>
        <pc:spChg chg="mod topLvl">
          <ac:chgData name="피티위즈(주)" userId="be105a1e-ef17-475a-a144-a250c389e8ce" providerId="ADAL" clId="{20FB6BC9-02CF-49F6-B03E-9656152306B8}" dt="2020-06-26T08:17:02.537" v="1945" actId="1076"/>
          <ac:spMkLst>
            <pc:docMk/>
            <pc:sldMk cId="0" sldId="714"/>
            <ac:spMk id="15" creationId="{FCCAA575-E31E-4067-9FF3-ABA6F85923BF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18" creationId="{BF45E24A-DFAB-44EA-828A-AD16B75AFE9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19" creationId="{E21E21D4-93AE-4B4E-B631-B55969DFC773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0" creationId="{324AE534-B935-451C-BA1A-FD68AF978431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1" creationId="{73B7C652-9E22-43E6-A6BE-830C231472AC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2" creationId="{63A74096-69A7-415F-B3AC-EAC2330C4BE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3" creationId="{C670893F-2CC9-4C6D-90AE-563C515D4B7D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4" creationId="{875DEDB5-BDFB-479F-A247-35FB85821D19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5" creationId="{6B5D24D1-EFC7-472F-BC8D-10854D714FCA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7" creationId="{A77F9298-33E4-4018-BE57-CE3EC7C14490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8" creationId="{E7459E45-1D3F-4BFD-ABF8-1788C8609A7A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29" creationId="{9B8C48E8-04F1-4908-9559-C32D9D18D9C5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0" creationId="{0562AA51-9D29-4894-A56C-D0E4903EB7EB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1" creationId="{20860707-275B-49AF-9A7A-262ABC3848A5}"/>
          </ac:spMkLst>
        </pc:spChg>
        <pc:spChg chg="mod">
          <ac:chgData name="피티위즈(주)" userId="be105a1e-ef17-475a-a144-a250c389e8ce" providerId="ADAL" clId="{20FB6BC9-02CF-49F6-B03E-9656152306B8}" dt="2020-06-26T08:16:25.264" v="1933" actId="1038"/>
          <ac:spMkLst>
            <pc:docMk/>
            <pc:sldMk cId="0" sldId="714"/>
            <ac:spMk id="32" creationId="{6231CE87-E0BC-4FF9-9A95-EE7469D36A12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5" creationId="{E0A9EFD7-9F97-4B66-A5B6-D18CF2A2AD29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6" creationId="{CFBD3ACB-91E1-4B7C-8EBB-3403BB892330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7" creationId="{1920EA4B-8E7F-4362-B728-98A0ED6F236F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8" creationId="{A9B6D396-AFF7-4EC1-B6F8-C72A33479336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39" creationId="{2B6E1DA8-A854-4A00-9AB3-3618B579A1D0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42" creationId="{93EBAD56-FAB6-40DB-94A1-5FEA789C1AB7}"/>
          </ac:spMkLst>
        </pc:spChg>
        <pc:spChg chg="mod">
          <ac:chgData name="피티위즈(주)" userId="be105a1e-ef17-475a-a144-a250c389e8ce" providerId="ADAL" clId="{20FB6BC9-02CF-49F6-B03E-9656152306B8}" dt="2020-06-26T08:17:45.351" v="1979"/>
          <ac:spMkLst>
            <pc:docMk/>
            <pc:sldMk cId="0" sldId="714"/>
            <ac:spMk id="43" creationId="{5DD59D63-7486-492B-B3C2-82AF7271E3C3}"/>
          </ac:spMkLst>
        </pc:spChg>
        <pc:grpChg chg="add del mod">
          <ac:chgData name="피티위즈(주)" userId="be105a1e-ef17-475a-a144-a250c389e8ce" providerId="ADAL" clId="{20FB6BC9-02CF-49F6-B03E-9656152306B8}" dt="2020-06-26T08:13:50.967" v="1829" actId="165"/>
          <ac:grpSpMkLst>
            <pc:docMk/>
            <pc:sldMk cId="0" sldId="714"/>
            <ac:grpSpMk id="11" creationId="{B55FCEA6-E27B-4E33-9AB0-7BC3EDC7BF74}"/>
          </ac:grpSpMkLst>
        </pc:grpChg>
        <pc:grpChg chg="add mod">
          <ac:chgData name="피티위즈(주)" userId="be105a1e-ef17-475a-a144-a250c389e8ce" providerId="ADAL" clId="{20FB6BC9-02CF-49F6-B03E-9656152306B8}" dt="2020-06-26T08:16:21.664" v="1930" actId="555"/>
          <ac:grpSpMkLst>
            <pc:docMk/>
            <pc:sldMk cId="0" sldId="714"/>
            <ac:grpSpMk id="16" creationId="{A0A504EC-6A13-4C7F-80A1-23CB90E68EBE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17" creationId="{1E005F29-522F-4C7E-BF85-7460065DA930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26" creationId="{00C0FFD5-F420-443B-BE15-795BC5FFDC09}"/>
          </ac:grpSpMkLst>
        </pc:grpChg>
        <pc:grpChg chg="add mod">
          <ac:chgData name="피티위즈(주)" userId="be105a1e-ef17-475a-a144-a250c389e8ce" providerId="ADAL" clId="{20FB6BC9-02CF-49F6-B03E-9656152306B8}" dt="2020-06-26T08:16:25.264" v="1933" actId="1038"/>
          <ac:grpSpMkLst>
            <pc:docMk/>
            <pc:sldMk cId="0" sldId="714"/>
            <ac:grpSpMk id="33" creationId="{8B085F4D-436A-45F2-AD00-2AB754E64A62}"/>
          </ac:grpSpMkLst>
        </pc:grpChg>
        <pc:grpChg chg="add mod ord">
          <ac:chgData name="피티위즈(주)" userId="be105a1e-ef17-475a-a144-a250c389e8ce" providerId="ADAL" clId="{20FB6BC9-02CF-49F6-B03E-9656152306B8}" dt="2020-06-26T08:17:46.090" v="1980" actId="167"/>
          <ac:grpSpMkLst>
            <pc:docMk/>
            <pc:sldMk cId="0" sldId="714"/>
            <ac:grpSpMk id="34" creationId="{79AABA9A-6DD1-4B75-A774-6D202DB63071}"/>
          </ac:grpSpMkLst>
        </pc:grpChg>
        <pc:grpChg chg="mod">
          <ac:chgData name="피티위즈(주)" userId="be105a1e-ef17-475a-a144-a250c389e8ce" providerId="ADAL" clId="{20FB6BC9-02CF-49F6-B03E-9656152306B8}" dt="2020-06-26T08:17:45.351" v="1979"/>
          <ac:grpSpMkLst>
            <pc:docMk/>
            <pc:sldMk cId="0" sldId="714"/>
            <ac:grpSpMk id="41" creationId="{7A38E5B3-FF30-4BE4-BA61-C412FDA966C2}"/>
          </ac:grpSpMkLst>
        </pc:grpChg>
        <pc:cxnChg chg="del mod">
          <ac:chgData name="피티위즈(주)" userId="be105a1e-ef17-475a-a144-a250c389e8ce" providerId="ADAL" clId="{20FB6BC9-02CF-49F6-B03E-9656152306B8}" dt="2020-06-26T08:17:38.400" v="1978" actId="478"/>
          <ac:cxnSpMkLst>
            <pc:docMk/>
            <pc:sldMk cId="0" sldId="714"/>
            <ac:cxnSpMk id="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8:17:45.351" v="1979"/>
          <ac:cxnSpMkLst>
            <pc:docMk/>
            <pc:sldMk cId="0" sldId="714"/>
            <ac:cxnSpMk id="40" creationId="{C18E95E1-E25B-48E9-84BB-0C1696182D4B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057130518" sldId="71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971263555" sldId="716"/>
        </pc:sldMkLst>
      </pc:sldChg>
      <pc:sldChg chg="addSp delSp modSp mod modTransition delAnim">
        <pc:chgData name="피티위즈(주)" userId="be105a1e-ef17-475a-a144-a250c389e8ce" providerId="ADAL" clId="{20FB6BC9-02CF-49F6-B03E-9656152306B8}" dt="2020-06-26T08:13:10.770" v="1817" actId="478"/>
        <pc:sldMkLst>
          <pc:docMk/>
          <pc:sldMk cId="2366807292" sldId="717"/>
        </pc:sldMkLst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3" creationId="{0ED17A99-CEA6-44C2-B7C6-29E41ECB911A}"/>
          </ac:spMkLst>
        </pc:spChg>
        <pc:spChg chg="add del mod">
          <ac:chgData name="피티위즈(주)" userId="be105a1e-ef17-475a-a144-a250c389e8ce" providerId="ADAL" clId="{20FB6BC9-02CF-49F6-B03E-9656152306B8}" dt="2020-06-26T08:09:21.413" v="1677"/>
          <ac:spMkLst>
            <pc:docMk/>
            <pc:sldMk cId="2366807292" sldId="717"/>
            <ac:spMk id="4" creationId="{612881A7-1958-4E1B-ADD1-B97FCE1ACA93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6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2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2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3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3:08.098" v="1816" actId="1076"/>
          <ac:spMkLst>
            <pc:docMk/>
            <pc:sldMk cId="2366807292" sldId="717"/>
            <ac:spMk id="31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33" creationId="{50987B73-3372-4D66-8104-C4A270F1BE69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34" creationId="{EF85C0D1-BBC6-49DC-9C7A-4401714971EB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5" creationId="{AC2A83B1-7B65-4DF5-8305-178FA58E7BB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6" creationId="{3AAD808C-424A-48F5-A969-FD8C6E375DA8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37" creationId="{5BB837F6-466D-4A58-9594-69DD32762908}"/>
          </ac:spMkLst>
        </pc:spChg>
        <pc:spChg chg="del mod">
          <ac:chgData name="피티위즈(주)" userId="be105a1e-ef17-475a-a144-a250c389e8ce" providerId="ADAL" clId="{20FB6BC9-02CF-49F6-B03E-9656152306B8}" dt="2020-06-26T08:13:10.770" v="1817" actId="478"/>
          <ac:spMkLst>
            <pc:docMk/>
            <pc:sldMk cId="2366807292" sldId="717"/>
            <ac:spMk id="38" creationId="{00000000-0000-0000-0000-000000000000}"/>
          </ac:spMkLst>
        </pc:spChg>
        <pc:spChg chg="mod topLvl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39" creationId="{5940BFB0-5740-4D2F-93A6-F6C01C9D32F7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0" creationId="{05A8767E-27E9-4BE8-A95A-F230C8019B02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1" creationId="{E93D9608-4927-4E7F-A903-20201BA14EAC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3" creationId="{F2400676-87E5-41AF-AF92-666A0858FEF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4" creationId="{059D45AF-508E-4172-8F19-89606C9299DE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5" creationId="{530493E8-5593-4778-9760-F1F6DF0F549D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6" creationId="{020FC7B4-6FB9-47DE-AD3C-07D6489AE5F3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7" creationId="{88D95B5C-77DB-43D3-AE16-838AC60D7ED5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8" creationId="{1AB32FB2-B419-4EC8-9953-4314526BC302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49" creationId="{196FD583-0D49-431A-8B33-309BDEBCE21C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1" creationId="{A37A938E-9CA0-4A87-B4B1-C4D5A6BC3451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2" creationId="{207309F6-2CD4-45A8-9C69-1A2572E03EAF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3" creationId="{75155CD6-0E52-4B24-9C13-BD537172DDE4}"/>
          </ac:spMkLst>
        </pc:spChg>
        <pc:spChg chg="del mod topLvl">
          <ac:chgData name="피티위즈(주)" userId="be105a1e-ef17-475a-a144-a250c389e8ce" providerId="ADAL" clId="{20FB6BC9-02CF-49F6-B03E-9656152306B8}" dt="2020-06-26T08:12:40.256" v="1809" actId="478"/>
          <ac:spMkLst>
            <pc:docMk/>
            <pc:sldMk cId="2366807292" sldId="717"/>
            <ac:spMk id="54" creationId="{A63136AB-CFD6-40A2-8A31-14F34D252AB7}"/>
          </ac:spMkLst>
        </pc:spChg>
        <pc:spChg chg="del mod topLvl">
          <ac:chgData name="피티위즈(주)" userId="be105a1e-ef17-475a-a144-a250c389e8ce" providerId="ADAL" clId="{20FB6BC9-02CF-49F6-B03E-9656152306B8}" dt="2020-06-26T08:12:43.015" v="1810" actId="478"/>
          <ac:spMkLst>
            <pc:docMk/>
            <pc:sldMk cId="2366807292" sldId="717"/>
            <ac:spMk id="55" creationId="{3CADECA0-9C9F-4677-BF0F-5E02F08D97E7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56" creationId="{00BBD533-0A32-46C2-841C-800A7D2E68C2}"/>
          </ac:spMkLst>
        </pc:spChg>
        <pc:spChg chg="mod topLvl">
          <ac:chgData name="피티위즈(주)" userId="be105a1e-ef17-475a-a144-a250c389e8ce" providerId="ADAL" clId="{20FB6BC9-02CF-49F6-B03E-9656152306B8}" dt="2020-06-26T08:12:50.324" v="1811" actId="164"/>
          <ac:spMkLst>
            <pc:docMk/>
            <pc:sldMk cId="2366807292" sldId="717"/>
            <ac:spMk id="57" creationId="{75F4D436-1E06-40C4-B6D9-025934E53B76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59" creationId="{4203D508-E863-4F36-8BBA-554DBC784FA7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0" creationId="{7EC7E26F-1F9D-4FBE-B5B2-C2899B3EBED3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1" creationId="{B3154960-EEB1-4859-80E2-9D5760CEE298}"/>
          </ac:spMkLst>
        </pc:spChg>
        <pc:spChg chg="mod">
          <ac:chgData name="피티위즈(주)" userId="be105a1e-ef17-475a-a144-a250c389e8ce" providerId="ADAL" clId="{20FB6BC9-02CF-49F6-B03E-9656152306B8}" dt="2020-06-26T08:12:37.324" v="1808" actId="165"/>
          <ac:spMkLst>
            <pc:docMk/>
            <pc:sldMk cId="2366807292" sldId="717"/>
            <ac:spMk id="62" creationId="{99BB9B87-0590-4EF6-A7BD-526D981D7D6F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4" creationId="{2F321E12-A962-45D6-8E85-C9068A0AAB0D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5" creationId="{527B92D2-8364-4760-9F79-9A5446370521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6" creationId="{61840630-BDAE-4208-A63C-FC18B3B9EE69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7" creationId="{9AFAE4EF-2480-44E3-AF31-4339D8616E7F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68" creationId="{9254E1BE-44BB-445D-B70F-67ABFCCE5FC1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71" creationId="{8096A6DF-82F7-4671-AD5C-43528539BC7E}"/>
          </ac:spMkLst>
        </pc:spChg>
        <pc:spChg chg="mod">
          <ac:chgData name="피티위즈(주)" userId="be105a1e-ef17-475a-a144-a250c389e8ce" providerId="ADAL" clId="{20FB6BC9-02CF-49F6-B03E-9656152306B8}" dt="2020-06-26T08:11:33.050" v="1760"/>
          <ac:spMkLst>
            <pc:docMk/>
            <pc:sldMk cId="2366807292" sldId="717"/>
            <ac:spMk id="72" creationId="{634F0BDF-3F46-4D08-9772-6B259FA23FBF}"/>
          </ac:spMkLst>
        </pc:spChg>
        <pc:grpChg chg="del">
          <ac:chgData name="피티위즈(주)" userId="be105a1e-ef17-475a-a144-a250c389e8ce" providerId="ADAL" clId="{20FB6BC9-02CF-49F6-B03E-9656152306B8}" dt="2020-06-26T08:09:14.863" v="1674" actId="478"/>
          <ac:grpSpMkLst>
            <pc:docMk/>
            <pc:sldMk cId="2366807292" sldId="717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8:12:52.204" v="1813" actId="1076"/>
          <ac:grpSpMkLst>
            <pc:docMk/>
            <pc:sldMk cId="2366807292" sldId="717"/>
            <ac:grpSpMk id="5" creationId="{AEF2861D-1119-4053-AFEC-2B80B19F2623}"/>
          </ac:grpSpMkLst>
        </pc:grpChg>
        <pc:grpChg chg="add del mod">
          <ac:chgData name="피티위즈(주)" userId="be105a1e-ef17-475a-a144-a250c389e8ce" providerId="ADAL" clId="{20FB6BC9-02CF-49F6-B03E-9656152306B8}" dt="2020-06-26T08:12:37.324" v="1808" actId="165"/>
          <ac:grpSpMkLst>
            <pc:docMk/>
            <pc:sldMk cId="2366807292" sldId="717"/>
            <ac:grpSpMk id="32" creationId="{B3F09C1D-0D9F-406D-8F3B-A7041F7F17C1}"/>
          </ac:grpSpMkLst>
        </pc:grpChg>
        <pc:grpChg chg="del mod topLvl">
          <ac:chgData name="피티위즈(주)" userId="be105a1e-ef17-475a-a144-a250c389e8ce" providerId="ADAL" clId="{20FB6BC9-02CF-49F6-B03E-9656152306B8}" dt="2020-06-26T08:12:40.256" v="1809" actId="478"/>
          <ac:grpSpMkLst>
            <pc:docMk/>
            <pc:sldMk cId="2366807292" sldId="717"/>
            <ac:grpSpMk id="42" creationId="{939DD000-8E3F-4749-95EE-EF7E6899A735}"/>
          </ac:grpSpMkLst>
        </pc:grpChg>
        <pc:grpChg chg="del mod topLvl">
          <ac:chgData name="피티위즈(주)" userId="be105a1e-ef17-475a-a144-a250c389e8ce" providerId="ADAL" clId="{20FB6BC9-02CF-49F6-B03E-9656152306B8}" dt="2020-06-26T08:12:40.256" v="1809" actId="478"/>
          <ac:grpSpMkLst>
            <pc:docMk/>
            <pc:sldMk cId="2366807292" sldId="717"/>
            <ac:grpSpMk id="50" creationId="{2B408C92-1ECC-48B9-A2E6-34661F8137C7}"/>
          </ac:grpSpMkLst>
        </pc:grpChg>
        <pc:grpChg chg="add mod ord">
          <ac:chgData name="피티위즈(주)" userId="be105a1e-ef17-475a-a144-a250c389e8ce" providerId="ADAL" clId="{20FB6BC9-02CF-49F6-B03E-9656152306B8}" dt="2020-06-26T08:11:33.650" v="1761" actId="167"/>
          <ac:grpSpMkLst>
            <pc:docMk/>
            <pc:sldMk cId="2366807292" sldId="717"/>
            <ac:grpSpMk id="63" creationId="{4691514E-834C-4524-B380-7352F677194A}"/>
          </ac:grpSpMkLst>
        </pc:grpChg>
        <pc:grpChg chg="mod">
          <ac:chgData name="피티위즈(주)" userId="be105a1e-ef17-475a-a144-a250c389e8ce" providerId="ADAL" clId="{20FB6BC9-02CF-49F6-B03E-9656152306B8}" dt="2020-06-26T08:11:33.050" v="1760"/>
          <ac:grpSpMkLst>
            <pc:docMk/>
            <pc:sldMk cId="2366807292" sldId="717"/>
            <ac:grpSpMk id="70" creationId="{28804AED-FB3F-4014-A2D4-040D5BF796BE}"/>
          </ac:grpSpMkLst>
        </pc:grpChg>
        <pc:cxnChg chg="del mod topLvl">
          <ac:chgData name="피티위즈(주)" userId="be105a1e-ef17-475a-a144-a250c389e8ce" providerId="ADAL" clId="{20FB6BC9-02CF-49F6-B03E-9656152306B8}" dt="2020-06-26T08:12:40.256" v="1809" actId="478"/>
          <ac:cxnSpMkLst>
            <pc:docMk/>
            <pc:sldMk cId="2366807292" sldId="717"/>
            <ac:cxnSpMk id="58" creationId="{3665CFA3-2583-4DB0-922D-FB0ABD47E09B}"/>
          </ac:cxnSpMkLst>
        </pc:cxnChg>
        <pc:cxnChg chg="mod">
          <ac:chgData name="피티위즈(주)" userId="be105a1e-ef17-475a-a144-a250c389e8ce" providerId="ADAL" clId="{20FB6BC9-02CF-49F6-B03E-9656152306B8}" dt="2020-06-26T08:11:33.050" v="1760"/>
          <ac:cxnSpMkLst>
            <pc:docMk/>
            <pc:sldMk cId="2366807292" sldId="717"/>
            <ac:cxnSpMk id="69" creationId="{8B17E12D-D3FB-4A23-AE91-5C160D9A658C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77479110" sldId="718"/>
        </pc:sldMkLst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4" creationId="{00000000-0000-0000-0000-000000000000}"/>
          </ac:spMkLst>
        </pc:spChg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6" creationId="{00000000-0000-0000-0000-000000000000}"/>
          </ac:spMkLst>
        </pc:spChg>
        <pc:spChg chg="add del mod">
          <ac:chgData name="피티위즈(주)" userId="be105a1e-ef17-475a-a144-a250c389e8ce" providerId="ADAL" clId="{20FB6BC9-02CF-49F6-B03E-9656152306B8}" dt="2020-06-26T07:52:44.832" v="1291" actId="478"/>
          <ac:spMkLst>
            <pc:docMk/>
            <pc:sldMk cId="77479110" sldId="718"/>
            <ac:spMk id="1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3" creationId="{3F8725C4-4803-4F25-B65C-CD864F85A1CB}"/>
          </ac:spMkLst>
        </pc:spChg>
        <pc:spChg chg="mod">
          <ac:chgData name="피티위즈(주)" userId="be105a1e-ef17-475a-a144-a250c389e8ce" providerId="ADAL" clId="{20FB6BC9-02CF-49F6-B03E-9656152306B8}" dt="2020-06-26T08:03:56.397" v="1542" actId="1036"/>
          <ac:spMkLst>
            <pc:docMk/>
            <pc:sldMk cId="77479110" sldId="718"/>
            <ac:spMk id="24" creationId="{37957BA3-3B81-4805-882C-04BE02548FFF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5" creationId="{48EAF6A5-A56F-4552-B97A-EE49094BFE99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6" creationId="{E098E246-54C6-40DA-978B-E7CE66F05D12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27" creationId="{FAB104B8-E266-4600-A20D-890656CD6E7C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30" creationId="{848851FC-F1D3-4E3E-BE29-A93ABE7DC78A}"/>
          </ac:spMkLst>
        </pc:spChg>
        <pc:spChg chg="mod">
          <ac:chgData name="피티위즈(주)" userId="be105a1e-ef17-475a-a144-a250c389e8ce" providerId="ADAL" clId="{20FB6BC9-02CF-49F6-B03E-9656152306B8}" dt="2020-06-26T07:52:33.887" v="1286"/>
          <ac:spMkLst>
            <pc:docMk/>
            <pc:sldMk cId="77479110" sldId="718"/>
            <ac:spMk id="31" creationId="{E44CEA4F-10C7-4DAF-95AC-8709AE92AC0B}"/>
          </ac:spMkLst>
        </pc:spChg>
        <pc:spChg chg="del">
          <ac:chgData name="피티위즈(주)" userId="be105a1e-ef17-475a-a144-a250c389e8ce" providerId="ADAL" clId="{20FB6BC9-02CF-49F6-B03E-9656152306B8}" dt="2020-06-26T07:52:48.484" v="1292" actId="478"/>
          <ac:spMkLst>
            <pc:docMk/>
            <pc:sldMk cId="77479110" sldId="718"/>
            <ac:spMk id="43" creationId="{00000000-0000-0000-0000-000000000000}"/>
          </ac:spMkLst>
        </pc:spChg>
        <pc:grpChg chg="add mod">
          <ac:chgData name="피티위즈(주)" userId="be105a1e-ef17-475a-a144-a250c389e8ce" providerId="ADAL" clId="{20FB6BC9-02CF-49F6-B03E-9656152306B8}" dt="2020-06-26T07:52:33.887" v="1286"/>
          <ac:grpSpMkLst>
            <pc:docMk/>
            <pc:sldMk cId="77479110" sldId="718"/>
            <ac:grpSpMk id="13" creationId="{43526EF4-2660-458C-8771-E8B03BBC5EB0}"/>
          </ac:grpSpMkLst>
        </pc:grpChg>
        <pc:grpChg chg="mod">
          <ac:chgData name="피티위즈(주)" userId="be105a1e-ef17-475a-a144-a250c389e8ce" providerId="ADAL" clId="{20FB6BC9-02CF-49F6-B03E-9656152306B8}" dt="2020-06-26T07:52:33.887" v="1286"/>
          <ac:grpSpMkLst>
            <pc:docMk/>
            <pc:sldMk cId="77479110" sldId="718"/>
            <ac:grpSpMk id="29" creationId="{373D9B80-0E9E-484D-A295-071AFE81BDCE}"/>
          </ac:grpSpMkLst>
        </pc:grpChg>
        <pc:cxnChg chg="add del mod">
          <ac:chgData name="피티위즈(주)" userId="be105a1e-ef17-475a-a144-a250c389e8ce" providerId="ADAL" clId="{20FB6BC9-02CF-49F6-B03E-9656152306B8}" dt="2020-06-26T07:52:44.832" v="1291" actId="478"/>
          <ac:cxnSpMkLst>
            <pc:docMk/>
            <pc:sldMk cId="77479110" sldId="718"/>
            <ac:cxnSpMk id="15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7:52:33.887" v="1286"/>
          <ac:cxnSpMkLst>
            <pc:docMk/>
            <pc:sldMk cId="77479110" sldId="718"/>
            <ac:cxnSpMk id="28" creationId="{0059B2A0-DBB8-4F58-9FC3-E20AF5B0A7CC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0" sldId="719"/>
        </pc:sldMkLst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1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3:18.263" v="1301" actId="478"/>
          <ac:spMkLst>
            <pc:docMk/>
            <pc:sldMk cId="0" sldId="719"/>
            <ac:spMk id="2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1" creationId="{F6525AD8-4782-47D2-BFC4-1D8098B84D7D}"/>
          </ac:spMkLst>
        </pc:spChg>
        <pc:spChg chg="mod">
          <ac:chgData name="피티위즈(주)" userId="be105a1e-ef17-475a-a144-a250c389e8ce" providerId="ADAL" clId="{20FB6BC9-02CF-49F6-B03E-9656152306B8}" dt="2020-06-26T08:03:59.337" v="1544" actId="1036"/>
          <ac:spMkLst>
            <pc:docMk/>
            <pc:sldMk cId="0" sldId="719"/>
            <ac:spMk id="22" creationId="{81356420-75DA-4302-B793-2D254AAEFD84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3" creationId="{72F6C149-5AE4-43B4-BD83-14C18A8293F6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4" creationId="{7EB07284-E30E-4255-84C3-7D87ED379221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5" creationId="{D352B3C5-9806-43AC-AFD7-7758F96EFD2D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8" creationId="{6EFDB69E-A283-4B90-9234-4464479F16E4}"/>
          </ac:spMkLst>
        </pc:spChg>
        <pc:spChg chg="mod">
          <ac:chgData name="피티위즈(주)" userId="be105a1e-ef17-475a-a144-a250c389e8ce" providerId="ADAL" clId="{20FB6BC9-02CF-49F6-B03E-9656152306B8}" dt="2020-06-26T07:53:10.564" v="1297"/>
          <ac:spMkLst>
            <pc:docMk/>
            <pc:sldMk cId="0" sldId="719"/>
            <ac:spMk id="29" creationId="{040E798C-7F3A-4637-8BAE-BB87B7DC27B3}"/>
          </ac:spMkLst>
        </pc:spChg>
        <pc:grpChg chg="add mod">
          <ac:chgData name="피티위즈(주)" userId="be105a1e-ef17-475a-a144-a250c389e8ce" providerId="ADAL" clId="{20FB6BC9-02CF-49F6-B03E-9656152306B8}" dt="2020-06-26T07:53:10.564" v="1297"/>
          <ac:grpSpMkLst>
            <pc:docMk/>
            <pc:sldMk cId="0" sldId="719"/>
            <ac:grpSpMk id="16" creationId="{7DA8682D-14C1-4DFE-97AD-B98A0F54CFF7}"/>
          </ac:grpSpMkLst>
        </pc:grpChg>
        <pc:grpChg chg="mod">
          <ac:chgData name="피티위즈(주)" userId="be105a1e-ef17-475a-a144-a250c389e8ce" providerId="ADAL" clId="{20FB6BC9-02CF-49F6-B03E-9656152306B8}" dt="2020-06-26T07:53:10.564" v="1297"/>
          <ac:grpSpMkLst>
            <pc:docMk/>
            <pc:sldMk cId="0" sldId="719"/>
            <ac:grpSpMk id="27" creationId="{D5846D8B-8DCA-47DD-AE38-1B709301F773}"/>
          </ac:grpSpMkLst>
        </pc:grpChg>
        <pc:cxnChg chg="del mod">
          <ac:chgData name="피티위즈(주)" userId="be105a1e-ef17-475a-a144-a250c389e8ce" providerId="ADAL" clId="{20FB6BC9-02CF-49F6-B03E-9656152306B8}" dt="2020-06-26T07:53:18.263" v="1301" actId="478"/>
          <ac:cxnSpMkLst>
            <pc:docMk/>
            <pc:sldMk cId="0" sldId="719"/>
            <ac:cxnSpMk id="18" creationId="{00000000-0000-0000-0000-000000000000}"/>
          </ac:cxnSpMkLst>
        </pc:cxnChg>
        <pc:cxnChg chg="mod">
          <ac:chgData name="피티위즈(주)" userId="be105a1e-ef17-475a-a144-a250c389e8ce" providerId="ADAL" clId="{20FB6BC9-02CF-49F6-B03E-9656152306B8}" dt="2020-06-26T07:53:10.564" v="1297"/>
          <ac:cxnSpMkLst>
            <pc:docMk/>
            <pc:sldMk cId="0" sldId="719"/>
            <ac:cxnSpMk id="26" creationId="{AE37B20F-CA97-4833-ADE0-5AB914A9620D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21"/>
        </pc:sldMkLst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1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4" creationId="{100AED8A-6DBB-4ED8-8D5F-E379965CB917}"/>
          </ac:spMkLst>
        </pc:spChg>
        <pc:spChg chg="mod">
          <ac:chgData name="피티위즈(주)" userId="be105a1e-ef17-475a-a144-a250c389e8ce" providerId="ADAL" clId="{20FB6BC9-02CF-49F6-B03E-9656152306B8}" dt="2020-06-26T08:04:05.092" v="1548" actId="1036"/>
          <ac:spMkLst>
            <pc:docMk/>
            <pc:sldMk cId="4288531965" sldId="721"/>
            <ac:spMk id="25" creationId="{0C4EEB24-1A00-4975-A194-3E351CBA7652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6" creationId="{9F97CFA3-95D9-4D11-9F92-2B5234F2034C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7" creationId="{DD10AC55-6EAF-4818-89A8-9F784F7D9821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28" creationId="{38829A8F-3742-439B-BB68-77B69208A2E2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31" creationId="{2DE08A51-4765-465C-8B77-060D499D5FC4}"/>
          </ac:spMkLst>
        </pc:spChg>
        <pc:spChg chg="mod">
          <ac:chgData name="피티위즈(주)" userId="be105a1e-ef17-475a-a144-a250c389e8ce" providerId="ADAL" clId="{20FB6BC9-02CF-49F6-B03E-9656152306B8}" dt="2020-06-26T07:54:51.504" v="1338"/>
          <ac:spMkLst>
            <pc:docMk/>
            <pc:sldMk cId="4288531965" sldId="721"/>
            <ac:spMk id="32" creationId="{2859E094-141A-40C2-BFEE-8766CD6F4305}"/>
          </ac:spMkLst>
        </pc:spChg>
        <pc:spChg chg="del mod">
          <ac:chgData name="피티위즈(주)" userId="be105a1e-ef17-475a-a144-a250c389e8ce" providerId="ADAL" clId="{20FB6BC9-02CF-49F6-B03E-9656152306B8}" dt="2020-06-26T07:55:29.897" v="1362" actId="478"/>
          <ac:spMkLst>
            <pc:docMk/>
            <pc:sldMk cId="4288531965" sldId="721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20FB6BC9-02CF-49F6-B03E-9656152306B8}" dt="2020-06-26T07:55:29.897" v="1362" actId="478"/>
          <ac:grpSpMkLst>
            <pc:docMk/>
            <pc:sldMk cId="4288531965" sldId="721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4:51.504" v="1338"/>
          <ac:grpSpMkLst>
            <pc:docMk/>
            <pc:sldMk cId="4288531965" sldId="721"/>
            <ac:grpSpMk id="23" creationId="{5295E56A-35E8-4586-AFFA-3D9932FED6BA}"/>
          </ac:grpSpMkLst>
        </pc:grpChg>
        <pc:grpChg chg="mod">
          <ac:chgData name="피티위즈(주)" userId="be105a1e-ef17-475a-a144-a250c389e8ce" providerId="ADAL" clId="{20FB6BC9-02CF-49F6-B03E-9656152306B8}" dt="2020-06-26T07:54:51.504" v="1338"/>
          <ac:grpSpMkLst>
            <pc:docMk/>
            <pc:sldMk cId="4288531965" sldId="721"/>
            <ac:grpSpMk id="30" creationId="{35F1662C-B55C-4E23-8156-00F959E00B49}"/>
          </ac:grpSpMkLst>
        </pc:grpChg>
        <pc:cxnChg chg="mod">
          <ac:chgData name="피티위즈(주)" userId="be105a1e-ef17-475a-a144-a250c389e8ce" providerId="ADAL" clId="{20FB6BC9-02CF-49F6-B03E-9656152306B8}" dt="2020-06-26T07:54:51.504" v="1338"/>
          <ac:cxnSpMkLst>
            <pc:docMk/>
            <pc:sldMk cId="4288531965" sldId="721"/>
            <ac:cxnSpMk id="29" creationId="{22FC058B-7BB7-425F-B952-DC4B9B9FDD74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109271849" sldId="722"/>
        </pc:sldMkLst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4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5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1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19" creationId="{277F4BDE-640D-4050-AD51-B2A224726846}"/>
          </ac:spMkLst>
        </pc:spChg>
        <pc:spChg chg="mod">
          <ac:chgData name="피티위즈(주)" userId="be105a1e-ef17-475a-a144-a250c389e8ce" providerId="ADAL" clId="{20FB6BC9-02CF-49F6-B03E-9656152306B8}" dt="2020-06-26T08:04:08.091" v="1550" actId="1036"/>
          <ac:spMkLst>
            <pc:docMk/>
            <pc:sldMk cId="2109271849" sldId="722"/>
            <ac:spMk id="22" creationId="{FEDAE329-A3E2-4BEB-9F01-67EF7365E64A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3" creationId="{00880910-6240-461F-BD24-5236D1E993FC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4" creationId="{BD7ACFBC-EEAA-4B62-ABB2-C704E5325899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5" creationId="{E106C393-C54F-49F2-858A-F68921EFDD71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8" creationId="{427387EC-D172-40A6-8840-4A3AB39856B0}"/>
          </ac:spMkLst>
        </pc:spChg>
        <pc:spChg chg="mod">
          <ac:chgData name="피티위즈(주)" userId="be105a1e-ef17-475a-a144-a250c389e8ce" providerId="ADAL" clId="{20FB6BC9-02CF-49F6-B03E-9656152306B8}" dt="2020-06-26T07:56:20.295" v="1384"/>
          <ac:spMkLst>
            <pc:docMk/>
            <pc:sldMk cId="2109271849" sldId="722"/>
            <ac:spMk id="29" creationId="{E5373410-C823-4057-A2BB-013233E91911}"/>
          </ac:spMkLst>
        </pc:spChg>
        <pc:spChg chg="del">
          <ac:chgData name="피티위즈(주)" userId="be105a1e-ef17-475a-a144-a250c389e8ce" providerId="ADAL" clId="{20FB6BC9-02CF-49F6-B03E-9656152306B8}" dt="2020-06-26T07:56:03.746" v="1373" actId="478"/>
          <ac:spMkLst>
            <pc:docMk/>
            <pc:sldMk cId="2109271849" sldId="722"/>
            <ac:spMk id="43" creationId="{00000000-0000-0000-0000-000000000000}"/>
          </ac:spMkLst>
        </pc:spChg>
        <pc:grpChg chg="del">
          <ac:chgData name="피티위즈(주)" userId="be105a1e-ef17-475a-a144-a250c389e8ce" providerId="ADAL" clId="{20FB6BC9-02CF-49F6-B03E-9656152306B8}" dt="2020-06-26T07:56:03.746" v="1373" actId="478"/>
          <ac:grpSpMkLst>
            <pc:docMk/>
            <pc:sldMk cId="2109271849" sldId="722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6:20.295" v="1384"/>
          <ac:grpSpMkLst>
            <pc:docMk/>
            <pc:sldMk cId="2109271849" sldId="722"/>
            <ac:grpSpMk id="18" creationId="{8E2C9570-1667-42C0-9B85-40DCE436A0FF}"/>
          </ac:grpSpMkLst>
        </pc:grpChg>
        <pc:grpChg chg="mod">
          <ac:chgData name="피티위즈(주)" userId="be105a1e-ef17-475a-a144-a250c389e8ce" providerId="ADAL" clId="{20FB6BC9-02CF-49F6-B03E-9656152306B8}" dt="2020-06-26T07:56:20.295" v="1384"/>
          <ac:grpSpMkLst>
            <pc:docMk/>
            <pc:sldMk cId="2109271849" sldId="722"/>
            <ac:grpSpMk id="27" creationId="{F087F8CB-1ABD-47F6-B618-0F9B13DBD128}"/>
          </ac:grpSpMkLst>
        </pc:grpChg>
        <pc:cxnChg chg="mod">
          <ac:chgData name="피티위즈(주)" userId="be105a1e-ef17-475a-a144-a250c389e8ce" providerId="ADAL" clId="{20FB6BC9-02CF-49F6-B03E-9656152306B8}" dt="2020-06-26T07:56:20.295" v="1384"/>
          <ac:cxnSpMkLst>
            <pc:docMk/>
            <pc:sldMk cId="2109271849" sldId="722"/>
            <ac:cxnSpMk id="26" creationId="{4BC19091-D9E1-4E9E-81B0-E31A124A984A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945644174" sldId="723"/>
        </pc:sldMkLst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2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47" creationId="{60A86B9D-48BD-46AD-BF66-836B33BCB11A}"/>
          </ac:spMkLst>
        </pc:spChg>
        <pc:spChg chg="mod">
          <ac:chgData name="피티위즈(주)" userId="be105a1e-ef17-475a-a144-a250c389e8ce" providerId="ADAL" clId="{20FB6BC9-02CF-49F6-B03E-9656152306B8}" dt="2020-06-26T08:04:14.396" v="1554" actId="1036"/>
          <ac:spMkLst>
            <pc:docMk/>
            <pc:sldMk cId="1945644174" sldId="723"/>
            <ac:spMk id="48" creationId="{3F01356D-5ECB-4EA8-B3E5-F1FCF5062E62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52" creationId="{AD47AD01-5834-4CB4-87AF-31E5C52294F0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5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55" creationId="{43BEBEEF-C4A5-41D1-930E-3FAEB4D64662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1" creationId="{C21C675C-E688-4012-B519-CEBF4E5FEA8C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6" creationId="{C30F7606-0BEB-4E1D-8BA6-D8FF1ACC627E}"/>
          </ac:spMkLst>
        </pc:spChg>
        <pc:spChg chg="mod">
          <ac:chgData name="피티위즈(주)" userId="be105a1e-ef17-475a-a144-a250c389e8ce" providerId="ADAL" clId="{20FB6BC9-02CF-49F6-B03E-9656152306B8}" dt="2020-06-26T07:58:02.787" v="1407"/>
          <ac:spMkLst>
            <pc:docMk/>
            <pc:sldMk cId="1945644174" sldId="723"/>
            <ac:spMk id="67" creationId="{FD4E53B9-2DF3-43EF-A79D-9C3EB907C424}"/>
          </ac:spMkLst>
        </pc:spChg>
        <pc:spChg chg="del mod">
          <ac:chgData name="피티위즈(주)" userId="be105a1e-ef17-475a-a144-a250c389e8ce" providerId="ADAL" clId="{20FB6BC9-02CF-49F6-B03E-9656152306B8}" dt="2020-06-26T07:57:38.478" v="1402" actId="478"/>
          <ac:spMkLst>
            <pc:docMk/>
            <pc:sldMk cId="1945644174" sldId="723"/>
            <ac:spMk id="77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53.313" v="1404" actId="1076"/>
          <ac:spMkLst>
            <pc:docMk/>
            <pc:sldMk cId="1945644174" sldId="723"/>
            <ac:spMk id="82" creationId="{00000000-0000-0000-0000-000000000000}"/>
          </ac:spMkLst>
        </pc:spChg>
        <pc:grpChg chg="del mod">
          <ac:chgData name="피티위즈(주)" userId="be105a1e-ef17-475a-a144-a250c389e8ce" providerId="ADAL" clId="{20FB6BC9-02CF-49F6-B03E-9656152306B8}" dt="2020-06-26T07:57:38.478" v="1402" actId="478"/>
          <ac:grpSpMkLst>
            <pc:docMk/>
            <pc:sldMk cId="1945644174" sldId="723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8:02.787" v="1407"/>
          <ac:grpSpMkLst>
            <pc:docMk/>
            <pc:sldMk cId="1945644174" sldId="723"/>
            <ac:grpSpMk id="46" creationId="{2FEDB71C-932A-4F30-A82A-B5B4A7BD77F9}"/>
          </ac:grpSpMkLst>
        </pc:grpChg>
        <pc:grpChg chg="mod">
          <ac:chgData name="피티위즈(주)" userId="be105a1e-ef17-475a-a144-a250c389e8ce" providerId="ADAL" clId="{20FB6BC9-02CF-49F6-B03E-9656152306B8}" dt="2020-06-26T07:58:02.787" v="1407"/>
          <ac:grpSpMkLst>
            <pc:docMk/>
            <pc:sldMk cId="1945644174" sldId="723"/>
            <ac:grpSpMk id="65" creationId="{831E6ADC-9B89-40F3-A83E-4280F9968AD0}"/>
          </ac:grpSpMkLst>
        </pc:grpChg>
        <pc:cxnChg chg="mod">
          <ac:chgData name="피티위즈(주)" userId="be105a1e-ef17-475a-a144-a250c389e8ce" providerId="ADAL" clId="{20FB6BC9-02CF-49F6-B03E-9656152306B8}" dt="2020-06-26T07:58:02.787" v="1407"/>
          <ac:cxnSpMkLst>
            <pc:docMk/>
            <pc:sldMk cId="1945644174" sldId="723"/>
            <ac:cxnSpMk id="63" creationId="{32661CFC-1661-4FB6-B54F-1BE86B12C752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11:03.220" v="1758" actId="164"/>
        <pc:sldMkLst>
          <pc:docMk/>
          <pc:sldMk cId="1650470624" sldId="724"/>
        </pc:sldMkLst>
        <pc:spChg chg="add 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8" creationId="{C7FEC7C8-270D-4214-AD81-C79DB5ACD29D}"/>
          </ac:spMkLst>
        </pc:spChg>
        <pc:spChg chg="add del">
          <ac:chgData name="피티위즈(주)" userId="be105a1e-ef17-475a-a144-a250c389e8ce" providerId="ADAL" clId="{20FB6BC9-02CF-49F6-B03E-9656152306B8}" dt="2020-06-26T08:00:06.958" v="1431" actId="478"/>
          <ac:spMkLst>
            <pc:docMk/>
            <pc:sldMk cId="1650470624" sldId="724"/>
            <ac:spMk id="9" creationId="{954AC993-D8EB-4916-80CB-339B857F7529}"/>
          </ac:spMkLst>
        </pc:spChg>
        <pc:spChg chg="add 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0" creationId="{A797D108-AB75-45FD-9A22-3DAB5792CF7D}"/>
          </ac:spMkLst>
        </pc:spChg>
        <pc:spChg chg="add mo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" creationId="{532B4DB0-B52D-4DD6-A62C-1E7F87B08189}"/>
          </ac:spMkLst>
        </pc:spChg>
        <pc:spChg chg="del ord">
          <ac:chgData name="피티위즈(주)" userId="be105a1e-ef17-475a-a144-a250c389e8ce" providerId="ADAL" clId="{20FB6BC9-02CF-49F6-B03E-9656152306B8}" dt="2020-06-26T08:08:41.689" v="1668" actId="478"/>
          <ac:spMkLst>
            <pc:docMk/>
            <pc:sldMk cId="1650470624" sldId="724"/>
            <ac:spMk id="1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35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4.565" v="1664" actId="478"/>
          <ac:spMkLst>
            <pc:docMk/>
            <pc:sldMk cId="1650470624" sldId="724"/>
            <ac:spMk id="3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43" creationId="{00000000-0000-0000-0000-000000000000}"/>
          </ac:spMkLst>
        </pc:spChg>
        <pc:spChg chg="del">
          <ac:chgData name="피티위즈(주)" userId="be105a1e-ef17-475a-a144-a250c389e8ce" providerId="ADAL" clId="{20FB6BC9-02CF-49F6-B03E-9656152306B8}" dt="2020-06-26T08:00:06.989" v="1432" actId="478"/>
          <ac:spMkLst>
            <pc:docMk/>
            <pc:sldMk cId="1650470624" sldId="724"/>
            <ac:spMk id="47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8:00:08.799" v="1434" actId="478"/>
          <ac:spMkLst>
            <pc:docMk/>
            <pc:sldMk cId="1650470624" sldId="724"/>
            <ac:spMk id="4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4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5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2" creationId="{F65D8AB5-DDE1-4527-90D6-70930A5E064C}"/>
          </ac:spMkLst>
        </pc:spChg>
        <pc:spChg chg="mod">
          <ac:chgData name="피티위즈(주)" userId="be105a1e-ef17-475a-a144-a250c389e8ce" providerId="ADAL" clId="{20FB6BC9-02CF-49F6-B03E-9656152306B8}" dt="2020-06-26T07:59:47.227" v="1424" actId="6549"/>
          <ac:spMkLst>
            <pc:docMk/>
            <pc:sldMk cId="1650470624" sldId="724"/>
            <ac:spMk id="53" creationId="{EC34E139-3CB2-4E7E-8578-AB5B75A7BAB7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4" creationId="{A55F1B10-988A-47E0-A5FF-D06FF116B709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5" creationId="{D75E7425-1736-420E-B9E0-53516064A7EC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6" creationId="{A10C569A-C908-41A5-876C-6F91506F0701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59" creationId="{AD4EA0FE-5506-4834-9DDE-90B01253CA77}"/>
          </ac:spMkLst>
        </pc:spChg>
        <pc:spChg chg="mod">
          <ac:chgData name="피티위즈(주)" userId="be105a1e-ef17-475a-a144-a250c389e8ce" providerId="ADAL" clId="{20FB6BC9-02CF-49F6-B03E-9656152306B8}" dt="2020-06-26T07:59:43.836" v="1423"/>
          <ac:spMkLst>
            <pc:docMk/>
            <pc:sldMk cId="1650470624" sldId="724"/>
            <ac:spMk id="60" creationId="{F4AE1820-82CB-4F6E-8457-E0B2E36DDAA0}"/>
          </ac:spMkLst>
        </pc:spChg>
        <pc:spChg chg="add mo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61" creationId="{25187B46-3859-4A8B-AF97-6E2F9A885E59}"/>
          </ac:spMkLst>
        </pc:spChg>
        <pc:spChg chg="del mod">
          <ac:chgData name="피티위즈(주)" userId="be105a1e-ef17-475a-a144-a250c389e8ce" providerId="ADAL" clId="{20FB6BC9-02CF-49F6-B03E-9656152306B8}" dt="2020-06-26T08:05:20.717" v="1564" actId="478"/>
          <ac:spMkLst>
            <pc:docMk/>
            <pc:sldMk cId="1650470624" sldId="724"/>
            <ac:spMk id="63" creationId="{F0039238-A4CF-4A83-BC2B-AED94987FE46}"/>
          </ac:spMkLst>
        </pc:spChg>
        <pc:spChg chg="del mod">
          <ac:chgData name="피티위즈(주)" userId="be105a1e-ef17-475a-a144-a250c389e8ce" providerId="ADAL" clId="{20FB6BC9-02CF-49F6-B03E-9656152306B8}" dt="2020-06-26T08:09:29.164" v="1678" actId="478"/>
          <ac:spMkLst>
            <pc:docMk/>
            <pc:sldMk cId="1650470624" sldId="724"/>
            <ac:spMk id="64" creationId="{D32BA8AB-A738-4366-BB73-0248FFDE914E}"/>
          </ac:spMkLst>
        </pc:spChg>
        <pc:spChg chg="del mod">
          <ac:chgData name="피티위즈(주)" userId="be105a1e-ef17-475a-a144-a250c389e8ce" providerId="ADAL" clId="{20FB6BC9-02CF-49F6-B03E-9656152306B8}" dt="2020-06-26T08:07:33.752" v="1638" actId="478"/>
          <ac:spMkLst>
            <pc:docMk/>
            <pc:sldMk cId="1650470624" sldId="724"/>
            <ac:spMk id="65" creationId="{D29AEBE1-D221-4A73-9994-8094AE0773ED}"/>
          </ac:spMkLst>
        </pc:spChg>
        <pc:spChg chg="del mod">
          <ac:chgData name="피티위즈(주)" userId="be105a1e-ef17-475a-a144-a250c389e8ce" providerId="ADAL" clId="{20FB6BC9-02CF-49F6-B03E-9656152306B8}" dt="2020-06-26T08:05:23.001" v="1565" actId="478"/>
          <ac:spMkLst>
            <pc:docMk/>
            <pc:sldMk cId="1650470624" sldId="724"/>
            <ac:spMk id="66" creationId="{504AFAE7-C0CD-4447-86C8-560784B25C8F}"/>
          </ac:spMkLst>
        </pc:spChg>
        <pc:spChg chg="mod">
          <ac:chgData name="피티위즈(주)" userId="be105a1e-ef17-475a-a144-a250c389e8ce" providerId="ADAL" clId="{20FB6BC9-02CF-49F6-B03E-9656152306B8}" dt="2020-06-26T08:09:02.461" v="1673" actId="164"/>
          <ac:spMkLst>
            <pc:docMk/>
            <pc:sldMk cId="1650470624" sldId="724"/>
            <ac:spMk id="67" creationId="{C9C515C6-509E-4B4D-8EEA-229FCA1B3513}"/>
          </ac:spMkLst>
        </pc:spChg>
        <pc:spChg chg="add mod">
          <ac:chgData name="피티위즈(주)" userId="be105a1e-ef17-475a-a144-a250c389e8ce" providerId="ADAL" clId="{20FB6BC9-02CF-49F6-B03E-9656152306B8}" dt="2020-06-26T08:09:02.461" v="1673" actId="164"/>
          <ac:spMkLst>
            <pc:docMk/>
            <pc:sldMk cId="1650470624" sldId="724"/>
            <ac:spMk id="69" creationId="{573EFC5F-C6E7-43D8-8CAA-8C5C484FAE9B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78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79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80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9:42.883" v="1422" actId="1076"/>
          <ac:spMkLst>
            <pc:docMk/>
            <pc:sldMk cId="1650470624" sldId="724"/>
            <ac:spMk id="8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8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9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0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2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7.974" v="1666" actId="478"/>
          <ac:spMkLst>
            <pc:docMk/>
            <pc:sldMk cId="1650470624" sldId="724"/>
            <ac:spMk id="113" creationId="{00000000-0000-0000-0000-000000000000}"/>
          </ac:spMkLst>
        </pc:spChg>
        <pc:spChg chg="del ord">
          <ac:chgData name="피티위즈(주)" userId="be105a1e-ef17-475a-a144-a250c389e8ce" providerId="ADAL" clId="{20FB6BC9-02CF-49F6-B03E-9656152306B8}" dt="2020-06-26T08:08:39.844" v="1667" actId="478"/>
          <ac:spMkLst>
            <pc:docMk/>
            <pc:sldMk cId="1650470624" sldId="724"/>
            <ac:spMk id="114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5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6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7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8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19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0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1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5" creationId="{00000000-0000-0000-0000-000000000000}"/>
          </ac:spMkLst>
        </pc:spChg>
        <pc:spChg chg="mod ord">
          <ac:chgData name="피티위즈(주)" userId="be105a1e-ef17-475a-a144-a250c389e8ce" providerId="ADAL" clId="{20FB6BC9-02CF-49F6-B03E-9656152306B8}" dt="2020-06-26T08:11:03.220" v="1758" actId="164"/>
          <ac:spMkLst>
            <pc:docMk/>
            <pc:sldMk cId="1650470624" sldId="724"/>
            <ac:spMk id="126" creationId="{00000000-0000-0000-0000-000000000000}"/>
          </ac:spMkLst>
        </pc:spChg>
        <pc:grpChg chg="mod">
          <ac:chgData name="피티위즈(주)" userId="be105a1e-ef17-475a-a144-a250c389e8ce" providerId="ADAL" clId="{20FB6BC9-02CF-49F6-B03E-9656152306B8}" dt="2020-06-26T07:59:42.883" v="1422" actId="1076"/>
          <ac:grpSpMkLst>
            <pc:docMk/>
            <pc:sldMk cId="1650470624" sldId="724"/>
            <ac:grpSpMk id="4" creationId="{00000000-0000-0000-0000-000000000000}"/>
          </ac:grpSpMkLst>
        </pc:grpChg>
        <pc:grpChg chg="mod or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5" creationId="{00000000-0000-0000-0000-000000000000}"/>
          </ac:grpSpMkLst>
        </pc:grpChg>
        <pc:grpChg chg="mod or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6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8:08:59.425" v="1671" actId="164"/>
          <ac:grpSpMkLst>
            <pc:docMk/>
            <pc:sldMk cId="1650470624" sldId="724"/>
            <ac:grpSpMk id="15" creationId="{AFE10F5F-C9FA-47EF-ABE6-6BA2AF50ADD6}"/>
          </ac:grpSpMkLst>
        </pc:grpChg>
        <pc:grpChg chg="add mod">
          <ac:chgData name="피티위즈(주)" userId="be105a1e-ef17-475a-a144-a250c389e8ce" providerId="ADAL" clId="{20FB6BC9-02CF-49F6-B03E-9656152306B8}" dt="2020-06-26T08:09:02.461" v="1673" actId="164"/>
          <ac:grpSpMkLst>
            <pc:docMk/>
            <pc:sldMk cId="1650470624" sldId="724"/>
            <ac:grpSpMk id="17" creationId="{B2EA6128-584A-4392-ACF2-6321D279090A}"/>
          </ac:grpSpMkLst>
        </pc:grpChg>
        <pc:grpChg chg="add mod">
          <ac:chgData name="피티위즈(주)" userId="be105a1e-ef17-475a-a144-a250c389e8ce" providerId="ADAL" clId="{20FB6BC9-02CF-49F6-B03E-9656152306B8}" dt="2020-06-26T08:11:03.220" v="1758" actId="164"/>
          <ac:grpSpMkLst>
            <pc:docMk/>
            <pc:sldMk cId="1650470624" sldId="724"/>
            <ac:grpSpMk id="18" creationId="{0321BAB7-3ED2-4EAC-9FB7-9B8CFE169559}"/>
          </ac:grpSpMkLst>
        </pc:grpChg>
        <pc:grpChg chg="add mod">
          <ac:chgData name="피티위즈(주)" userId="be105a1e-ef17-475a-a144-a250c389e8ce" providerId="ADAL" clId="{20FB6BC9-02CF-49F6-B03E-9656152306B8}" dt="2020-06-26T07:59:43.836" v="1423"/>
          <ac:grpSpMkLst>
            <pc:docMk/>
            <pc:sldMk cId="1650470624" sldId="724"/>
            <ac:grpSpMk id="51" creationId="{4FDFF57B-E87A-48EA-A97F-DB28333BDE3A}"/>
          </ac:grpSpMkLst>
        </pc:grpChg>
        <pc:grpChg chg="mod">
          <ac:chgData name="피티위즈(주)" userId="be105a1e-ef17-475a-a144-a250c389e8ce" providerId="ADAL" clId="{20FB6BC9-02CF-49F6-B03E-9656152306B8}" dt="2020-06-26T07:59:43.836" v="1423"/>
          <ac:grpSpMkLst>
            <pc:docMk/>
            <pc:sldMk cId="1650470624" sldId="724"/>
            <ac:grpSpMk id="58" creationId="{0627BB6C-A4E1-471D-9F7B-DF1787B87B16}"/>
          </ac:grpSpMkLst>
        </pc:grpChg>
        <pc:grpChg chg="add del mod">
          <ac:chgData name="피티위즈(주)" userId="be105a1e-ef17-475a-a144-a250c389e8ce" providerId="ADAL" clId="{20FB6BC9-02CF-49F6-B03E-9656152306B8}" dt="2020-06-26T08:09:47.363" v="1684" actId="478"/>
          <ac:grpSpMkLst>
            <pc:docMk/>
            <pc:sldMk cId="1650470624" sldId="724"/>
            <ac:grpSpMk id="62" creationId="{FAA1BFB7-EE88-414B-9365-02343B915709}"/>
          </ac:grpSpMkLst>
        </pc:grpChg>
        <pc:cxnChg chg="add mod">
          <ac:chgData name="피티위즈(주)" userId="be105a1e-ef17-475a-a144-a250c389e8ce" providerId="ADAL" clId="{20FB6BC9-02CF-49F6-B03E-9656152306B8}" dt="2020-06-26T08:11:03.220" v="1758" actId="164"/>
          <ac:cxnSpMkLst>
            <pc:docMk/>
            <pc:sldMk cId="1650470624" sldId="724"/>
            <ac:cxnSpMk id="13" creationId="{31D82C83-751C-4474-9A16-FAB736C6EC60}"/>
          </ac:cxnSpMkLst>
        </pc:cxnChg>
        <pc:cxnChg chg="mod">
          <ac:chgData name="피티위즈(주)" userId="be105a1e-ef17-475a-a144-a250c389e8ce" providerId="ADAL" clId="{20FB6BC9-02CF-49F6-B03E-9656152306B8}" dt="2020-06-26T07:59:43.836" v="1423"/>
          <ac:cxnSpMkLst>
            <pc:docMk/>
            <pc:sldMk cId="1650470624" sldId="724"/>
            <ac:cxnSpMk id="57" creationId="{0B12FB91-181A-42DF-889C-20221047A1E5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757475233" sldId="725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26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865594661" sldId="727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785473938" sldId="728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918964140" sldId="729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4288531965" sldId="730"/>
        </pc:sldMkLst>
      </pc:sldChg>
      <pc:sldChg chg="addSp delSp modSp mod 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2843855774" sldId="731"/>
        </pc:sldMkLst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5" creationId="{DDE8A7B5-1114-44F5-BDD0-91A7F68310C1}"/>
          </ac:spMkLst>
        </pc:spChg>
        <pc:spChg chg="mod">
          <ac:chgData name="피티위즈(주)" userId="be105a1e-ef17-475a-a144-a250c389e8ce" providerId="ADAL" clId="{20FB6BC9-02CF-49F6-B03E-9656152306B8}" dt="2020-06-26T08:04:02.242" v="1546" actId="1036"/>
          <ac:spMkLst>
            <pc:docMk/>
            <pc:sldMk cId="2843855774" sldId="731"/>
            <ac:spMk id="57" creationId="{6A922129-B376-4DDF-BC6E-96407D6C00B5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8" creationId="{FD042396-8CEF-493C-937A-F741E8625558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59" creationId="{F9C09FC9-4A4F-4EA3-B007-901BA9214E43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0" creationId="{C7230F91-7563-4A16-ACDC-0ECE7B361B03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3" creationId="{C9FE7570-E522-4FB9-AC77-8E2696B15CBB}"/>
          </ac:spMkLst>
        </pc:spChg>
        <pc:spChg chg="mod">
          <ac:chgData name="피티위즈(주)" userId="be105a1e-ef17-475a-a144-a250c389e8ce" providerId="ADAL" clId="{20FB6BC9-02CF-49F6-B03E-9656152306B8}" dt="2020-06-26T07:53:55.094" v="1306"/>
          <ac:spMkLst>
            <pc:docMk/>
            <pc:sldMk cId="2843855774" sldId="731"/>
            <ac:spMk id="64" creationId="{0B5D0DBF-95D4-4CEA-BCEF-22E5CDF5A626}"/>
          </ac:spMkLst>
        </pc:spChg>
        <pc:grpChg chg="del mod">
          <ac:chgData name="피티위즈(주)" userId="be105a1e-ef17-475a-a144-a250c389e8ce" providerId="ADAL" clId="{20FB6BC9-02CF-49F6-B03E-9656152306B8}" dt="2020-06-26T07:54:16.485" v="1322" actId="478"/>
          <ac:grpSpMkLst>
            <pc:docMk/>
            <pc:sldMk cId="2843855774" sldId="731"/>
            <ac:grpSpMk id="5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3:55.094" v="1306"/>
          <ac:grpSpMkLst>
            <pc:docMk/>
            <pc:sldMk cId="2843855774" sldId="731"/>
            <ac:grpSpMk id="42" creationId="{3C920951-4228-4665-B143-00D59A649A4D}"/>
          </ac:grpSpMkLst>
        </pc:grpChg>
        <pc:grpChg chg="mod">
          <ac:chgData name="피티위즈(주)" userId="be105a1e-ef17-475a-a144-a250c389e8ce" providerId="ADAL" clId="{20FB6BC9-02CF-49F6-B03E-9656152306B8}" dt="2020-06-26T07:53:55.094" v="1306"/>
          <ac:grpSpMkLst>
            <pc:docMk/>
            <pc:sldMk cId="2843855774" sldId="731"/>
            <ac:grpSpMk id="62" creationId="{6CBD7E74-F569-4A92-A008-42B4E068D2BA}"/>
          </ac:grpSpMkLst>
        </pc:grpChg>
        <pc:cxnChg chg="mod">
          <ac:chgData name="피티위즈(주)" userId="be105a1e-ef17-475a-a144-a250c389e8ce" providerId="ADAL" clId="{20FB6BC9-02CF-49F6-B03E-9656152306B8}" dt="2020-06-26T07:53:55.094" v="1306"/>
          <ac:cxnSpMkLst>
            <pc:docMk/>
            <pc:sldMk cId="2843855774" sldId="731"/>
            <ac:cxnSpMk id="61" creationId="{5C6F6DD9-2F1B-43B7-8FA2-E310D2005101}"/>
          </ac:cxnSpMkLst>
        </pc:cxnChg>
      </pc:sldChg>
      <pc:sldChg chg="addSp delSp modSp mod modTransition">
        <pc:chgData name="피티위즈(주)" userId="be105a1e-ef17-475a-a144-a250c389e8ce" providerId="ADAL" clId="{20FB6BC9-02CF-49F6-B03E-9656152306B8}" dt="2020-06-26T08:05:01.495" v="1557"/>
        <pc:sldMkLst>
          <pc:docMk/>
          <pc:sldMk cId="1141829253" sldId="732"/>
        </pc:sldMkLst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1" creationId="{A1820A74-B1B5-4F98-8DB4-687F2BC35E9E}"/>
          </ac:spMkLst>
        </pc:spChg>
        <pc:spChg chg="mod">
          <ac:chgData name="피티위즈(주)" userId="be105a1e-ef17-475a-a144-a250c389e8ce" providerId="ADAL" clId="{20FB6BC9-02CF-49F6-B03E-9656152306B8}" dt="2020-06-26T08:05:01.495" v="1557"/>
          <ac:spMkLst>
            <pc:docMk/>
            <pc:sldMk cId="1141829253" sldId="732"/>
            <ac:spMk id="92" creationId="{0EE2C32D-B8D7-4552-9512-06E6F79A0967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3" creationId="{B26540A2-C52B-4935-A254-CC3B9237A2C4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94" creationId="{00000000-0000-0000-0000-000000000000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95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6" creationId="{3E443D22-2B19-4784-B063-B783A788E482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97" creationId="{069DE387-F33D-4B3D-94DC-27262A6E9CD8}"/>
          </ac:spMkLst>
        </pc:spChg>
        <pc:spChg chg="del mod">
          <ac:chgData name="피티위즈(주)" userId="be105a1e-ef17-475a-a144-a250c389e8ce" providerId="ADAL" clId="{20FB6BC9-02CF-49F6-B03E-9656152306B8}" dt="2020-06-26T07:57:15.257" v="1399" actId="478"/>
          <ac:spMkLst>
            <pc:docMk/>
            <pc:sldMk cId="1141829253" sldId="732"/>
            <ac:spMk id="104" creationId="{00000000-0000-0000-0000-000000000000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109" creationId="{9882873E-E9FD-4DBB-854D-5469C36911FA}"/>
          </ac:spMkLst>
        </pc:spChg>
        <pc:spChg chg="mod">
          <ac:chgData name="피티위즈(주)" userId="be105a1e-ef17-475a-a144-a250c389e8ce" providerId="ADAL" clId="{20FB6BC9-02CF-49F6-B03E-9656152306B8}" dt="2020-06-26T07:57:04.266" v="1394"/>
          <ac:spMkLst>
            <pc:docMk/>
            <pc:sldMk cId="1141829253" sldId="732"/>
            <ac:spMk id="110" creationId="{CE6279B1-F34F-442A-B343-88A0E33F6F54}"/>
          </ac:spMkLst>
        </pc:spChg>
        <pc:grpChg chg="del mod">
          <ac:chgData name="피티위즈(주)" userId="be105a1e-ef17-475a-a144-a250c389e8ce" providerId="ADAL" clId="{20FB6BC9-02CF-49F6-B03E-9656152306B8}" dt="2020-06-26T07:57:15.257" v="1399" actId="478"/>
          <ac:grpSpMkLst>
            <pc:docMk/>
            <pc:sldMk cId="1141829253" sldId="732"/>
            <ac:grpSpMk id="20" creationId="{00000000-0000-0000-0000-000000000000}"/>
          </ac:grpSpMkLst>
        </pc:grpChg>
        <pc:grpChg chg="add mod">
          <ac:chgData name="피티위즈(주)" userId="be105a1e-ef17-475a-a144-a250c389e8ce" providerId="ADAL" clId="{20FB6BC9-02CF-49F6-B03E-9656152306B8}" dt="2020-06-26T07:57:04.266" v="1394"/>
          <ac:grpSpMkLst>
            <pc:docMk/>
            <pc:sldMk cId="1141829253" sldId="732"/>
            <ac:grpSpMk id="90" creationId="{90F9CBDB-1D3E-4A7D-9330-5AA2A2B9C8D4}"/>
          </ac:grpSpMkLst>
        </pc:grpChg>
        <pc:grpChg chg="mod">
          <ac:chgData name="피티위즈(주)" userId="be105a1e-ef17-475a-a144-a250c389e8ce" providerId="ADAL" clId="{20FB6BC9-02CF-49F6-B03E-9656152306B8}" dt="2020-06-26T07:57:04.266" v="1394"/>
          <ac:grpSpMkLst>
            <pc:docMk/>
            <pc:sldMk cId="1141829253" sldId="732"/>
            <ac:grpSpMk id="108" creationId="{4FF2461A-6147-4131-A716-A45CF8C66AF0}"/>
          </ac:grpSpMkLst>
        </pc:grpChg>
        <pc:cxnChg chg="mod">
          <ac:chgData name="피티위즈(주)" userId="be105a1e-ef17-475a-a144-a250c389e8ce" providerId="ADAL" clId="{20FB6BC9-02CF-49F6-B03E-9656152306B8}" dt="2020-06-26T07:57:04.266" v="1394"/>
          <ac:cxnSpMkLst>
            <pc:docMk/>
            <pc:sldMk cId="1141829253" sldId="732"/>
            <ac:cxnSpMk id="98" creationId="{E65387C1-41DD-4407-8404-4EC810287FD2}"/>
          </ac:cxnSpMkLst>
        </pc:cxnChg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294641591" sldId="733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3178138498" sldId="734"/>
        </pc:sldMkLst>
      </pc:sldChg>
      <pc:sldChg chg="modTransition">
        <pc:chgData name="피티위즈(주)" userId="be105a1e-ef17-475a-a144-a250c389e8ce" providerId="ADAL" clId="{20FB6BC9-02CF-49F6-B03E-9656152306B8}" dt="2020-06-26T08:04:40.652" v="1555"/>
        <pc:sldMkLst>
          <pc:docMk/>
          <pc:sldMk cId="1179524169" sldId="735"/>
        </pc:sldMkLst>
      </pc:sldChg>
    </pc:docChg>
  </pc:docChgLst>
  <pc:docChgLst>
    <pc:chgData name="피티위즈(주)" userId="be105a1e-ef17-475a-a144-a250c389e8ce" providerId="ADAL" clId="{851EC1AD-E5FB-4649-B2FD-589953FF9158}"/>
    <pc:docChg chg="undo custSel addSld delSld modSld">
      <pc:chgData name="피티위즈(주)" userId="be105a1e-ef17-475a-a144-a250c389e8ce" providerId="ADAL" clId="{851EC1AD-E5FB-4649-B2FD-589953FF9158}" dt="2020-06-25T09:16:54.435" v="6371" actId="207"/>
      <pc:docMkLst>
        <pc:docMk/>
      </pc:docMkLst>
      <pc:sldChg chg="delSp modSp mod">
        <pc:chgData name="피티위즈(주)" userId="be105a1e-ef17-475a-a144-a250c389e8ce" providerId="ADAL" clId="{851EC1AD-E5FB-4649-B2FD-589953FF9158}" dt="2020-06-25T08:52:34.057" v="5544" actId="478"/>
        <pc:sldMkLst>
          <pc:docMk/>
          <pc:sldMk cId="2971263555" sldId="500"/>
        </pc:sldMkLst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5" creationId="{6FF19895-C9BE-40C9-94A5-60683C38025B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8" creationId="{33884EFB-0B11-458F-81D5-2A8271868A70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20" creationId="{3080D8F9-7D50-4770-9BC5-D1C2B1811899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29" creationId="{489429EF-7E9C-456B-888F-7B8E722276E0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5" creationId="{5D07337A-24EA-4A85-8F3B-09D0A9132868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6" creationId="{961AA544-12F9-445C-8F81-B26739E4B3F7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7" creationId="{A8DCF4E3-57A8-4DDF-9800-884F00B2BC7E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38" creationId="{7C5C7408-67D9-4A8A-A568-36FC32E70E6C}"/>
          </ac:spMkLst>
        </pc:spChg>
        <pc:spChg chg="mod">
          <ac:chgData name="피티위즈(주)" userId="be105a1e-ef17-475a-a144-a250c389e8ce" providerId="ADAL" clId="{851EC1AD-E5FB-4649-B2FD-589953FF9158}" dt="2020-06-23T05:49:54.723" v="14" actId="14100"/>
          <ac:spMkLst>
            <pc:docMk/>
            <pc:sldMk cId="2971263555" sldId="500"/>
            <ac:spMk id="40" creationId="{9109121B-0CA2-45BB-BC7B-C8D4EBE269CC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1" creationId="{1F8A29F8-4A62-4344-87D2-43A33CCB936E}"/>
          </ac:spMkLst>
        </pc:spChg>
        <pc:spChg chg="mod">
          <ac:chgData name="피티위즈(주)" userId="be105a1e-ef17-475a-a144-a250c389e8ce" providerId="ADAL" clId="{851EC1AD-E5FB-4649-B2FD-589953FF9158}" dt="2020-06-23T05:49:57.652" v="16" actId="14100"/>
          <ac:spMkLst>
            <pc:docMk/>
            <pc:sldMk cId="2971263555" sldId="500"/>
            <ac:spMk id="42" creationId="{98392014-3692-4428-9C86-C3B6CF1829BB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3" creationId="{14C878D4-7DBB-42AD-BB6F-E7F4EF0707F1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4" creationId="{A78DA9E0-9375-4986-B3EA-300C4C2A552A}"/>
          </ac:spMkLst>
        </pc:spChg>
        <pc:spChg chg="mod">
          <ac:chgData name="피티위즈(주)" userId="be105a1e-ef17-475a-a144-a250c389e8ce" providerId="ADAL" clId="{851EC1AD-E5FB-4649-B2FD-589953FF9158}" dt="2020-06-23T05:49:51.764" v="13" actId="403"/>
          <ac:spMkLst>
            <pc:docMk/>
            <pc:sldMk cId="2971263555" sldId="500"/>
            <ac:spMk id="45" creationId="{37FCE111-10AF-476E-BD82-740FC5438A53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49" creationId="{986247F3-22C0-4B25-9B8E-D9FAB9DCCF47}"/>
          </ac:spMkLst>
        </pc:spChg>
        <pc:spChg chg="del">
          <ac:chgData name="피티위즈(주)" userId="be105a1e-ef17-475a-a144-a250c389e8ce" providerId="ADAL" clId="{851EC1AD-E5FB-4649-B2FD-589953FF9158}" dt="2020-06-25T08:52:34.057" v="5544" actId="478"/>
          <ac:spMkLst>
            <pc:docMk/>
            <pc:sldMk cId="2971263555" sldId="500"/>
            <ac:spMk id="56" creationId="{D463E2F8-DFAE-44FF-9981-7094E463FE7A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58" creationId="{79A9A94D-E031-43B6-855A-81BBB7C7FFED}"/>
          </ac:spMkLst>
        </pc:spChg>
        <pc:spChg chg="mod">
          <ac:chgData name="피티위즈(주)" userId="be105a1e-ef17-475a-a144-a250c389e8ce" providerId="ADAL" clId="{851EC1AD-E5FB-4649-B2FD-589953FF9158}" dt="2020-06-25T08:52:22.997" v="5539"/>
          <ac:spMkLst>
            <pc:docMk/>
            <pc:sldMk cId="2971263555" sldId="500"/>
            <ac:spMk id="59" creationId="{F272EDD1-6538-45B5-8E47-DD3D3C90E62D}"/>
          </ac:spMkLst>
        </pc:spChg>
        <pc:grpChg chg="mod">
          <ac:chgData name="피티위즈(주)" userId="be105a1e-ef17-475a-a144-a250c389e8ce" providerId="ADAL" clId="{851EC1AD-E5FB-4649-B2FD-589953FF9158}" dt="2020-06-25T08:52:22.997" v="5539"/>
          <ac:grpSpMkLst>
            <pc:docMk/>
            <pc:sldMk cId="2971263555" sldId="500"/>
            <ac:grpSpMk id="31" creationId="{C89FFD2F-4E1E-43B4-825E-92665BB0CB5D}"/>
          </ac:grpSpMkLst>
        </pc:grpChg>
        <pc:grpChg chg="mod">
          <ac:chgData name="피티위즈(주)" userId="be105a1e-ef17-475a-a144-a250c389e8ce" providerId="ADAL" clId="{851EC1AD-E5FB-4649-B2FD-589953FF9158}" dt="2020-06-23T05:50:02.107" v="17" actId="1076"/>
          <ac:grpSpMkLst>
            <pc:docMk/>
            <pc:sldMk cId="2971263555" sldId="500"/>
            <ac:grpSpMk id="47" creationId="{427CF30F-90A7-4521-8217-829A8EB5E6A6}"/>
          </ac:grpSpMkLst>
        </pc:grpChg>
        <pc:grpChg chg="mod">
          <ac:chgData name="피티위즈(주)" userId="be105a1e-ef17-475a-a144-a250c389e8ce" providerId="ADAL" clId="{851EC1AD-E5FB-4649-B2FD-589953FF9158}" dt="2020-06-25T08:52:22.997" v="5539"/>
          <ac:grpSpMkLst>
            <pc:docMk/>
            <pc:sldMk cId="2971263555" sldId="500"/>
            <ac:grpSpMk id="57" creationId="{32DE153E-2601-4ECF-A70B-1B619A689F7C}"/>
          </ac:grpSpMkLst>
        </pc:grpChg>
        <pc:graphicFrameChg chg="del mod">
          <ac:chgData name="피티위즈(주)" userId="be105a1e-ef17-475a-a144-a250c389e8ce" providerId="ADAL" clId="{851EC1AD-E5FB-4649-B2FD-589953FF9158}" dt="2020-06-25T08:52:34.057" v="5544" actId="478"/>
          <ac:graphicFrameMkLst>
            <pc:docMk/>
            <pc:sldMk cId="2971263555" sldId="500"/>
            <ac:graphicFrameMk id="27" creationId="{37633172-29FF-42D7-9989-5724AA760B01}"/>
          </ac:graphicFrameMkLst>
        </pc:graphicFrameChg>
        <pc:graphicFrameChg chg="mod">
          <ac:chgData name="피티위즈(주)" userId="be105a1e-ef17-475a-a144-a250c389e8ce" providerId="ADAL" clId="{851EC1AD-E5FB-4649-B2FD-589953FF9158}" dt="2020-06-23T05:49:34.116" v="9" actId="6559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del">
          <ac:chgData name="피티위즈(주)" userId="be105a1e-ef17-475a-a144-a250c389e8ce" providerId="ADAL" clId="{851EC1AD-E5FB-4649-B2FD-589953FF9158}" dt="2020-06-25T08:52:34.057" v="5544" actId="478"/>
          <ac:cxnSpMkLst>
            <pc:docMk/>
            <pc:sldMk cId="2971263555" sldId="500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851EC1AD-E5FB-4649-B2FD-589953FF9158}" dt="2020-06-25T08:52:22.997" v="5539"/>
          <ac:cxnSpMkLst>
            <pc:docMk/>
            <pc:sldMk cId="2971263555" sldId="500"/>
            <ac:cxnSpMk id="55" creationId="{5E1D2F1C-DE1C-4D07-84EA-8207DBD44A50}"/>
          </ac:cxnSpMkLst>
        </pc:cxnChg>
      </pc:sldChg>
      <pc:sldChg chg="delSp modSp mod">
        <pc:chgData name="피티위즈(주)" userId="be105a1e-ef17-475a-a144-a250c389e8ce" providerId="ADAL" clId="{851EC1AD-E5FB-4649-B2FD-589953FF9158}" dt="2020-06-25T08:52:14.467" v="5536" actId="478"/>
        <pc:sldMkLst>
          <pc:docMk/>
          <pc:sldMk cId="2971263555" sldId="546"/>
        </pc:sldMkLst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25" creationId="{B4E950D5-BE0C-4899-8EC0-D5A3630DE712}"/>
          </ac:spMkLst>
        </pc:spChg>
        <pc:spChg chg="mod">
          <ac:chgData name="피티위즈(주)" userId="be105a1e-ef17-475a-a144-a250c389e8ce" providerId="ADAL" clId="{851EC1AD-E5FB-4649-B2FD-589953FF9158}" dt="2020-06-23T06:19:40.625" v="302" actId="20577"/>
          <ac:spMkLst>
            <pc:docMk/>
            <pc:sldMk cId="2971263555" sldId="546"/>
            <ac:spMk id="27" creationId="{FC012585-B166-47EC-8F6A-E0826FB7B8F6}"/>
          </ac:spMkLst>
        </pc:spChg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28" creationId="{D59178F7-D9E3-4FB7-BB06-8BB0A08FEC7C}"/>
          </ac:spMkLst>
        </pc:spChg>
        <pc:spChg chg="mod">
          <ac:chgData name="피티위즈(주)" userId="be105a1e-ef17-475a-a144-a250c389e8ce" providerId="ADAL" clId="{851EC1AD-E5FB-4649-B2FD-589953FF9158}" dt="2020-06-23T06:19:18.678" v="300"/>
          <ac:spMkLst>
            <pc:docMk/>
            <pc:sldMk cId="2971263555" sldId="546"/>
            <ac:spMk id="30" creationId="{4C4D1C14-442B-41F3-82DA-122231F74A40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97" creationId="{86A2A8AA-1C15-485F-9FB2-067A41BEBA0B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98" creationId="{E04695AA-CBF7-48B8-BF26-D475CD2A261E}"/>
          </ac:spMkLst>
        </pc:spChg>
        <pc:spChg chg="del">
          <ac:chgData name="피티위즈(주)" userId="be105a1e-ef17-475a-a144-a250c389e8ce" providerId="ADAL" clId="{851EC1AD-E5FB-4649-B2FD-589953FF9158}" dt="2020-06-25T08:52:14.467" v="5536" actId="478"/>
          <ac:spMkLst>
            <pc:docMk/>
            <pc:sldMk cId="2971263555" sldId="546"/>
            <ac:spMk id="100" creationId="{26315D23-777B-4FD6-8007-F975281C1499}"/>
          </ac:spMkLst>
        </pc:spChg>
        <pc:grpChg chg="del">
          <ac:chgData name="피티위즈(주)" userId="be105a1e-ef17-475a-a144-a250c389e8ce" providerId="ADAL" clId="{851EC1AD-E5FB-4649-B2FD-589953FF9158}" dt="2020-06-25T08:52:14.467" v="5536" actId="478"/>
          <ac:grpSpMkLst>
            <pc:docMk/>
            <pc:sldMk cId="2971263555" sldId="546"/>
            <ac:grpSpMk id="10" creationId="{1DDE8ACC-0125-4144-9C1D-501B23765C0F}"/>
          </ac:grpSpMkLst>
        </pc:grpChg>
        <pc:grpChg chg="mod">
          <ac:chgData name="피티위즈(주)" userId="be105a1e-ef17-475a-a144-a250c389e8ce" providerId="ADAL" clId="{851EC1AD-E5FB-4649-B2FD-589953FF9158}" dt="2020-06-23T06:19:18.678" v="300"/>
          <ac:grpSpMkLst>
            <pc:docMk/>
            <pc:sldMk cId="2971263555" sldId="546"/>
            <ac:grpSpMk id="23" creationId="{8647CF76-9889-4125-972E-6C3B3C068B14}"/>
          </ac:grpSpMkLst>
        </pc:grpChg>
        <pc:grpChg chg="mod">
          <ac:chgData name="피티위즈(주)" userId="be105a1e-ef17-475a-a144-a250c389e8ce" providerId="ADAL" clId="{851EC1AD-E5FB-4649-B2FD-589953FF9158}" dt="2020-06-23T06:19:18.678" v="300"/>
          <ac:grpSpMkLst>
            <pc:docMk/>
            <pc:sldMk cId="2971263555" sldId="546"/>
            <ac:grpSpMk id="26" creationId="{62DEAA81-4FE4-4B5E-9614-E54554781F4B}"/>
          </ac:grpSpMkLst>
        </pc:grpChg>
        <pc:graphicFrameChg chg="del">
          <ac:chgData name="피티위즈(주)" userId="be105a1e-ef17-475a-a144-a250c389e8ce" providerId="ADAL" clId="{851EC1AD-E5FB-4649-B2FD-589953FF9158}" dt="2020-06-25T08:52:14.467" v="5536" actId="478"/>
          <ac:graphicFrameMkLst>
            <pc:docMk/>
            <pc:sldMk cId="2971263555" sldId="546"/>
            <ac:graphicFrameMk id="99" creationId="{9BBBAD72-EFF0-4B3B-AB7F-E3B9075C5192}"/>
          </ac:graphicFrameMkLst>
        </pc:graphicFrameChg>
      </pc:sldChg>
      <pc:sldChg chg="addSp delSp modSp mod modTransition modAnim">
        <pc:chgData name="피티위즈(주)" userId="be105a1e-ef17-475a-a144-a250c389e8ce" providerId="ADAL" clId="{851EC1AD-E5FB-4649-B2FD-589953FF9158}" dt="2020-06-25T09:04:37.777" v="5886" actId="478"/>
        <pc:sldMkLst>
          <pc:docMk/>
          <pc:sldMk cId="3300141677" sldId="622"/>
        </pc:sldMkLst>
        <pc:spChg chg="add mod ord">
          <ac:chgData name="피티위즈(주)" userId="be105a1e-ef17-475a-a144-a250c389e8ce" providerId="ADAL" clId="{851EC1AD-E5FB-4649-B2FD-589953FF9158}" dt="2020-06-25T09:04:29.093" v="5883" actId="167"/>
          <ac:spMkLst>
            <pc:docMk/>
            <pc:sldMk cId="3300141677" sldId="622"/>
            <ac:spMk id="3" creationId="{A3696736-16EB-436F-A582-F0769E7C9C9E}"/>
          </ac:spMkLst>
        </pc:spChg>
        <pc:spChg chg="add mod or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4" creationId="{EB7BA911-003F-42B3-8D72-6E2E853A03A4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" creationId="{2418A3D4-669C-4503-9FCD-31B1F430908F}"/>
          </ac:spMkLst>
        </pc:spChg>
        <pc:spChg chg="add del">
          <ac:chgData name="피티위즈(주)" userId="be105a1e-ef17-475a-a144-a250c389e8ce" providerId="ADAL" clId="{851EC1AD-E5FB-4649-B2FD-589953FF9158}" dt="2020-06-23T08:19:37.467" v="3628" actId="478"/>
          <ac:spMkLst>
            <pc:docMk/>
            <pc:sldMk cId="3300141677" sldId="622"/>
            <ac:spMk id="8" creationId="{FEED4241-7DCD-4C4D-801E-17DD9E472974}"/>
          </ac:spMkLst>
        </pc:spChg>
        <pc:spChg chg="add del mod">
          <ac:chgData name="피티위즈(주)" userId="be105a1e-ef17-475a-a144-a250c389e8ce" providerId="ADAL" clId="{851EC1AD-E5FB-4649-B2FD-589953FF9158}" dt="2020-06-23T08:19:55.576" v="3633"/>
          <ac:spMkLst>
            <pc:docMk/>
            <pc:sldMk cId="3300141677" sldId="622"/>
            <ac:spMk id="9" creationId="{04A3DA87-DCC6-4CDE-8940-65C142E125E3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6" creationId="{7FA0620E-925F-4FBF-B62C-9EDAB68B3C81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7" creationId="{772EED6D-FDB0-4A43-AC76-33C77979CB5C}"/>
          </ac:spMkLst>
        </pc:spChg>
        <pc:spChg chg="del mod">
          <ac:chgData name="피티위즈(주)" userId="be105a1e-ef17-475a-a144-a250c389e8ce" providerId="ADAL" clId="{851EC1AD-E5FB-4649-B2FD-589953FF9158}" dt="2020-06-25T08:51:56.411" v="5533" actId="478"/>
          <ac:spMkLst>
            <pc:docMk/>
            <pc:sldMk cId="3300141677" sldId="622"/>
            <ac:spMk id="28" creationId="{AAA9A430-7F03-474A-9EAE-77E0C3BA630D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29" creationId="{58193C10-41CB-46F6-A36F-62DF473EB28F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0" creationId="{6945E416-F4FE-4AC1-846A-ED26DA71096D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1" creationId="{631FDD8C-3383-4DC2-9B83-3B178DF2C6A9}"/>
          </ac:spMkLst>
        </pc:spChg>
        <pc:spChg chg="mod">
          <ac:chgData name="피티위즈(주)" userId="be105a1e-ef17-475a-a144-a250c389e8ce" providerId="ADAL" clId="{851EC1AD-E5FB-4649-B2FD-589953FF9158}" dt="2020-06-23T08:11:04.004" v="3381"/>
          <ac:spMkLst>
            <pc:docMk/>
            <pc:sldMk cId="3300141677" sldId="622"/>
            <ac:spMk id="32" creationId="{0955CE75-0363-457C-8816-4C14A5588BDE}"/>
          </ac:spMkLst>
        </pc:spChg>
        <pc:spChg chg="mod">
          <ac:chgData name="피티위즈(주)" userId="be105a1e-ef17-475a-a144-a250c389e8ce" providerId="ADAL" clId="{851EC1AD-E5FB-4649-B2FD-589953FF9158}" dt="2020-06-25T08:40:32.044" v="4888" actId="14100"/>
          <ac:spMkLst>
            <pc:docMk/>
            <pc:sldMk cId="3300141677" sldId="622"/>
            <ac:spMk id="34" creationId="{5F094235-F4BC-44F9-97AF-59AE9F2E83D9}"/>
          </ac:spMkLst>
        </pc:spChg>
        <pc:spChg chg="mod">
          <ac:chgData name="피티위즈(주)" userId="be105a1e-ef17-475a-a144-a250c389e8ce" providerId="ADAL" clId="{851EC1AD-E5FB-4649-B2FD-589953FF9158}" dt="2020-06-25T08:40:32.044" v="4888" actId="14100"/>
          <ac:spMkLst>
            <pc:docMk/>
            <pc:sldMk cId="3300141677" sldId="622"/>
            <ac:spMk id="35" creationId="{66C128B4-4FBE-41CF-8167-9744009B434C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6" creationId="{4D0A4CC4-2632-4A6A-B8FD-0D86F9E82203}"/>
          </ac:spMkLst>
        </pc:spChg>
        <pc:spChg chg="add mo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36" creationId="{7D411EBC-1F19-457E-B31B-F27C6272BDCB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7" creationId="{309FAA7B-3DD7-4322-AF4F-464D9143547F}"/>
          </ac:spMkLst>
        </pc:spChg>
        <pc:spChg chg="add mod">
          <ac:chgData name="피티위즈(주)" userId="be105a1e-ef17-475a-a144-a250c389e8ce" providerId="ADAL" clId="{851EC1AD-E5FB-4649-B2FD-589953FF9158}" dt="2020-06-25T09:04:26.258" v="5881" actId="555"/>
          <ac:spMkLst>
            <pc:docMk/>
            <pc:sldMk cId="3300141677" sldId="622"/>
            <ac:spMk id="37" creationId="{8B3397EE-120E-4931-8DB3-5F8928BC71EF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8" creationId="{2ADB67F3-C143-4182-AE2F-10EB7FA605F5}"/>
          </ac:spMkLst>
        </pc:spChg>
        <pc:spChg chg="mod">
          <ac:chgData name="피티위즈(주)" userId="be105a1e-ef17-475a-a144-a250c389e8ce" providerId="ADAL" clId="{851EC1AD-E5FB-4649-B2FD-589953FF9158}" dt="2020-06-23T08:11:47.934" v="3387"/>
          <ac:spMkLst>
            <pc:docMk/>
            <pc:sldMk cId="3300141677" sldId="622"/>
            <ac:spMk id="39" creationId="{901EDF79-BF65-4A60-9BD4-FD5D77EFD0D2}"/>
          </ac:spMkLst>
        </pc:spChg>
        <pc:spChg chg="add del mod ord">
          <ac:chgData name="피티위즈(주)" userId="be105a1e-ef17-475a-a144-a250c389e8ce" providerId="ADAL" clId="{851EC1AD-E5FB-4649-B2FD-589953FF9158}" dt="2020-06-23T08:12:50.837" v="3445" actId="478"/>
          <ac:spMkLst>
            <pc:docMk/>
            <pc:sldMk cId="3300141677" sldId="622"/>
            <ac:spMk id="40" creationId="{5119399C-FDBC-4A98-B808-3D0BB3EC2128}"/>
          </ac:spMkLst>
        </pc:spChg>
        <pc:spChg chg="add mod topLvl">
          <ac:chgData name="피티위즈(주)" userId="be105a1e-ef17-475a-a144-a250c389e8ce" providerId="ADAL" clId="{851EC1AD-E5FB-4649-B2FD-589953FF9158}" dt="2020-06-25T08:40:58.384" v="4895" actId="14100"/>
          <ac:spMkLst>
            <pc:docMk/>
            <pc:sldMk cId="3300141677" sldId="622"/>
            <ac:spMk id="42" creationId="{BB1D7B00-15C2-4F6C-9E7A-18A1E7C06FF0}"/>
          </ac:spMkLst>
        </pc:spChg>
        <pc:spChg chg="add del mod ord">
          <ac:chgData name="피티위즈(주)" userId="be105a1e-ef17-475a-a144-a250c389e8ce" providerId="ADAL" clId="{851EC1AD-E5FB-4649-B2FD-589953FF9158}" dt="2020-06-25T08:37:57.402" v="4805" actId="478"/>
          <ac:spMkLst>
            <pc:docMk/>
            <pc:sldMk cId="3300141677" sldId="622"/>
            <ac:spMk id="44" creationId="{4B1A0C57-116E-4E14-A011-72BD17EE6D8F}"/>
          </ac:spMkLst>
        </pc:spChg>
        <pc:spChg chg="add del mod ord">
          <ac:chgData name="피티위즈(주)" userId="be105a1e-ef17-475a-a144-a250c389e8ce" providerId="ADAL" clId="{851EC1AD-E5FB-4649-B2FD-589953FF9158}" dt="2020-06-25T08:37:55.682" v="4804" actId="478"/>
          <ac:spMkLst>
            <pc:docMk/>
            <pc:sldMk cId="3300141677" sldId="622"/>
            <ac:spMk id="45" creationId="{6CEC96BC-2D32-4180-821E-BF73393FE536}"/>
          </ac:spMkLst>
        </pc:spChg>
        <pc:spChg chg="add del mod ord">
          <ac:chgData name="피티위즈(주)" userId="be105a1e-ef17-475a-a144-a250c389e8ce" providerId="ADAL" clId="{851EC1AD-E5FB-4649-B2FD-589953FF9158}" dt="2020-06-23T08:19:34.839" v="3627"/>
          <ac:spMkLst>
            <pc:docMk/>
            <pc:sldMk cId="3300141677" sldId="622"/>
            <ac:spMk id="47" creationId="{83A6E6BF-E4DC-41A3-8DCE-389A64DF7EE6}"/>
          </ac:spMkLst>
        </pc:spChg>
        <pc:spChg chg="add del mod ord">
          <ac:chgData name="피티위즈(주)" userId="be105a1e-ef17-475a-a144-a250c389e8ce" providerId="ADAL" clId="{851EC1AD-E5FB-4649-B2FD-589953FF9158}" dt="2020-06-23T08:15:41.809" v="3501" actId="478"/>
          <ac:spMkLst>
            <pc:docMk/>
            <pc:sldMk cId="3300141677" sldId="622"/>
            <ac:spMk id="48" creationId="{8A4FB40C-FD85-4D1B-B98E-405E60BF90BA}"/>
          </ac:spMkLst>
        </pc:spChg>
        <pc:spChg chg="add del mod ord">
          <ac:chgData name="피티위즈(주)" userId="be105a1e-ef17-475a-a144-a250c389e8ce" providerId="ADAL" clId="{851EC1AD-E5FB-4649-B2FD-589953FF9158}" dt="2020-06-23T08:19:55.576" v="3633"/>
          <ac:spMkLst>
            <pc:docMk/>
            <pc:sldMk cId="3300141677" sldId="622"/>
            <ac:spMk id="49" creationId="{9C54A937-CCF1-4D38-8C26-6DF3186ECCC5}"/>
          </ac:spMkLst>
        </pc:spChg>
        <pc:spChg chg="add mod ord topLvl">
          <ac:chgData name="피티위즈(주)" userId="be105a1e-ef17-475a-a144-a250c389e8ce" providerId="ADAL" clId="{851EC1AD-E5FB-4649-B2FD-589953FF9158}" dt="2020-06-25T08:42:56.539" v="5028" actId="207"/>
          <ac:spMkLst>
            <pc:docMk/>
            <pc:sldMk cId="3300141677" sldId="622"/>
            <ac:spMk id="50" creationId="{E231A684-3DDA-4C16-A56F-B99ECA2494D1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54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5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56" creationId="{00000000-0000-0000-0000-000000000000}"/>
          </ac:spMkLst>
        </pc:spChg>
        <pc:spChg chg="mod ord topLvl">
          <ac:chgData name="피티위즈(주)" userId="be105a1e-ef17-475a-a144-a250c389e8ce" providerId="ADAL" clId="{851EC1AD-E5FB-4649-B2FD-589953FF9158}" dt="2020-06-25T08:42:14.557" v="4926" actId="166"/>
          <ac:spMkLst>
            <pc:docMk/>
            <pc:sldMk cId="3300141677" sldId="622"/>
            <ac:spMk id="57" creationId="{00000000-0000-0000-0000-000000000000}"/>
          </ac:spMkLst>
        </pc:spChg>
        <pc:spChg chg="add del mod">
          <ac:chgData name="피티위즈(주)" userId="be105a1e-ef17-475a-a144-a250c389e8ce" providerId="ADAL" clId="{851EC1AD-E5FB-4649-B2FD-589953FF9158}" dt="2020-06-23T08:19:34.839" v="3627"/>
          <ac:spMkLst>
            <pc:docMk/>
            <pc:sldMk cId="3300141677" sldId="622"/>
            <ac:spMk id="58" creationId="{F6855EB8-44C4-4EE1-BE49-03BD4D4A5AA3}"/>
          </ac:spMkLst>
        </pc:spChg>
        <pc:spChg chg="mod">
          <ac:chgData name="피티위즈(주)" userId="be105a1e-ef17-475a-a144-a250c389e8ce" providerId="ADAL" clId="{851EC1AD-E5FB-4649-B2FD-589953FF9158}" dt="2020-06-23T08:19:32.645" v="3626"/>
          <ac:spMkLst>
            <pc:docMk/>
            <pc:sldMk cId="3300141677" sldId="622"/>
            <ac:spMk id="59" creationId="{4527BFFD-3F2D-4470-91F2-F0F21B0F7966}"/>
          </ac:spMkLst>
        </pc:spChg>
        <pc:spChg chg="del mod">
          <ac:chgData name="피티위즈(주)" userId="be105a1e-ef17-475a-a144-a250c389e8ce" providerId="ADAL" clId="{851EC1AD-E5FB-4649-B2FD-589953FF9158}" dt="2020-06-23T08:19:38.466" v="3629" actId="478"/>
          <ac:spMkLst>
            <pc:docMk/>
            <pc:sldMk cId="3300141677" sldId="622"/>
            <ac:spMk id="60" creationId="{1CBD4B8F-5C1E-4C9F-BD57-3F27A9114858}"/>
          </ac:spMkLst>
        </pc:spChg>
        <pc:spChg chg="del mod">
          <ac:chgData name="피티위즈(주)" userId="be105a1e-ef17-475a-a144-a250c389e8ce" providerId="ADAL" clId="{851EC1AD-E5FB-4649-B2FD-589953FF9158}" dt="2020-06-23T08:19:39.832" v="3630" actId="478"/>
          <ac:spMkLst>
            <pc:docMk/>
            <pc:sldMk cId="3300141677" sldId="622"/>
            <ac:spMk id="61" creationId="{7240F5FC-DCBC-4DCE-B576-F8EAC0673592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6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5T08:37:53.977" v="4803" actId="478"/>
          <ac:spMkLst>
            <pc:docMk/>
            <pc:sldMk cId="3300141677" sldId="622"/>
            <ac:spMk id="65" creationId="{ECB188B0-87FA-4788-85D0-3B3D91FE4C28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6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5T08:37:53.977" v="4803" actId="478"/>
          <ac:spMkLst>
            <pc:docMk/>
            <pc:sldMk cId="3300141677" sldId="622"/>
            <ac:spMk id="67" creationId="{AB50F78A-2E4F-4818-8C63-BE2D88155447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68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0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1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4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5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6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7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11:20.525" v="3382" actId="165"/>
          <ac:spMkLst>
            <pc:docMk/>
            <pc:sldMk cId="3300141677" sldId="622"/>
            <ac:spMk id="78" creationId="{00000000-0000-0000-0000-000000000000}"/>
          </ac:spMkLst>
        </pc:spChg>
        <pc:spChg chg="add del">
          <ac:chgData name="피티위즈(주)" userId="be105a1e-ef17-475a-a144-a250c389e8ce" providerId="ADAL" clId="{851EC1AD-E5FB-4649-B2FD-589953FF9158}" dt="2020-06-23T08:11:35.881" v="3386" actId="478"/>
          <ac:spMkLst>
            <pc:docMk/>
            <pc:sldMk cId="3300141677" sldId="622"/>
            <ac:spMk id="97" creationId="{00000000-0000-0000-0000-000000000000}"/>
          </ac:spMkLst>
        </pc:spChg>
        <pc:grpChg chg="del">
          <ac:chgData name="피티위즈(주)" userId="be105a1e-ef17-475a-a144-a250c389e8ce" providerId="ADAL" clId="{851EC1AD-E5FB-4649-B2FD-589953FF9158}" dt="2020-06-23T08:11:20.525" v="3382" actId="165"/>
          <ac:grpSpMkLst>
            <pc:docMk/>
            <pc:sldMk cId="3300141677" sldId="622"/>
            <ac:grpSpMk id="2" creationId="{58F5FD49-6548-41A9-8037-CAE78798C1C2}"/>
          </ac:grpSpMkLst>
        </pc:grpChg>
        <pc:grpChg chg="add mod ord">
          <ac:chgData name="피티위즈(주)" userId="be105a1e-ef17-475a-a144-a250c389e8ce" providerId="ADAL" clId="{851EC1AD-E5FB-4649-B2FD-589953FF9158}" dt="2020-06-25T09:04:31.379" v="5885" actId="167"/>
          <ac:grpSpMkLst>
            <pc:docMk/>
            <pc:sldMk cId="3300141677" sldId="622"/>
            <ac:grpSpMk id="2" creationId="{6729137A-7024-44DF-A85B-D0E65F7B3EC4}"/>
          </ac:grpSpMkLst>
        </pc:grpChg>
        <pc:grpChg chg="add del mod topLvl">
          <ac:chgData name="피티위즈(주)" userId="be105a1e-ef17-475a-a144-a250c389e8ce" providerId="ADAL" clId="{851EC1AD-E5FB-4649-B2FD-589953FF9158}" dt="2020-06-23T08:11:35.881" v="3386" actId="478"/>
          <ac:grpSpMkLst>
            <pc:docMk/>
            <pc:sldMk cId="3300141677" sldId="622"/>
            <ac:grpSpMk id="3" creationId="{857A049E-F950-4985-8CB3-E0AFE94A8E56}"/>
          </ac:grpSpMkLst>
        </pc:grpChg>
        <pc:grpChg chg="mod">
          <ac:chgData name="피티위즈(주)" userId="be105a1e-ef17-475a-a144-a250c389e8ce" providerId="ADAL" clId="{851EC1AD-E5FB-4649-B2FD-589953FF9158}" dt="2020-06-23T08:11:20.525" v="3382" actId="165"/>
          <ac:grpSpMkLst>
            <pc:docMk/>
            <pc:sldMk cId="3300141677" sldId="622"/>
            <ac:grpSpMk id="4" creationId="{00000000-0000-0000-0000-000000000000}"/>
          </ac:grpSpMkLst>
        </pc:grpChg>
        <pc:grpChg chg="add del mod">
          <ac:chgData name="피티위즈(주)" userId="be105a1e-ef17-475a-a144-a250c389e8ce" providerId="ADAL" clId="{851EC1AD-E5FB-4649-B2FD-589953FF9158}" dt="2020-06-25T08:40:55.527" v="4894" actId="165"/>
          <ac:grpSpMkLst>
            <pc:docMk/>
            <pc:sldMk cId="3300141677" sldId="622"/>
            <ac:grpSpMk id="5" creationId="{E212203B-04D9-4087-B1F9-7994AB27365B}"/>
          </ac:grpSpMkLst>
        </pc:grpChg>
        <pc:grpChg chg="add del mod">
          <ac:chgData name="피티위즈(주)" userId="be105a1e-ef17-475a-a144-a250c389e8ce" providerId="ADAL" clId="{851EC1AD-E5FB-4649-B2FD-589953FF9158}" dt="2020-06-25T09:04:37.777" v="5886" actId="478"/>
          <ac:grpSpMkLst>
            <pc:docMk/>
            <pc:sldMk cId="3300141677" sldId="622"/>
            <ac:grpSpMk id="25" creationId="{7C7A6899-A8A2-46C7-9573-626849044711}"/>
          </ac:grpSpMkLst>
        </pc:grpChg>
        <pc:grpChg chg="add mod">
          <ac:chgData name="피티위즈(주)" userId="be105a1e-ef17-475a-a144-a250c389e8ce" providerId="ADAL" clId="{851EC1AD-E5FB-4649-B2FD-589953FF9158}" dt="2020-06-25T08:42:02.510" v="4923" actId="166"/>
          <ac:grpSpMkLst>
            <pc:docMk/>
            <pc:sldMk cId="3300141677" sldId="622"/>
            <ac:grpSpMk id="33" creationId="{A08ECCD1-7E04-44F1-A501-ABDF5C50CAD6}"/>
          </ac:grpSpMkLst>
        </pc:grpChg>
        <pc:grpChg chg="add del mod">
          <ac:chgData name="피티위즈(주)" userId="be105a1e-ef17-475a-a144-a250c389e8ce" providerId="ADAL" clId="{851EC1AD-E5FB-4649-B2FD-589953FF9158}" dt="2020-06-23T08:13:15.737" v="3455" actId="478"/>
          <ac:grpSpMkLst>
            <pc:docMk/>
            <pc:sldMk cId="3300141677" sldId="622"/>
            <ac:grpSpMk id="33" creationId="{E7AA08B2-8901-4B05-BC50-3B65B37CCDFB}"/>
          </ac:grpSpMkLst>
        </pc:grpChg>
        <pc:grpChg chg="mod">
          <ac:chgData name="피티위즈(주)" userId="be105a1e-ef17-475a-a144-a250c389e8ce" providerId="ADAL" clId="{851EC1AD-E5FB-4649-B2FD-589953FF9158}" dt="2020-06-23T08:11:47.934" v="3387"/>
          <ac:grpSpMkLst>
            <pc:docMk/>
            <pc:sldMk cId="3300141677" sldId="622"/>
            <ac:grpSpMk id="34" creationId="{08876F1E-B539-4A2D-94EF-2E2AE29521A9}"/>
          </ac:grpSpMkLst>
        </pc:grpChg>
        <pc:grpChg chg="mod">
          <ac:chgData name="피티위즈(주)" userId="be105a1e-ef17-475a-a144-a250c389e8ce" providerId="ADAL" clId="{851EC1AD-E5FB-4649-B2FD-589953FF9158}" dt="2020-06-23T08:11:47.934" v="3387"/>
          <ac:grpSpMkLst>
            <pc:docMk/>
            <pc:sldMk cId="3300141677" sldId="622"/>
            <ac:grpSpMk id="35" creationId="{27023FD5-50A0-4662-8AD5-A56AE20535B2}"/>
          </ac:grpSpMkLst>
        </pc:grpChg>
        <pc:picChg chg="add mod ord modCrop">
          <ac:chgData name="피티위즈(주)" userId="be105a1e-ef17-475a-a144-a250c389e8ce" providerId="ADAL" clId="{851EC1AD-E5FB-4649-B2FD-589953FF9158}" dt="2020-06-25T08:38:41.206" v="4816" actId="164"/>
          <ac:picMkLst>
            <pc:docMk/>
            <pc:sldMk cId="3300141677" sldId="622"/>
            <ac:picMk id="21" creationId="{94C0CDCB-AEDC-4CA6-AFD6-3F0731858094}"/>
          </ac:picMkLst>
        </pc:picChg>
        <pc:picChg chg="add del mod ord">
          <ac:chgData name="피티위즈(주)" userId="be105a1e-ef17-475a-a144-a250c389e8ce" providerId="ADAL" clId="{851EC1AD-E5FB-4649-B2FD-589953FF9158}" dt="2020-06-25T08:40:41.698" v="4889" actId="478"/>
          <ac:picMkLst>
            <pc:docMk/>
            <pc:sldMk cId="3300141677" sldId="622"/>
            <ac:picMk id="41" creationId="{CDF80B36-4846-4426-9895-3D6537633EB6}"/>
          </ac:picMkLst>
        </pc:picChg>
        <pc:picChg chg="add mod ord modCrop">
          <ac:chgData name="피티위즈(주)" userId="be105a1e-ef17-475a-a144-a250c389e8ce" providerId="ADAL" clId="{851EC1AD-E5FB-4649-B2FD-589953FF9158}" dt="2020-06-25T08:38:41.206" v="4816" actId="164"/>
          <ac:picMkLst>
            <pc:docMk/>
            <pc:sldMk cId="3300141677" sldId="622"/>
            <ac:picMk id="43" creationId="{5800838F-62E7-4FE1-A244-29EADB7185D3}"/>
          </ac:picMkLst>
        </pc:picChg>
        <pc:picChg chg="add mod ord">
          <ac:chgData name="피티위즈(주)" userId="be105a1e-ef17-475a-a144-a250c389e8ce" providerId="ADAL" clId="{851EC1AD-E5FB-4649-B2FD-589953FF9158}" dt="2020-06-25T08:41:12.227" v="4898" actId="1076"/>
          <ac:picMkLst>
            <pc:docMk/>
            <pc:sldMk cId="3300141677" sldId="622"/>
            <ac:picMk id="46" creationId="{70C7C8DA-B8A6-430C-BE01-E95CEBF61551}"/>
          </ac:picMkLst>
        </pc:picChg>
        <pc:cxnChg chg="add mod ord">
          <ac:chgData name="피티위즈(주)" userId="be105a1e-ef17-475a-a144-a250c389e8ce" providerId="ADAL" clId="{851EC1AD-E5FB-4649-B2FD-589953FF9158}" dt="2020-06-25T08:42:14.557" v="4926" actId="166"/>
          <ac:cxnSpMkLst>
            <pc:docMk/>
            <pc:sldMk cId="3300141677" sldId="622"/>
            <ac:cxnSpMk id="7" creationId="{8F2C1CFC-872F-42F0-8A02-791329BC87E2}"/>
          </ac:cxnSpMkLst>
        </pc:cxnChg>
      </pc:sldChg>
      <pc:sldChg chg="addSp delSp modSp mod modTransition delAnim">
        <pc:chgData name="피티위즈(주)" userId="be105a1e-ef17-475a-a144-a250c389e8ce" providerId="ADAL" clId="{851EC1AD-E5FB-4649-B2FD-589953FF9158}" dt="2020-06-25T08:51:48.987" v="5532" actId="207"/>
        <pc:sldMkLst>
          <pc:docMk/>
          <pc:sldMk cId="3710518211" sldId="670"/>
        </pc:sldMkLst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2" creationId="{5A92B98D-687A-421D-B3DE-584B67E24E28}"/>
          </ac:spMkLst>
        </pc:spChg>
        <pc:spChg chg="mod">
          <ac:chgData name="피티위즈(주)" userId="be105a1e-ef17-475a-a144-a250c389e8ce" providerId="ADAL" clId="{851EC1AD-E5FB-4649-B2FD-589953FF9158}" dt="2020-06-25T08:50:45.418" v="5522" actId="207"/>
          <ac:spMkLst>
            <pc:docMk/>
            <pc:sldMk cId="3710518211" sldId="670"/>
            <ac:spMk id="6" creationId="{489429EF-7E9C-456B-888F-7B8E722276E0}"/>
          </ac:spMkLst>
        </pc:spChg>
        <pc:spChg chg="add mod ord">
          <ac:chgData name="피티위즈(주)" userId="be105a1e-ef17-475a-a144-a250c389e8ce" providerId="ADAL" clId="{851EC1AD-E5FB-4649-B2FD-589953FF9158}" dt="2020-06-23T07:45:36.978" v="2419" actId="14861"/>
          <ac:spMkLst>
            <pc:docMk/>
            <pc:sldMk cId="3710518211" sldId="670"/>
            <ac:spMk id="10" creationId="{1B93FA36-03FB-4EBE-B38D-CAF927E3EA37}"/>
          </ac:spMkLst>
        </pc:spChg>
        <pc:spChg chg="add mod">
          <ac:chgData name="피티위즈(주)" userId="be105a1e-ef17-475a-a144-a250c389e8ce" providerId="ADAL" clId="{851EC1AD-E5FB-4649-B2FD-589953FF9158}" dt="2020-06-25T08:50:53.526" v="5523" actId="207"/>
          <ac:spMkLst>
            <pc:docMk/>
            <pc:sldMk cId="3710518211" sldId="670"/>
            <ac:spMk id="11" creationId="{F8114DD2-73F5-48E5-B533-066E5A4D32B4}"/>
          </ac:spMkLst>
        </pc:spChg>
        <pc:spChg chg="add del mod">
          <ac:chgData name="피티위즈(주)" userId="be105a1e-ef17-475a-a144-a250c389e8ce" providerId="ADAL" clId="{851EC1AD-E5FB-4649-B2FD-589953FF9158}" dt="2020-06-23T07:47:35.908" v="2502"/>
          <ac:spMkLst>
            <pc:docMk/>
            <pc:sldMk cId="3710518211" sldId="670"/>
            <ac:spMk id="12" creationId="{61C4EA47-C285-4AFB-AD71-E055C45407CD}"/>
          </ac:spMkLst>
        </pc:spChg>
        <pc:spChg chg="add mod">
          <ac:chgData name="피티위즈(주)" userId="be105a1e-ef17-475a-a144-a250c389e8ce" providerId="ADAL" clId="{851EC1AD-E5FB-4649-B2FD-589953FF9158}" dt="2020-06-23T08:05:22.859" v="3132" actId="404"/>
          <ac:spMkLst>
            <pc:docMk/>
            <pc:sldMk cId="3710518211" sldId="670"/>
            <ac:spMk id="13" creationId="{E9794208-5293-432E-A873-85E97B62F223}"/>
          </ac:spMkLst>
        </pc:spChg>
        <pc:spChg chg="add del mod">
          <ac:chgData name="피티위즈(주)" userId="be105a1e-ef17-475a-a144-a250c389e8ce" providerId="ADAL" clId="{851EC1AD-E5FB-4649-B2FD-589953FF9158}" dt="2020-06-23T07:50:47.251" v="2555" actId="478"/>
          <ac:spMkLst>
            <pc:docMk/>
            <pc:sldMk cId="3710518211" sldId="670"/>
            <ac:spMk id="14" creationId="{3BE33AB4-E9BB-49D3-92EC-4FDD7D16AFDB}"/>
          </ac:spMkLst>
        </pc:spChg>
        <pc:spChg chg="add mod topLvl">
          <ac:chgData name="피티위즈(주)" userId="be105a1e-ef17-475a-a144-a250c389e8ce" providerId="ADAL" clId="{851EC1AD-E5FB-4649-B2FD-589953FF9158}" dt="2020-06-25T08:43:56.536" v="5173" actId="207"/>
          <ac:spMkLst>
            <pc:docMk/>
            <pc:sldMk cId="3710518211" sldId="670"/>
            <ac:spMk id="15" creationId="{718AA1BD-205D-4442-90DE-AEF20AD5DC0E}"/>
          </ac:spMkLst>
        </pc:spChg>
        <pc:spChg chg="add mod ord topLvl">
          <ac:chgData name="피티위즈(주)" userId="be105a1e-ef17-475a-a144-a250c389e8ce" providerId="ADAL" clId="{851EC1AD-E5FB-4649-B2FD-589953FF9158}" dt="2020-06-23T08:08:29.300" v="3180" actId="1037"/>
          <ac:spMkLst>
            <pc:docMk/>
            <pc:sldMk cId="3710518211" sldId="670"/>
            <ac:spMk id="20" creationId="{C525A45E-A39C-4524-A46D-FA283E99A4D0}"/>
          </ac:spMkLst>
        </pc:spChg>
        <pc:spChg chg="add del mod">
          <ac:chgData name="피티위즈(주)" userId="be105a1e-ef17-475a-a144-a250c389e8ce" providerId="ADAL" clId="{851EC1AD-E5FB-4649-B2FD-589953FF9158}" dt="2020-06-23T08:06:48.865" v="3140"/>
          <ac:spMkLst>
            <pc:docMk/>
            <pc:sldMk cId="3710518211" sldId="670"/>
            <ac:spMk id="23" creationId="{E5D0EC29-CD4F-4C3A-9075-975F95322A27}"/>
          </ac:spMkLst>
        </pc:spChg>
        <pc:spChg chg="add del mod">
          <ac:chgData name="피티위즈(주)" userId="be105a1e-ef17-475a-a144-a250c389e8ce" providerId="ADAL" clId="{851EC1AD-E5FB-4649-B2FD-589953FF9158}" dt="2020-06-23T08:06:48.865" v="3140"/>
          <ac:spMkLst>
            <pc:docMk/>
            <pc:sldMk cId="3710518211" sldId="670"/>
            <ac:spMk id="24" creationId="{8F144E29-2AB4-4712-ACFD-15CA4972416D}"/>
          </ac:spMkLst>
        </pc:spChg>
        <pc:spChg chg="add mod">
          <ac:chgData name="피티위즈(주)" userId="be105a1e-ef17-475a-a144-a250c389e8ce" providerId="ADAL" clId="{851EC1AD-E5FB-4649-B2FD-589953FF9158}" dt="2020-06-25T08:43:17.152" v="5059" actId="207"/>
          <ac:spMkLst>
            <pc:docMk/>
            <pc:sldMk cId="3710518211" sldId="670"/>
            <ac:spMk id="25" creationId="{B4E521D6-33A8-4DBE-A887-40E644239C5F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7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8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39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0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1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2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5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47" creationId="{605CD603-4185-49DD-BBF2-F22BAA645305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48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49" creationId="{50BE383C-EE06-4F1F-A877-E9EA32E39AFB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0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1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2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4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55" creationId="{C1D30977-38BC-45A1-812E-309EC586A922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6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57" creationId="{752758A8-2382-4B08-86D5-DFC245140A6A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8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5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0" creationId="{691D2174-6C30-4055-9C0A-4AA22B8421F5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1" creationId="{CFA37A0D-B1B2-4397-985C-FA5124236C8D}"/>
          </ac:spMkLst>
        </pc:spChg>
        <pc:spChg chg="mod">
          <ac:chgData name="피티위즈(주)" userId="be105a1e-ef17-475a-a144-a250c389e8ce" providerId="ADAL" clId="{851EC1AD-E5FB-4649-B2FD-589953FF9158}" dt="2020-06-23T07:36:03.022" v="2331"/>
          <ac:spMkLst>
            <pc:docMk/>
            <pc:sldMk cId="3710518211" sldId="670"/>
            <ac:spMk id="62" creationId="{789E3A05-ABF7-40FD-86B8-918475314749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67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8:51:48.987" v="5532" actId="207"/>
          <ac:spMkLst>
            <pc:docMk/>
            <pc:sldMk cId="3710518211" sldId="670"/>
            <ac:spMk id="69" creationId="{5D667AAB-C694-48B1-9909-726E98AB88B6}"/>
          </ac:spMkLst>
        </pc:spChg>
        <pc:spChg chg="mod">
          <ac:chgData name="피티위즈(주)" userId="be105a1e-ef17-475a-a144-a250c389e8ce" providerId="ADAL" clId="{851EC1AD-E5FB-4649-B2FD-589953FF9158}" dt="2020-06-25T08:51:30.132" v="5529" actId="207"/>
          <ac:spMkLst>
            <pc:docMk/>
            <pc:sldMk cId="3710518211" sldId="670"/>
            <ac:spMk id="70" creationId="{03723DA1-D98D-4F89-9CC5-33AD51F0D6AD}"/>
          </ac:spMkLst>
        </pc:spChg>
        <pc:spChg chg="mod">
          <ac:chgData name="피티위즈(주)" userId="be105a1e-ef17-475a-a144-a250c389e8ce" providerId="ADAL" clId="{851EC1AD-E5FB-4649-B2FD-589953FF9158}" dt="2020-06-23T08:09:32.791" v="3250" actId="165"/>
          <ac:spMkLst>
            <pc:docMk/>
            <pc:sldMk cId="3710518211" sldId="670"/>
            <ac:spMk id="71" creationId="{103E37E4-A5DE-4C6F-A1B1-C98E03FE41A4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2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3T08:09:32.791" v="3250" actId="165"/>
          <ac:spMkLst>
            <pc:docMk/>
            <pc:sldMk cId="3710518211" sldId="670"/>
            <ac:spMk id="73" creationId="{86AAB8A1-2B83-4F80-904F-F82972DBE14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5" creationId="{00000000-0000-0000-0000-000000000000}"/>
          </ac:spMkLst>
        </pc:spChg>
        <pc:spChg chg="add del mod">
          <ac:chgData name="피티위즈(주)" userId="be105a1e-ef17-475a-a144-a250c389e8ce" providerId="ADAL" clId="{851EC1AD-E5FB-4649-B2FD-589953FF9158}" dt="2020-06-23T07:45:42.969" v="2420" actId="478"/>
          <ac:spMkLst>
            <pc:docMk/>
            <pc:sldMk cId="3710518211" sldId="670"/>
            <ac:spMk id="77" creationId="{989EDFC0-2476-4977-B892-C76F20FCB2E7}"/>
          </ac:spMkLst>
        </pc:spChg>
        <pc:spChg chg="add mod">
          <ac:chgData name="피티위즈(주)" userId="be105a1e-ef17-475a-a144-a250c389e8ce" providerId="ADAL" clId="{851EC1AD-E5FB-4649-B2FD-589953FF9158}" dt="2020-06-23T08:10:02.364" v="3297" actId="1035"/>
          <ac:spMkLst>
            <pc:docMk/>
            <pc:sldMk cId="3710518211" sldId="670"/>
            <ac:spMk id="78" creationId="{684031F1-B400-4281-8D72-801798986F89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79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0" creationId="{00000000-0000-0000-0000-000000000000}"/>
          </ac:spMkLst>
        </pc:spChg>
        <pc:spChg chg="add mod ord">
          <ac:chgData name="피티위즈(주)" userId="be105a1e-ef17-475a-a144-a250c389e8ce" providerId="ADAL" clId="{851EC1AD-E5FB-4649-B2FD-589953FF9158}" dt="2020-06-23T07:57:24.546" v="2894" actId="164"/>
          <ac:spMkLst>
            <pc:docMk/>
            <pc:sldMk cId="3710518211" sldId="670"/>
            <ac:spMk id="81" creationId="{61B0A64B-F72A-4ECC-8249-2177F19188E5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2" creationId="{00000000-0000-0000-0000-000000000000}"/>
          </ac:spMkLst>
        </pc:spChg>
        <pc:spChg chg="add mod topLvl">
          <ac:chgData name="피티위즈(주)" userId="be105a1e-ef17-475a-a144-a250c389e8ce" providerId="ADAL" clId="{851EC1AD-E5FB-4649-B2FD-589953FF9158}" dt="2020-06-25T08:43:49.893" v="5153" actId="207"/>
          <ac:spMkLst>
            <pc:docMk/>
            <pc:sldMk cId="3710518211" sldId="670"/>
            <ac:spMk id="83" creationId="{97C20AEF-162B-47D5-B020-E7AA3BA74374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4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5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6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7" creationId="{00000000-0000-0000-0000-000000000000}"/>
          </ac:spMkLst>
        </pc:spChg>
        <pc:spChg chg="del mod">
          <ac:chgData name="피티위즈(주)" userId="be105a1e-ef17-475a-a144-a250c389e8ce" providerId="ADAL" clId="{851EC1AD-E5FB-4649-B2FD-589953FF9158}" dt="2020-06-23T08:08:43.564" v="3184" actId="478"/>
          <ac:spMkLst>
            <pc:docMk/>
            <pc:sldMk cId="3710518211" sldId="670"/>
            <ac:spMk id="88" creationId="{00000000-0000-0000-0000-000000000000}"/>
          </ac:spMkLst>
        </pc:spChg>
        <pc:spChg chg="add mod">
          <ac:chgData name="피티위즈(주)" userId="be105a1e-ef17-475a-a144-a250c389e8ce" providerId="ADAL" clId="{851EC1AD-E5FB-4649-B2FD-589953FF9158}" dt="2020-06-23T07:53:07.321" v="2628" actId="571"/>
          <ac:spMkLst>
            <pc:docMk/>
            <pc:sldMk cId="3710518211" sldId="670"/>
            <ac:spMk id="89" creationId="{5BF1853F-3DD4-4F48-A16C-7FA5D5588D8D}"/>
          </ac:spMkLst>
        </pc:spChg>
        <pc:spChg chg="add mod">
          <ac:chgData name="피티위즈(주)" userId="be105a1e-ef17-475a-a144-a250c389e8ce" providerId="ADAL" clId="{851EC1AD-E5FB-4649-B2FD-589953FF9158}" dt="2020-06-23T08:10:02.364" v="3297" actId="1035"/>
          <ac:spMkLst>
            <pc:docMk/>
            <pc:sldMk cId="3710518211" sldId="670"/>
            <ac:spMk id="90" creationId="{12A85F4A-45DF-440D-A8DD-0B4249CDF09B}"/>
          </ac:spMkLst>
        </pc:spChg>
        <pc:spChg chg="add del mod">
          <ac:chgData name="피티위즈(주)" userId="be105a1e-ef17-475a-a144-a250c389e8ce" providerId="ADAL" clId="{851EC1AD-E5FB-4649-B2FD-589953FF9158}" dt="2020-06-23T07:54:49.426" v="2807" actId="478"/>
          <ac:spMkLst>
            <pc:docMk/>
            <pc:sldMk cId="3710518211" sldId="670"/>
            <ac:spMk id="91" creationId="{D178D90E-BFB7-4983-9017-DCF0017B9344}"/>
          </ac:spMkLst>
        </pc:spChg>
        <pc:spChg chg="add mod">
          <ac:chgData name="피티위즈(주)" userId="be105a1e-ef17-475a-a144-a250c389e8ce" providerId="ADAL" clId="{851EC1AD-E5FB-4649-B2FD-589953FF9158}" dt="2020-06-23T08:05:15.080" v="3129" actId="404"/>
          <ac:spMkLst>
            <pc:docMk/>
            <pc:sldMk cId="3710518211" sldId="670"/>
            <ac:spMk id="92" creationId="{A5F3A34F-F9BC-4935-8084-3F0F522E33D8}"/>
          </ac:spMkLst>
        </pc:spChg>
        <pc:spChg chg="add mod">
          <ac:chgData name="피티위즈(주)" userId="be105a1e-ef17-475a-a144-a250c389e8ce" providerId="ADAL" clId="{851EC1AD-E5FB-4649-B2FD-589953FF9158}" dt="2020-06-23T07:57:24.546" v="2894" actId="164"/>
          <ac:spMkLst>
            <pc:docMk/>
            <pc:sldMk cId="3710518211" sldId="670"/>
            <ac:spMk id="93" creationId="{0DE7227B-F6DD-49D1-AA6A-CEA84F42AE50}"/>
          </ac:spMkLst>
        </pc:spChg>
        <pc:spChg chg="mod">
          <ac:chgData name="피티위즈(주)" userId="be105a1e-ef17-475a-a144-a250c389e8ce" providerId="ADAL" clId="{851EC1AD-E5FB-4649-B2FD-589953FF9158}" dt="2020-06-23T08:05:17.295" v="3130" actId="404"/>
          <ac:spMkLst>
            <pc:docMk/>
            <pc:sldMk cId="3710518211" sldId="670"/>
            <ac:spMk id="95" creationId="{19866C64-9AFC-484E-A66D-4F4019F4F623}"/>
          </ac:spMkLst>
        </pc:spChg>
        <pc:spChg chg="mod">
          <ac:chgData name="피티위즈(주)" userId="be105a1e-ef17-475a-a144-a250c389e8ce" providerId="ADAL" clId="{851EC1AD-E5FB-4649-B2FD-589953FF9158}" dt="2020-06-23T08:01:38.815" v="3021" actId="207"/>
          <ac:spMkLst>
            <pc:docMk/>
            <pc:sldMk cId="3710518211" sldId="670"/>
            <ac:spMk id="96" creationId="{4A26E738-B4D2-4FAB-9F26-4E050F3A635A}"/>
          </ac:spMkLst>
        </pc:spChg>
        <pc:spChg chg="mod">
          <ac:chgData name="피티위즈(주)" userId="be105a1e-ef17-475a-a144-a250c389e8ce" providerId="ADAL" clId="{851EC1AD-E5FB-4649-B2FD-589953FF9158}" dt="2020-06-23T08:01:20.564" v="3011"/>
          <ac:spMkLst>
            <pc:docMk/>
            <pc:sldMk cId="3710518211" sldId="670"/>
            <ac:spMk id="97" creationId="{D11AF7E3-B1CB-42BD-86BA-B9E4C74028B4}"/>
          </ac:spMkLst>
        </pc:spChg>
        <pc:spChg chg="mod">
          <ac:chgData name="피티위즈(주)" userId="be105a1e-ef17-475a-a144-a250c389e8ce" providerId="ADAL" clId="{851EC1AD-E5FB-4649-B2FD-589953FF9158}" dt="2020-06-23T08:05:19.600" v="3131" actId="404"/>
          <ac:spMkLst>
            <pc:docMk/>
            <pc:sldMk cId="3710518211" sldId="670"/>
            <ac:spMk id="99" creationId="{73599DAB-9582-4FDD-A69B-74E478E5A117}"/>
          </ac:spMkLst>
        </pc:spChg>
        <pc:spChg chg="mod">
          <ac:chgData name="피티위즈(주)" userId="be105a1e-ef17-475a-a144-a250c389e8ce" providerId="ADAL" clId="{851EC1AD-E5FB-4649-B2FD-589953FF9158}" dt="2020-06-23T08:01:07.205" v="3002"/>
          <ac:spMkLst>
            <pc:docMk/>
            <pc:sldMk cId="3710518211" sldId="670"/>
            <ac:spMk id="100" creationId="{2749A627-6630-4957-9312-9E61F5BF5952}"/>
          </ac:spMkLst>
        </pc:spChg>
        <pc:spChg chg="mod">
          <ac:chgData name="피티위즈(주)" userId="be105a1e-ef17-475a-a144-a250c389e8ce" providerId="ADAL" clId="{851EC1AD-E5FB-4649-B2FD-589953FF9158}" dt="2020-06-23T08:01:07.205" v="3002"/>
          <ac:spMkLst>
            <pc:docMk/>
            <pc:sldMk cId="3710518211" sldId="670"/>
            <ac:spMk id="101" creationId="{6BF64517-063E-4B90-BBBA-1A07AC37370E}"/>
          </ac:spMkLst>
        </pc:spChg>
        <pc:spChg chg="mod">
          <ac:chgData name="피티위즈(주)" userId="be105a1e-ef17-475a-a144-a250c389e8ce" providerId="ADAL" clId="{851EC1AD-E5FB-4649-B2FD-589953FF9158}" dt="2020-06-23T08:08:34.489" v="3182"/>
          <ac:spMkLst>
            <pc:docMk/>
            <pc:sldMk cId="3710518211" sldId="670"/>
            <ac:spMk id="103" creationId="{A0490511-1DA1-4578-B268-7EDE7FDD278C}"/>
          </ac:spMkLst>
        </pc:spChg>
        <pc:spChg chg="mod">
          <ac:chgData name="피티위즈(주)" userId="be105a1e-ef17-475a-a144-a250c389e8ce" providerId="ADAL" clId="{851EC1AD-E5FB-4649-B2FD-589953FF9158}" dt="2020-06-23T08:08:21.550" v="3175" actId="165"/>
          <ac:spMkLst>
            <pc:docMk/>
            <pc:sldMk cId="3710518211" sldId="670"/>
            <ac:spMk id="104" creationId="{A275802F-18D2-41ED-9C76-D72B607AED95}"/>
          </ac:spMkLst>
        </pc:spChg>
        <pc:spChg chg="mod">
          <ac:chgData name="피티위즈(주)" userId="be105a1e-ef17-475a-a144-a250c389e8ce" providerId="ADAL" clId="{851EC1AD-E5FB-4649-B2FD-589953FF9158}" dt="2020-06-23T08:08:21.550" v="3175" actId="165"/>
          <ac:spMkLst>
            <pc:docMk/>
            <pc:sldMk cId="3710518211" sldId="670"/>
            <ac:spMk id="105" creationId="{438957D1-BF11-4908-9B05-8E2AB59E8A33}"/>
          </ac:spMkLst>
        </pc:spChg>
        <pc:spChg chg="add mod">
          <ac:chgData name="피티위즈(주)" userId="be105a1e-ef17-475a-a144-a250c389e8ce" providerId="ADAL" clId="{851EC1AD-E5FB-4649-B2FD-589953FF9158}" dt="2020-06-25T08:50:58.542" v="5525" actId="207"/>
          <ac:spMkLst>
            <pc:docMk/>
            <pc:sldMk cId="3710518211" sldId="670"/>
            <ac:spMk id="106" creationId="{D69F4288-EF50-441D-B53B-1BD29FE29600}"/>
          </ac:spMkLst>
        </pc:spChg>
        <pc:spChg chg="mod ord">
          <ac:chgData name="피티위즈(주)" userId="be105a1e-ef17-475a-a144-a250c389e8ce" providerId="ADAL" clId="{851EC1AD-E5FB-4649-B2FD-589953FF9158}" dt="2020-06-23T08:20:17.888" v="3635" actId="14100"/>
          <ac:spMkLst>
            <pc:docMk/>
            <pc:sldMk cId="3710518211" sldId="670"/>
            <ac:spMk id="107" creationId="{B660EF59-7FFA-488B-8DE6-8EE21986CB29}"/>
          </ac:spMkLst>
        </pc:spChg>
        <pc:spChg chg="del mod">
          <ac:chgData name="피티위즈(주)" userId="be105a1e-ef17-475a-a144-a250c389e8ce" providerId="ADAL" clId="{851EC1AD-E5FB-4649-B2FD-589953FF9158}" dt="2020-06-23T08:06:51.575" v="3142" actId="478"/>
          <ac:spMkLst>
            <pc:docMk/>
            <pc:sldMk cId="3710518211" sldId="670"/>
            <ac:spMk id="108" creationId="{79372D27-E4E7-4ECD-94FB-F0B9CFA7FDEC}"/>
          </ac:spMkLst>
        </pc:spChg>
        <pc:spChg chg="del mod">
          <ac:chgData name="피티위즈(주)" userId="be105a1e-ef17-475a-a144-a250c389e8ce" providerId="ADAL" clId="{851EC1AD-E5FB-4649-B2FD-589953FF9158}" dt="2020-06-23T08:06:52.554" v="3143" actId="478"/>
          <ac:spMkLst>
            <pc:docMk/>
            <pc:sldMk cId="3710518211" sldId="670"/>
            <ac:spMk id="109" creationId="{6128664A-2937-41EB-85C6-E00F55E84361}"/>
          </ac:spMkLst>
        </pc:spChg>
        <pc:spChg chg="del mod">
          <ac:chgData name="피티위즈(주)" userId="be105a1e-ef17-475a-a144-a250c389e8ce" providerId="ADAL" clId="{851EC1AD-E5FB-4649-B2FD-589953FF9158}" dt="2020-06-23T08:08:39.793" v="3183" actId="478"/>
          <ac:spMkLst>
            <pc:docMk/>
            <pc:sldMk cId="3710518211" sldId="670"/>
            <ac:spMk id="110" creationId="{5699575C-09FB-4471-B188-B6153F639695}"/>
          </ac:spMkLst>
        </pc:spChg>
        <pc:spChg chg="del mod">
          <ac:chgData name="피티위즈(주)" userId="be105a1e-ef17-475a-a144-a250c389e8ce" providerId="ADAL" clId="{851EC1AD-E5FB-4649-B2FD-589953FF9158}" dt="2020-06-23T08:08:39.793" v="3183" actId="478"/>
          <ac:spMkLst>
            <pc:docMk/>
            <pc:sldMk cId="3710518211" sldId="670"/>
            <ac:spMk id="111" creationId="{F0364E78-4108-4A1C-AAC0-5EF34EC64C0D}"/>
          </ac:spMkLst>
        </pc:spChg>
        <pc:spChg chg="del mod">
          <ac:chgData name="피티위즈(주)" userId="be105a1e-ef17-475a-a144-a250c389e8ce" providerId="ADAL" clId="{851EC1AD-E5FB-4649-B2FD-589953FF9158}" dt="2020-06-23T08:06:51.035" v="3141" actId="478"/>
          <ac:spMkLst>
            <pc:docMk/>
            <pc:sldMk cId="3710518211" sldId="670"/>
            <ac:spMk id="112" creationId="{28192002-1FEB-4C3B-BDC0-52B89F3000AE}"/>
          </ac:spMkLst>
        </pc:spChg>
        <pc:spChg chg="del mod">
          <ac:chgData name="피티위즈(주)" userId="be105a1e-ef17-475a-a144-a250c389e8ce" providerId="ADAL" clId="{851EC1AD-E5FB-4649-B2FD-589953FF9158}" dt="2020-06-23T08:06:53.589" v="3144" actId="478"/>
          <ac:spMkLst>
            <pc:docMk/>
            <pc:sldMk cId="3710518211" sldId="670"/>
            <ac:spMk id="113" creationId="{272BBB98-AFC7-4510-80D4-9709D32C65E8}"/>
          </ac:spMkLst>
        </pc:spChg>
        <pc:spChg chg="add mod ord">
          <ac:chgData name="피티위즈(주)" userId="be105a1e-ef17-475a-a144-a250c389e8ce" providerId="ADAL" clId="{851EC1AD-E5FB-4649-B2FD-589953FF9158}" dt="2020-06-23T08:20:21.951" v="3636" actId="14100"/>
          <ac:spMkLst>
            <pc:docMk/>
            <pc:sldMk cId="3710518211" sldId="670"/>
            <ac:spMk id="114" creationId="{E85F9A45-7CDB-4F93-AC59-C2CAEB97E56F}"/>
          </ac:spMkLst>
        </pc:spChg>
        <pc:spChg chg="add mod ord">
          <ac:chgData name="피티위즈(주)" userId="be105a1e-ef17-475a-a144-a250c389e8ce" providerId="ADAL" clId="{851EC1AD-E5FB-4649-B2FD-589953FF9158}" dt="2020-06-23T08:09:17.116" v="3247" actId="207"/>
          <ac:spMkLst>
            <pc:docMk/>
            <pc:sldMk cId="3710518211" sldId="670"/>
            <ac:spMk id="115" creationId="{8C959B18-74E0-49C7-91C0-44A7A0DA31CF}"/>
          </ac:spMkLst>
        </pc:spChg>
        <pc:grpChg chg="add del 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9" creationId="{C886D28D-EB2E-41B6-987D-D03C02AC1458}"/>
          </ac:grpSpMkLst>
        </pc:grpChg>
        <pc:grpChg chg="add del mod ord">
          <ac:chgData name="피티위즈(주)" userId="be105a1e-ef17-475a-a144-a250c389e8ce" providerId="ADAL" clId="{851EC1AD-E5FB-4649-B2FD-589953FF9158}" dt="2020-06-23T07:52:04.302" v="2593" actId="165"/>
          <ac:grpSpMkLst>
            <pc:docMk/>
            <pc:sldMk cId="3710518211" sldId="670"/>
            <ac:grpSpMk id="16" creationId="{E99F902A-3364-4AB5-B996-63D773209820}"/>
          </ac:grpSpMkLst>
        </pc:grpChg>
        <pc:grpChg chg="add mod">
          <ac:chgData name="피티위즈(주)" userId="be105a1e-ef17-475a-a144-a250c389e8ce" providerId="ADAL" clId="{851EC1AD-E5FB-4649-B2FD-589953FF9158}" dt="2020-06-23T08:05:40.542" v="3133" actId="1076"/>
          <ac:grpSpMkLst>
            <pc:docMk/>
            <pc:sldMk cId="3710518211" sldId="670"/>
            <ac:grpSpMk id="17" creationId="{26F3A37C-4A88-4A8A-8BE8-91642043D95D}"/>
          </ac:grpSpMkLst>
        </pc:grpChg>
        <pc:grpChg chg="add del mod">
          <ac:chgData name="피티위즈(주)" userId="be105a1e-ef17-475a-a144-a250c389e8ce" providerId="ADAL" clId="{851EC1AD-E5FB-4649-B2FD-589953FF9158}" dt="2020-06-23T08:08:21.550" v="3175" actId="165"/>
          <ac:grpSpMkLst>
            <pc:docMk/>
            <pc:sldMk cId="3710518211" sldId="670"/>
            <ac:grpSpMk id="21" creationId="{3382D533-E747-4478-910E-0353B41711FE}"/>
          </ac:grpSpMkLst>
        </pc:grpChg>
        <pc:grpChg chg="add mod">
          <ac:chgData name="피티위즈(주)" userId="be105a1e-ef17-475a-a144-a250c389e8ce" providerId="ADAL" clId="{851EC1AD-E5FB-4649-B2FD-589953FF9158}" dt="2020-06-23T08:05:04.439" v="3126" actId="1076"/>
          <ac:grpSpMkLst>
            <pc:docMk/>
            <pc:sldMk cId="3710518211" sldId="670"/>
            <ac:grpSpMk id="22" creationId="{C629260E-47FE-4298-8489-1F2E89C69576}"/>
          </ac:grpSpMkLst>
        </pc:grpChg>
        <pc:grpChg chg="add del mod">
          <ac:chgData name="피티위즈(주)" userId="be105a1e-ef17-475a-a144-a250c389e8ce" providerId="ADAL" clId="{851EC1AD-E5FB-4649-B2FD-589953FF9158}" dt="2020-06-23T08:10:59.268" v="3380" actId="21"/>
          <ac:grpSpMkLst>
            <pc:docMk/>
            <pc:sldMk cId="3710518211" sldId="670"/>
            <ac:grpSpMk id="46" creationId="{5062735C-7E27-470F-AE87-6A23BDA98604}"/>
          </ac:grpSpMkLst>
        </pc:grpChg>
        <pc:grpChg chg="add mod topLvl">
          <ac:chgData name="피티위즈(주)" userId="be105a1e-ef17-475a-a144-a250c389e8ce" providerId="ADAL" clId="{851EC1AD-E5FB-4649-B2FD-589953FF9158}" dt="2020-06-23T08:10:21.821" v="3335" actId="12789"/>
          <ac:grpSpMkLst>
            <pc:docMk/>
            <pc:sldMk cId="3710518211" sldId="670"/>
            <ac:grpSpMk id="63" creationId="{267784E4-8135-4CA6-8237-9A9E118593AB}"/>
          </ac:grpSpMkLst>
        </pc:grpChg>
        <pc:grpChg chg="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65" creationId="{A3228EC3-FE7C-44B7-A953-7684C92AB175}"/>
          </ac:grpSpMkLst>
        </pc:grpChg>
        <pc:grpChg chg="mod">
          <ac:chgData name="피티위즈(주)" userId="be105a1e-ef17-475a-a144-a250c389e8ce" providerId="ADAL" clId="{851EC1AD-E5FB-4649-B2FD-589953FF9158}" dt="2020-06-23T08:09:32.791" v="3250" actId="165"/>
          <ac:grpSpMkLst>
            <pc:docMk/>
            <pc:sldMk cId="3710518211" sldId="670"/>
            <ac:grpSpMk id="68" creationId="{2585B64F-8A21-4B20-B725-5F0316439D5B}"/>
          </ac:grpSpMkLst>
        </pc:grpChg>
        <pc:grpChg chg="add mod">
          <ac:chgData name="피티위즈(주)" userId="be105a1e-ef17-475a-a144-a250c389e8ce" providerId="ADAL" clId="{851EC1AD-E5FB-4649-B2FD-589953FF9158}" dt="2020-06-23T08:05:47.095" v="3134" actId="1076"/>
          <ac:grpSpMkLst>
            <pc:docMk/>
            <pc:sldMk cId="3710518211" sldId="670"/>
            <ac:grpSpMk id="94" creationId="{9EC1DA5F-1985-4BB9-BEA5-0180B1E7883B}"/>
          </ac:grpSpMkLst>
        </pc:grpChg>
        <pc:grpChg chg="add mod">
          <ac:chgData name="피티위즈(주)" userId="be105a1e-ef17-475a-a144-a250c389e8ce" providerId="ADAL" clId="{851EC1AD-E5FB-4649-B2FD-589953FF9158}" dt="2020-06-23T08:05:47.095" v="3134" actId="1076"/>
          <ac:grpSpMkLst>
            <pc:docMk/>
            <pc:sldMk cId="3710518211" sldId="670"/>
            <ac:grpSpMk id="98" creationId="{9AB61E6A-96F7-41AC-B116-0EFF0B342DE8}"/>
          </ac:grpSpMkLst>
        </pc:grpChg>
        <pc:grpChg chg="add mod topLvl">
          <ac:chgData name="피티위즈(주)" userId="be105a1e-ef17-475a-a144-a250c389e8ce" providerId="ADAL" clId="{851EC1AD-E5FB-4649-B2FD-589953FF9158}" dt="2020-06-23T08:08:21.550" v="3175" actId="165"/>
          <ac:grpSpMkLst>
            <pc:docMk/>
            <pc:sldMk cId="3710518211" sldId="670"/>
            <ac:grpSpMk id="102" creationId="{B50E09F3-2D84-4BB3-9C9F-077BB783AAF6}"/>
          </ac:grpSpMkLst>
        </pc:grpChg>
        <pc:picChg chg="add del mod">
          <ac:chgData name="피티위즈(주)" userId="be105a1e-ef17-475a-a144-a250c389e8ce" providerId="ADAL" clId="{851EC1AD-E5FB-4649-B2FD-589953FF9158}" dt="2020-06-23T07:43:29.678" v="2339" actId="21"/>
          <ac:picMkLst>
            <pc:docMk/>
            <pc:sldMk cId="3710518211" sldId="670"/>
            <ac:picMk id="4" creationId="{42CD6C6F-9027-40F8-B8ED-3C461C54F8DC}"/>
          </ac:picMkLst>
        </pc:picChg>
        <pc:picChg chg="add del mod ord topLvl">
          <ac:chgData name="피티위즈(주)" userId="be105a1e-ef17-475a-a144-a250c389e8ce" providerId="ADAL" clId="{851EC1AD-E5FB-4649-B2FD-589953FF9158}" dt="2020-06-25T08:43:02.917" v="5029" actId="478"/>
          <ac:picMkLst>
            <pc:docMk/>
            <pc:sldMk cId="3710518211" sldId="670"/>
            <ac:picMk id="8" creationId="{28D74872-AA0A-4DA0-87BA-5C8823B1D966}"/>
          </ac:picMkLst>
        </pc:picChg>
        <pc:picChg chg="add mod">
          <ac:chgData name="피티위즈(주)" userId="be105a1e-ef17-475a-a144-a250c389e8ce" providerId="ADAL" clId="{851EC1AD-E5FB-4649-B2FD-589953FF9158}" dt="2020-06-25T08:43:10.316" v="5031" actId="1076"/>
          <ac:picMkLst>
            <pc:docMk/>
            <pc:sldMk cId="3710518211" sldId="670"/>
            <ac:picMk id="41" creationId="{6F3665A1-4B12-4A5A-BB47-04639A63FB07}"/>
          </ac:picMkLst>
        </pc:picChg>
        <pc:picChg chg="add del mod">
          <ac:chgData name="피티위즈(주)" userId="be105a1e-ef17-475a-a144-a250c389e8ce" providerId="ADAL" clId="{851EC1AD-E5FB-4649-B2FD-589953FF9158}" dt="2020-06-23T07:44:01.033" v="2347" actId="478"/>
          <ac:picMkLst>
            <pc:docMk/>
            <pc:sldMk cId="3710518211" sldId="670"/>
            <ac:picMk id="76" creationId="{50AA7C28-58AF-40CE-9F2D-622348CCCBA9}"/>
          </ac:picMkLst>
        </pc:picChg>
        <pc:cxnChg chg="del mod">
          <ac:chgData name="피티위즈(주)" userId="be105a1e-ef17-475a-a144-a250c389e8ce" providerId="ADAL" clId="{851EC1AD-E5FB-4649-B2FD-589953FF9158}" dt="2020-06-23T08:08:43.564" v="3184" actId="478"/>
          <ac:cxnSpMkLst>
            <pc:docMk/>
            <pc:sldMk cId="3710518211" sldId="670"/>
            <ac:cxnSpMk id="7" creationId="{00000000-0000-0000-0000-000000000000}"/>
          </ac:cxnSpMkLst>
        </pc:cxnChg>
        <pc:cxnChg chg="add del mod">
          <ac:chgData name="피티위즈(주)" userId="be105a1e-ef17-475a-a144-a250c389e8ce" providerId="ADAL" clId="{851EC1AD-E5FB-4649-B2FD-589953FF9158}" dt="2020-06-23T07:59:13.135" v="2933" actId="478"/>
          <ac:cxnSpMkLst>
            <pc:docMk/>
            <pc:sldMk cId="3710518211" sldId="670"/>
            <ac:cxnSpMk id="19" creationId="{4F1A741B-4FE2-4570-9A8D-3E6F30C250DA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8:54:09.602" v="5562" actId="14100"/>
        <pc:sldMkLst>
          <pc:docMk/>
          <pc:sldMk cId="0" sldId="684"/>
        </pc:sldMkLst>
        <pc:spChg chg="del">
          <ac:chgData name="피티위즈(주)" userId="be105a1e-ef17-475a-a144-a250c389e8ce" providerId="ADAL" clId="{851EC1AD-E5FB-4649-B2FD-589953FF9158}" dt="2020-06-25T08:53:57.671" v="5560" actId="478"/>
          <ac:spMkLst>
            <pc:docMk/>
            <pc:sldMk cId="0" sldId="684"/>
            <ac:spMk id="3" creationId="{3080D8F9-7D50-4770-9BC5-D1C2B1811899}"/>
          </ac:spMkLst>
        </pc:spChg>
        <pc:spChg chg="del">
          <ac:chgData name="피티위즈(주)" userId="be105a1e-ef17-475a-a144-a250c389e8ce" providerId="ADAL" clId="{851EC1AD-E5FB-4649-B2FD-589953FF9158}" dt="2020-06-25T08:53:57.671" v="5560" actId="478"/>
          <ac:spMkLst>
            <pc:docMk/>
            <pc:sldMk cId="0" sldId="684"/>
            <ac:spMk id="5" creationId="{489429EF-7E9C-456B-888F-7B8E722276E0}"/>
          </ac:spMkLst>
        </pc:spChg>
        <pc:spChg chg="mod">
          <ac:chgData name="피티위즈(주)" userId="be105a1e-ef17-475a-a144-a250c389e8ce" providerId="ADAL" clId="{851EC1AD-E5FB-4649-B2FD-589953FF9158}" dt="2020-06-25T08:54:09.602" v="5562" actId="14100"/>
          <ac:spMkLst>
            <pc:docMk/>
            <pc:sldMk cId="0" sldId="684"/>
            <ac:spMk id="33" creationId="{90933F8C-A63F-4D1C-B1FD-36C72ED59808}"/>
          </ac:spMkLst>
        </pc:spChg>
        <pc:spChg chg="mod topLvl">
          <ac:chgData name="피티위즈(주)" userId="be105a1e-ef17-475a-a144-a250c389e8ce" providerId="ADAL" clId="{851EC1AD-E5FB-4649-B2FD-589953FF9158}" dt="2020-06-25T08:53:40.052" v="5556" actId="555"/>
          <ac:spMkLst>
            <pc:docMk/>
            <pc:sldMk cId="0" sldId="684"/>
            <ac:spMk id="35" creationId="{B559D00F-E664-484B-B85D-728A4B4717CA}"/>
          </ac:spMkLst>
        </pc:spChg>
        <pc:spChg chg="mod topLvl">
          <ac:chgData name="피티위즈(주)" userId="be105a1e-ef17-475a-a144-a250c389e8ce" providerId="ADAL" clId="{851EC1AD-E5FB-4649-B2FD-589953FF9158}" dt="2020-06-25T08:53:48.713" v="5558" actId="1035"/>
          <ac:spMkLst>
            <pc:docMk/>
            <pc:sldMk cId="0" sldId="684"/>
            <ac:spMk id="36" creationId="{496F0552-9438-4E25-B05C-8D398BC488AA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37" creationId="{8C23C863-71FD-4189-8B85-0F385D110EA5}"/>
          </ac:spMkLst>
        </pc:spChg>
        <pc:spChg chg="del mod">
          <ac:chgData name="피티위즈(주)" userId="be105a1e-ef17-475a-a144-a250c389e8ce" providerId="ADAL" clId="{851EC1AD-E5FB-4649-B2FD-589953FF9158}" dt="2020-06-25T08:53:51.339" v="5559" actId="478"/>
          <ac:spMkLst>
            <pc:docMk/>
            <pc:sldMk cId="0" sldId="684"/>
            <ac:spMk id="38" creationId="{E78C05C3-C7BA-4A6B-9027-FB030750C04B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39" creationId="{C1C935C0-23A4-41C8-A219-B8C7140BE367}"/>
          </ac:spMkLst>
        </pc:spChg>
        <pc:spChg chg="mod topLvl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0" creationId="{73E06E96-EE2B-4C1A-A2EB-C8E2877F8069}"/>
          </ac:spMkLst>
        </pc:spChg>
        <pc:spChg chg="mod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3" creationId="{EFC56E47-7917-448A-804D-61F0CBDCAE63}"/>
          </ac:spMkLst>
        </pc:spChg>
        <pc:spChg chg="mod">
          <ac:chgData name="피티위즈(주)" userId="be105a1e-ef17-475a-a144-a250c389e8ce" providerId="ADAL" clId="{851EC1AD-E5FB-4649-B2FD-589953FF9158}" dt="2020-06-25T08:53:24.937" v="5554" actId="165"/>
          <ac:spMkLst>
            <pc:docMk/>
            <pc:sldMk cId="0" sldId="684"/>
            <ac:spMk id="44" creationId="{E673D90A-F256-4177-B4DE-2724404B8659}"/>
          </ac:spMkLst>
        </pc:spChg>
        <pc:grpChg chg="del mod">
          <ac:chgData name="피티위즈(주)" userId="be105a1e-ef17-475a-a144-a250c389e8ce" providerId="ADAL" clId="{851EC1AD-E5FB-4649-B2FD-589953FF9158}" dt="2020-06-25T08:53:51.339" v="5559" actId="478"/>
          <ac:grpSpMkLst>
            <pc:docMk/>
            <pc:sldMk cId="0" sldId="684"/>
            <ac:grpSpMk id="23" creationId="{A99D9F28-BD6E-47EF-99EE-38375B40CFE1}"/>
          </ac:grpSpMkLst>
        </pc:grpChg>
        <pc:grpChg chg="add del mod">
          <ac:chgData name="피티위즈(주)" userId="be105a1e-ef17-475a-a144-a250c389e8ce" providerId="ADAL" clId="{851EC1AD-E5FB-4649-B2FD-589953FF9158}" dt="2020-06-25T08:53:24.937" v="5554" actId="165"/>
          <ac:grpSpMkLst>
            <pc:docMk/>
            <pc:sldMk cId="0" sldId="684"/>
            <ac:grpSpMk id="34" creationId="{A3D37576-8125-4054-994B-E2A1486AD32F}"/>
          </ac:grpSpMkLst>
        </pc:grpChg>
        <pc:grpChg chg="mod topLvl">
          <ac:chgData name="피티위즈(주)" userId="be105a1e-ef17-475a-a144-a250c389e8ce" providerId="ADAL" clId="{851EC1AD-E5FB-4649-B2FD-589953FF9158}" dt="2020-06-25T08:53:24.937" v="5554" actId="165"/>
          <ac:grpSpMkLst>
            <pc:docMk/>
            <pc:sldMk cId="0" sldId="684"/>
            <ac:grpSpMk id="42" creationId="{F9568E4A-5CAF-4279-BA99-EB9E7B5726AC}"/>
          </ac:grpSpMkLst>
        </pc:grpChg>
        <pc:graphicFrameChg chg="del">
          <ac:chgData name="피티위즈(주)" userId="be105a1e-ef17-475a-a144-a250c389e8ce" providerId="ADAL" clId="{851EC1AD-E5FB-4649-B2FD-589953FF9158}" dt="2020-06-25T08:53:57.671" v="5560" actId="478"/>
          <ac:graphicFrameMkLst>
            <pc:docMk/>
            <pc:sldMk cId="0" sldId="684"/>
            <ac:graphicFrameMk id="2" creationId="{00000000-0000-0000-0000-000000000000}"/>
          </ac:graphicFrameMkLst>
        </pc:graphicFrameChg>
        <pc:cxnChg chg="del">
          <ac:chgData name="피티위즈(주)" userId="be105a1e-ef17-475a-a144-a250c389e8ce" providerId="ADAL" clId="{851EC1AD-E5FB-4649-B2FD-589953FF9158}" dt="2020-06-25T08:54:02.211" v="5561" actId="478"/>
          <ac:cxnSpMkLst>
            <pc:docMk/>
            <pc:sldMk cId="0" sldId="684"/>
            <ac:cxnSpMk id="4" creationId="{00000000-0000-0000-0000-000000000000}"/>
          </ac:cxnSpMkLst>
        </pc:cxnChg>
        <pc:cxnChg chg="mod topLvl">
          <ac:chgData name="피티위즈(주)" userId="be105a1e-ef17-475a-a144-a250c389e8ce" providerId="ADAL" clId="{851EC1AD-E5FB-4649-B2FD-589953FF9158}" dt="2020-06-25T08:53:40.052" v="5556" actId="555"/>
          <ac:cxnSpMkLst>
            <pc:docMk/>
            <pc:sldMk cId="0" sldId="684"/>
            <ac:cxnSpMk id="41" creationId="{783F3E2E-F2F5-40F2-ACBD-928330C057A9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1:56.558" v="5795" actId="207"/>
        <pc:sldMkLst>
          <pc:docMk/>
          <pc:sldMk cId="1876603473" sldId="699"/>
        </pc:sldMkLst>
        <pc:spChg chg="add mod">
          <ac:chgData name="피티위즈(주)" userId="be105a1e-ef17-475a-a144-a250c389e8ce" providerId="ADAL" clId="{851EC1AD-E5FB-4649-B2FD-589953FF9158}" dt="2020-06-25T09:01:28.008" v="5773" actId="1035"/>
          <ac:spMkLst>
            <pc:docMk/>
            <pc:sldMk cId="1876603473" sldId="699"/>
            <ac:spMk id="9" creationId="{BF0F59F4-5904-4260-9150-A822444BC90F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0" creationId="{20F8E741-CBB9-4FE7-9179-EE81A8341B0A}"/>
          </ac:spMkLst>
        </pc:spChg>
        <pc:spChg chg="add del mod">
          <ac:chgData name="피티위즈(주)" userId="be105a1e-ef17-475a-a144-a250c389e8ce" providerId="ADAL" clId="{851EC1AD-E5FB-4649-B2FD-589953FF9158}" dt="2020-06-25T09:00:56.848" v="5754" actId="21"/>
          <ac:spMkLst>
            <pc:docMk/>
            <pc:sldMk cId="1876603473" sldId="699"/>
            <ac:spMk id="11" creationId="{CD862E4C-D773-46F7-A607-0AB7E22B3EE9}"/>
          </ac:spMkLst>
        </pc:spChg>
        <pc:spChg chg="mod">
          <ac:chgData name="피티위즈(주)" userId="be105a1e-ef17-475a-a144-a250c389e8ce" providerId="ADAL" clId="{851EC1AD-E5FB-4649-B2FD-589953FF9158}" dt="2020-06-25T08:57:07.205" v="5627" actId="1076"/>
          <ac:spMkLst>
            <pc:docMk/>
            <pc:sldMk cId="1876603473" sldId="699"/>
            <ac:spMk id="53" creationId="{FAC44CC5-F0D4-4A83-9C00-A5571E3ED9B3}"/>
          </ac:spMkLst>
        </pc:spChg>
        <pc:spChg chg="mod">
          <ac:chgData name="피티위즈(주)" userId="be105a1e-ef17-475a-a144-a250c389e8ce" providerId="ADAL" clId="{851EC1AD-E5FB-4649-B2FD-589953FF9158}" dt="2020-06-25T08:57:07.205" v="5627" actId="1076"/>
          <ac:spMkLst>
            <pc:docMk/>
            <pc:sldMk cId="1876603473" sldId="699"/>
            <ac:spMk id="54" creationId="{DD35CF4A-DD73-4259-BAAF-BF1D6FA5484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58" creationId="{76B635F5-0F6C-4D27-9591-E8E845B72E29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59" creationId="{B6F5DDA8-2751-474E-B6E3-40710BED93AE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0" creationId="{F923223C-E300-4F65-A65A-AE5691132716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1" creationId="{CB9CC41B-85AF-44E4-A214-04AAE38B9208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2" creationId="{A2FC5951-1BD5-47C1-8AFE-733931729E5A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3" creationId="{B98E1857-0555-4835-B866-46AD457C3EF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4" creationId="{31A50EBA-D5D7-458E-BBB0-E93802E60C57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5" creationId="{188B8EF4-A030-40AC-A488-5AA2FFB68510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6" creationId="{D72B0D4B-27C3-4300-8034-1289F1184B78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7" creationId="{A8B72649-AD0A-48C0-8193-21C9F4863CAE}"/>
          </ac:spMkLst>
        </pc:spChg>
        <pc:spChg chg="mod">
          <ac:chgData name="피티위즈(주)" userId="be105a1e-ef17-475a-a144-a250c389e8ce" providerId="ADAL" clId="{851EC1AD-E5FB-4649-B2FD-589953FF9158}" dt="2020-06-25T08:57:19.435" v="5633"/>
          <ac:spMkLst>
            <pc:docMk/>
            <pc:sldMk cId="1876603473" sldId="699"/>
            <ac:spMk id="68" creationId="{820A8708-97D1-4572-90F8-073223257A22}"/>
          </ac:spMkLst>
        </pc:spChg>
        <pc:spChg chg="add del mod">
          <ac:chgData name="피티위즈(주)" userId="be105a1e-ef17-475a-a144-a250c389e8ce" providerId="ADAL" clId="{851EC1AD-E5FB-4649-B2FD-589953FF9158}" dt="2020-06-25T09:00:59.100" v="5756"/>
          <ac:spMkLst>
            <pc:docMk/>
            <pc:sldMk cId="1876603473" sldId="699"/>
            <ac:spMk id="82" creationId="{3A4C94AE-F39C-447C-BC2C-045EFF203DAA}"/>
          </ac:spMkLst>
        </pc:spChg>
        <pc:spChg chg="mod ord topLvl">
          <ac:chgData name="피티위즈(주)" userId="be105a1e-ef17-475a-a144-a250c389e8ce" providerId="ADAL" clId="{851EC1AD-E5FB-4649-B2FD-589953FF9158}" dt="2020-06-25T09:01:13.154" v="5766" actId="167"/>
          <ac:spMkLst>
            <pc:docMk/>
            <pc:sldMk cId="1876603473" sldId="699"/>
            <ac:spMk id="91" creationId="{EBF1A44B-B9E9-472A-A3D8-1EAF9477E6E7}"/>
          </ac:spMkLst>
        </pc:spChg>
        <pc:spChg chg="mod ord topLvl">
          <ac:chgData name="피티위즈(주)" userId="be105a1e-ef17-475a-a144-a250c389e8ce" providerId="ADAL" clId="{851EC1AD-E5FB-4649-B2FD-589953FF9158}" dt="2020-06-25T08:57:09.047" v="5630" actId="167"/>
          <ac:spMkLst>
            <pc:docMk/>
            <pc:sldMk cId="1876603473" sldId="699"/>
            <ac:spMk id="93" creationId="{5D7C16EC-DA38-4BA3-9C56-E631EB9EB1EB}"/>
          </ac:spMkLst>
        </pc:spChg>
        <pc:spChg chg="mod topLvl">
          <ac:chgData name="피티위즈(주)" userId="be105a1e-ef17-475a-a144-a250c389e8ce" providerId="ADAL" clId="{851EC1AD-E5FB-4649-B2FD-589953FF9158}" dt="2020-06-25T08:54:29.015" v="5566" actId="165"/>
          <ac:spMkLst>
            <pc:docMk/>
            <pc:sldMk cId="1876603473" sldId="699"/>
            <ac:spMk id="94" creationId="{4631FDFE-DBD6-4E4B-9B0D-7B739788207F}"/>
          </ac:spMkLst>
        </pc:spChg>
        <pc:spChg chg="mod topLvl">
          <ac:chgData name="피티위즈(주)" userId="be105a1e-ef17-475a-a144-a250c389e8ce" providerId="ADAL" clId="{851EC1AD-E5FB-4649-B2FD-589953FF9158}" dt="2020-06-25T08:54:29.015" v="5566" actId="165"/>
          <ac:spMkLst>
            <pc:docMk/>
            <pc:sldMk cId="1876603473" sldId="699"/>
            <ac:spMk id="95" creationId="{01CFF682-EB7E-406B-AB97-D3DC5E515596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04" creationId="{FE2A2CAB-47DB-43AB-ADF7-406B3E72F12D}"/>
          </ac:spMkLst>
        </pc:spChg>
        <pc:spChg chg="del mod topLvl">
          <ac:chgData name="피티위즈(주)" userId="be105a1e-ef17-475a-a144-a250c389e8ce" providerId="ADAL" clId="{851EC1AD-E5FB-4649-B2FD-589953FF9158}" dt="2020-06-25T08:58:08.170" v="5655" actId="478"/>
          <ac:spMkLst>
            <pc:docMk/>
            <pc:sldMk cId="1876603473" sldId="699"/>
            <ac:spMk id="112" creationId="{2594BC87-A61A-4C02-B88E-1AE3356E5761}"/>
          </ac:spMkLst>
        </pc:spChg>
        <pc:spChg chg="mod topLvl">
          <ac:chgData name="피티위즈(주)" userId="be105a1e-ef17-475a-a144-a250c389e8ce" providerId="ADAL" clId="{851EC1AD-E5FB-4649-B2FD-589953FF9158}" dt="2020-06-25T09:01:56.558" v="5795" actId="207"/>
          <ac:spMkLst>
            <pc:docMk/>
            <pc:sldMk cId="1876603473" sldId="699"/>
            <ac:spMk id="113" creationId="{D9DE929F-B4EC-429E-A0F5-C7CEF1DE3572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14" creationId="{257D1F70-39A2-4E6B-9DC8-A966858DF70E}"/>
          </ac:spMkLst>
        </pc:spChg>
        <pc:spChg chg="del mod topLvl">
          <ac:chgData name="피티위즈(주)" userId="be105a1e-ef17-475a-a144-a250c389e8ce" providerId="ADAL" clId="{851EC1AD-E5FB-4649-B2FD-589953FF9158}" dt="2020-06-25T08:58:08.170" v="5655" actId="478"/>
          <ac:spMkLst>
            <pc:docMk/>
            <pc:sldMk cId="1876603473" sldId="699"/>
            <ac:spMk id="117" creationId="{A1187B71-01C3-4BD2-BAE7-E3A9B3044F0E}"/>
          </ac:spMkLst>
        </pc:spChg>
        <pc:spChg chg="mod topLvl">
          <ac:chgData name="피티위즈(주)" userId="be105a1e-ef17-475a-a144-a250c389e8ce" providerId="ADAL" clId="{851EC1AD-E5FB-4649-B2FD-589953FF9158}" dt="2020-06-25T09:01:56.558" v="5795" actId="207"/>
          <ac:spMkLst>
            <pc:docMk/>
            <pc:sldMk cId="1876603473" sldId="699"/>
            <ac:spMk id="118" creationId="{7D166A78-0B5E-473E-8D45-6A28621AF75F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22" creationId="{8C25C35B-E409-4A06-BFD5-65B635A2F06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24" creationId="{EC379B67-57CE-4290-9988-0FE83E247B7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25" creationId="{B2351921-A16F-4141-944E-009B973D2E32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29" creationId="{7F833E23-89C1-44DE-9272-3D3AA65F0A9D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30" creationId="{437E5F96-F72C-4599-B119-97F17F892740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31" creationId="{C994D78F-339C-47DC-8E61-BAE315E3A11E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49" creationId="{160A0B7B-5C85-4771-9139-A1AAA2420F63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50" creationId="{C8891B4F-7C92-4239-9B3C-DD492B933090}"/>
          </ac:spMkLst>
        </pc:spChg>
        <pc:spChg chg="mod topLvl">
          <ac:chgData name="피티위즈(주)" userId="be105a1e-ef17-475a-a144-a250c389e8ce" providerId="ADAL" clId="{851EC1AD-E5FB-4649-B2FD-589953FF9158}" dt="2020-06-25T09:01:35.420" v="5784" actId="1038"/>
          <ac:spMkLst>
            <pc:docMk/>
            <pc:sldMk cId="1876603473" sldId="699"/>
            <ac:spMk id="153" creationId="{4F90DDCD-2841-4328-9B31-0199537214FF}"/>
          </ac:spMkLst>
        </pc:spChg>
        <pc:spChg chg="mod topLvl">
          <ac:chgData name="피티위즈(주)" userId="be105a1e-ef17-475a-a144-a250c389e8ce" providerId="ADAL" clId="{851EC1AD-E5FB-4649-B2FD-589953FF9158}" dt="2020-06-25T09:01:42.317" v="5793" actId="1037"/>
          <ac:spMkLst>
            <pc:docMk/>
            <pc:sldMk cId="1876603473" sldId="699"/>
            <ac:spMk id="154" creationId="{DD134BBE-32CC-47AF-BDCC-08B38F1FAA72}"/>
          </ac:spMkLst>
        </pc:spChg>
        <pc:grpChg chg="del">
          <ac:chgData name="피티위즈(주)" userId="be105a1e-ef17-475a-a144-a250c389e8ce" providerId="ADAL" clId="{851EC1AD-E5FB-4649-B2FD-589953FF9158}" dt="2020-06-25T09:01:49.689" v="5794" actId="478"/>
          <ac:grpSpMkLst>
            <pc:docMk/>
            <pc:sldMk cId="1876603473" sldId="699"/>
            <ac:grpSpMk id="5" creationId="{413B57A3-7748-44A6-8C21-E9B88E75A721}"/>
          </ac:grpSpMkLst>
        </pc:grpChg>
        <pc:grpChg chg="add del mod">
          <ac:chgData name="피티위즈(주)" userId="be105a1e-ef17-475a-a144-a250c389e8ce" providerId="ADAL" clId="{851EC1AD-E5FB-4649-B2FD-589953FF9158}" dt="2020-06-25T08:56:06.894" v="5602" actId="165"/>
          <ac:grpSpMkLst>
            <pc:docMk/>
            <pc:sldMk cId="1876603473" sldId="699"/>
            <ac:grpSpMk id="6" creationId="{3F427778-752B-49FC-8CB5-1EB3DB8F8A57}"/>
          </ac:grpSpMkLst>
        </pc:grpChg>
        <pc:grpChg chg="add del mod">
          <ac:chgData name="피티위즈(주)" userId="be105a1e-ef17-475a-a144-a250c389e8ce" providerId="ADAL" clId="{851EC1AD-E5FB-4649-B2FD-589953FF9158}" dt="2020-06-25T08:58:00.619" v="5643" actId="165"/>
          <ac:grpSpMkLst>
            <pc:docMk/>
            <pc:sldMk cId="1876603473" sldId="699"/>
            <ac:grpSpMk id="7" creationId="{8BEB2D4B-B431-48A9-A4CF-042372CE916A}"/>
          </ac:grpSpMkLst>
        </pc:grpChg>
        <pc:grpChg chg="add del mod">
          <ac:chgData name="피티위즈(주)" userId="be105a1e-ef17-475a-a144-a250c389e8ce" providerId="ADAL" clId="{851EC1AD-E5FB-4649-B2FD-589953FF9158}" dt="2020-06-25T08:58:00.619" v="5643" actId="165"/>
          <ac:grpSpMkLst>
            <pc:docMk/>
            <pc:sldMk cId="1876603473" sldId="699"/>
            <ac:grpSpMk id="8" creationId="{2524DCB3-DC30-4547-99CB-77B79A04797F}"/>
          </ac:grpSpMkLst>
        </pc:grpChg>
        <pc:grpChg chg="del mod topLvl">
          <ac:chgData name="피티위즈(주)" userId="be105a1e-ef17-475a-a144-a250c389e8ce" providerId="ADAL" clId="{851EC1AD-E5FB-4649-B2FD-589953FF9158}" dt="2020-06-25T08:56:20.788" v="5616" actId="165"/>
          <ac:grpSpMkLst>
            <pc:docMk/>
            <pc:sldMk cId="1876603473" sldId="699"/>
            <ac:grpSpMk id="16" creationId="{1F1F2D7C-6419-4125-9624-ADA51064A40A}"/>
          </ac:grpSpMkLst>
        </pc:grpChg>
        <pc:grpChg chg="add del mod">
          <ac:chgData name="피티위즈(주)" userId="be105a1e-ef17-475a-a144-a250c389e8ce" providerId="ADAL" clId="{851EC1AD-E5FB-4649-B2FD-589953FF9158}" dt="2020-06-25T08:57:13.641" v="5632" actId="478"/>
          <ac:grpSpMkLst>
            <pc:docMk/>
            <pc:sldMk cId="1876603473" sldId="699"/>
            <ac:grpSpMk id="52" creationId="{630553F0-7B54-4F50-AA76-35CA28E7DC85}"/>
          </ac:grpSpMkLst>
        </pc:grpChg>
        <pc:grpChg chg="add mod">
          <ac:chgData name="피티위즈(주)" userId="be105a1e-ef17-475a-a144-a250c389e8ce" providerId="ADAL" clId="{851EC1AD-E5FB-4649-B2FD-589953FF9158}" dt="2020-06-25T09:00:03.495" v="5740" actId="1037"/>
          <ac:grpSpMkLst>
            <pc:docMk/>
            <pc:sldMk cId="1876603473" sldId="699"/>
            <ac:grpSpMk id="55" creationId="{2D65E1D2-DC22-4B95-A592-14CD5A75D3A2}"/>
          </ac:grpSpMkLst>
        </pc:grpChg>
        <pc:grpChg chg="mod">
          <ac:chgData name="피티위즈(주)" userId="be105a1e-ef17-475a-a144-a250c389e8ce" providerId="ADAL" clId="{851EC1AD-E5FB-4649-B2FD-589953FF9158}" dt="2020-06-25T08:57:19.435" v="5633"/>
          <ac:grpSpMkLst>
            <pc:docMk/>
            <pc:sldMk cId="1876603473" sldId="699"/>
            <ac:grpSpMk id="56" creationId="{AB2F48DE-6EC3-46CF-8675-A11B21EB42C4}"/>
          </ac:grpSpMkLst>
        </pc:grpChg>
        <pc:grpChg chg="mod">
          <ac:chgData name="피티위즈(주)" userId="be105a1e-ef17-475a-a144-a250c389e8ce" providerId="ADAL" clId="{851EC1AD-E5FB-4649-B2FD-589953FF9158}" dt="2020-06-25T08:57:19.435" v="5633"/>
          <ac:grpSpMkLst>
            <pc:docMk/>
            <pc:sldMk cId="1876603473" sldId="699"/>
            <ac:grpSpMk id="57" creationId="{4C90CFD2-61AE-424E-B8AB-BCD3924F2C92}"/>
          </ac:grpSpMkLst>
        </pc:grpChg>
        <pc:grpChg chg="del">
          <ac:chgData name="피티위즈(주)" userId="be105a1e-ef17-475a-a144-a250c389e8ce" providerId="ADAL" clId="{851EC1AD-E5FB-4649-B2FD-589953FF9158}" dt="2020-06-25T08:54:28.851" v="5565" actId="165"/>
          <ac:grpSpMkLst>
            <pc:docMk/>
            <pc:sldMk cId="1876603473" sldId="699"/>
            <ac:grpSpMk id="90" creationId="{14B2D571-44AD-4842-B65E-CFFEA93D29F9}"/>
          </ac:grpSpMkLst>
        </pc:grpChg>
        <pc:grpChg chg="del mod topLvl">
          <ac:chgData name="피티위즈(주)" userId="be105a1e-ef17-475a-a144-a250c389e8ce" providerId="ADAL" clId="{851EC1AD-E5FB-4649-B2FD-589953FF9158}" dt="2020-06-25T08:54:29.015" v="5566" actId="165"/>
          <ac:grpSpMkLst>
            <pc:docMk/>
            <pc:sldMk cId="1876603473" sldId="699"/>
            <ac:grpSpMk id="92" creationId="{273D2C79-71B3-4DBE-B604-34EAF8CBF491}"/>
          </ac:grpSpMkLst>
        </pc:grpChg>
        <pc:picChg chg="add mod ord modCrop">
          <ac:chgData name="피티위즈(주)" userId="be105a1e-ef17-475a-a144-a250c389e8ce" providerId="ADAL" clId="{851EC1AD-E5FB-4649-B2FD-589953FF9158}" dt="2020-06-25T09:01:23.576" v="5772" actId="14100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">
        <pc:chgData name="피티위즈(주)" userId="be105a1e-ef17-475a-a144-a250c389e8ce" providerId="ADAL" clId="{851EC1AD-E5FB-4649-B2FD-589953FF9158}" dt="2020-06-25T09:09:22.801" v="6069" actId="1076"/>
        <pc:sldMkLst>
          <pc:docMk/>
          <pc:sldMk cId="1845353455" sldId="702"/>
        </pc:sldMkLst>
        <pc:spChg chg="mod">
          <ac:chgData name="피티위즈(주)" userId="be105a1e-ef17-475a-a144-a250c389e8ce" providerId="ADAL" clId="{851EC1AD-E5FB-4649-B2FD-589953FF9158}" dt="2020-06-25T09:08:54.488" v="6063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851EC1AD-E5FB-4649-B2FD-589953FF9158}" dt="2020-06-25T09:08:48.384" v="6062" actId="207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851EC1AD-E5FB-4649-B2FD-589953FF9158}" dt="2020-06-25T09:08:54.488" v="6063"/>
          <ac:spMkLst>
            <pc:docMk/>
            <pc:sldMk cId="1845353455" sldId="702"/>
            <ac:spMk id="43" creationId="{70B790FF-662E-4298-ADC1-764CA1E59503}"/>
          </ac:spMkLst>
        </pc:spChg>
        <pc:spChg chg="mod">
          <ac:chgData name="피티위즈(주)" userId="be105a1e-ef17-475a-a144-a250c389e8ce" providerId="ADAL" clId="{851EC1AD-E5FB-4649-B2FD-589953FF9158}" dt="2020-06-25T09:08:48.384" v="6062" actId="207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3" creationId="{6CF5AFDC-81D7-49FA-8C70-4D77D287FDCB}"/>
          </ac:spMkLst>
        </pc:spChg>
        <pc:spChg chg="mod">
          <ac:chgData name="피티위즈(주)" userId="be105a1e-ef17-475a-a144-a250c389e8ce" providerId="ADAL" clId="{851EC1AD-E5FB-4649-B2FD-589953FF9158}" dt="2020-06-25T09:05:53.887" v="5956"/>
          <ac:spMkLst>
            <pc:docMk/>
            <pc:sldMk cId="1845353455" sldId="702"/>
            <ac:spMk id="74" creationId="{5CCC2750-CCFA-468E-8BF3-90E3F43F5E2F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5" creationId="{BBEACF4C-8BFC-4A43-A404-461A911AFF1B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76" creationId="{8D8C6F99-0746-4385-BED0-967E7EED5798}"/>
          </ac:spMkLst>
        </pc:spChg>
        <pc:spChg chg="mod">
          <ac:chgData name="피티위즈(주)" userId="be105a1e-ef17-475a-a144-a250c389e8ce" providerId="ADAL" clId="{851EC1AD-E5FB-4649-B2FD-589953FF9158}" dt="2020-06-25T09:05:59.266" v="5975"/>
          <ac:spMkLst>
            <pc:docMk/>
            <pc:sldMk cId="1845353455" sldId="702"/>
            <ac:spMk id="77" creationId="{03A512AB-69AF-405F-BFC3-CF2E16A145F3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80" creationId="{D19E6A51-DB2C-449B-B088-4CA3ED88B6D4}"/>
          </ac:spMkLst>
        </pc:spChg>
        <pc:spChg chg="mod">
          <ac:chgData name="피티위즈(주)" userId="be105a1e-ef17-475a-a144-a250c389e8ce" providerId="ADAL" clId="{851EC1AD-E5FB-4649-B2FD-589953FF9158}" dt="2020-06-25T09:05:49.349" v="5941"/>
          <ac:spMkLst>
            <pc:docMk/>
            <pc:sldMk cId="1845353455" sldId="702"/>
            <ac:spMk id="81" creationId="{1C1FAA76-C6D6-4B6F-9E3B-D43416C413FC}"/>
          </ac:spMkLst>
        </pc:spChg>
        <pc:spChg chg="add mod ord">
          <ac:chgData name="피티위즈(주)" userId="be105a1e-ef17-475a-a144-a250c389e8ce" providerId="ADAL" clId="{851EC1AD-E5FB-4649-B2FD-589953FF9158}" dt="2020-06-25T09:09:14.587" v="6068" actId="14100"/>
          <ac:spMkLst>
            <pc:docMk/>
            <pc:sldMk cId="1845353455" sldId="702"/>
            <ac:spMk id="82" creationId="{5A348681-B402-4A20-A8F9-E2C75F41981A}"/>
          </ac:spMkLst>
        </pc:spChg>
        <pc:grpChg chg="del">
          <ac:chgData name="피티위즈(주)" userId="be105a1e-ef17-475a-a144-a250c389e8ce" providerId="ADAL" clId="{851EC1AD-E5FB-4649-B2FD-589953FF9158}" dt="2020-06-25T09:06:01.732" v="5976" actId="478"/>
          <ac:grpSpMkLst>
            <pc:docMk/>
            <pc:sldMk cId="1845353455" sldId="702"/>
            <ac:grpSpMk id="9" creationId="{D6D71DD1-1AF9-4941-B88F-099A111418F6}"/>
          </ac:grpSpMkLst>
        </pc:grpChg>
        <pc:grpChg chg="mod">
          <ac:chgData name="피티위즈(주)" userId="be105a1e-ef17-475a-a144-a250c389e8ce" providerId="ADAL" clId="{851EC1AD-E5FB-4649-B2FD-589953FF9158}" dt="2020-06-25T09:09:22.801" v="6069" actId="1076"/>
          <ac:grpSpMkLst>
            <pc:docMk/>
            <pc:sldMk cId="1845353455" sldId="702"/>
            <ac:grpSpMk id="18" creationId="{1C51DAAD-D01C-49F3-AAB3-CB3BB58A53A2}"/>
          </ac:grpSpMkLst>
        </pc:grpChg>
        <pc:grpChg chg="del">
          <ac:chgData name="피티위즈(주)" userId="be105a1e-ef17-475a-a144-a250c389e8ce" providerId="ADAL" clId="{851EC1AD-E5FB-4649-B2FD-589953FF9158}" dt="2020-06-25T09:05:48.675" v="5940" actId="478"/>
          <ac:grpSpMkLst>
            <pc:docMk/>
            <pc:sldMk cId="1845353455" sldId="702"/>
            <ac:grpSpMk id="46" creationId="{79231033-4740-4839-A0B2-7683DA2D5344}"/>
          </ac:grpSpMkLst>
        </pc:grpChg>
        <pc:grpChg chg="add mod">
          <ac:chgData name="피티위즈(주)" userId="be105a1e-ef17-475a-a144-a250c389e8ce" providerId="ADAL" clId="{851EC1AD-E5FB-4649-B2FD-589953FF9158}" dt="2020-06-25T09:05:49.349" v="5941"/>
          <ac:grpSpMkLst>
            <pc:docMk/>
            <pc:sldMk cId="1845353455" sldId="702"/>
            <ac:grpSpMk id="72" creationId="{B6861054-6CBC-421C-9162-FB08ABF5F25A}"/>
          </ac:grpSpMkLst>
        </pc:grpChg>
        <pc:grpChg chg="mod">
          <ac:chgData name="피티위즈(주)" userId="be105a1e-ef17-475a-a144-a250c389e8ce" providerId="ADAL" clId="{851EC1AD-E5FB-4649-B2FD-589953FF9158}" dt="2020-06-25T09:05:49.349" v="5941"/>
          <ac:grpSpMkLst>
            <pc:docMk/>
            <pc:sldMk cId="1845353455" sldId="702"/>
            <ac:grpSpMk id="79" creationId="{678D4661-FAA4-4714-AE11-0752CD76C48D}"/>
          </ac:grpSpMkLst>
        </pc:grpChg>
        <pc:cxnChg chg="mod">
          <ac:chgData name="피티위즈(주)" userId="be105a1e-ef17-475a-a144-a250c389e8ce" providerId="ADAL" clId="{851EC1AD-E5FB-4649-B2FD-589953FF9158}" dt="2020-06-25T09:05:49.349" v="5941"/>
          <ac:cxnSpMkLst>
            <pc:docMk/>
            <pc:sldMk cId="1845353455" sldId="702"/>
            <ac:cxnSpMk id="78" creationId="{E8196C11-D0DF-4C8D-9F41-51CC06EFD42B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8:32.962" v="6059" actId="478"/>
        <pc:sldMkLst>
          <pc:docMk/>
          <pc:sldMk cId="1704921314" sldId="703"/>
        </pc:sldMkLst>
        <pc:spChg chg="add mod or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" creationId="{FC4F9B16-F0FA-4D94-BF28-607ED254D29E}"/>
          </ac:spMkLst>
        </pc:spChg>
        <pc:spChg chg="add mod">
          <ac:chgData name="피티위즈(주)" userId="be105a1e-ef17-475a-a144-a250c389e8ce" providerId="ADAL" clId="{851EC1AD-E5FB-4649-B2FD-589953FF9158}" dt="2020-06-25T09:08:31.075" v="6058" actId="1076"/>
          <ac:spMkLst>
            <pc:docMk/>
            <pc:sldMk cId="1704921314" sldId="703"/>
            <ac:spMk id="14" creationId="{A80A2DCA-EE84-4003-8637-348404786C3C}"/>
          </ac:spMkLst>
        </pc:spChg>
        <pc:spChg chg="mod">
          <ac:chgData name="피티위즈(주)" userId="be105a1e-ef17-475a-a144-a250c389e8ce" providerId="ADAL" clId="{851EC1AD-E5FB-4649-B2FD-589953FF9158}" dt="2020-06-25T09:06:51.495" v="5996" actId="207"/>
          <ac:spMkLst>
            <pc:docMk/>
            <pc:sldMk cId="1704921314" sldId="703"/>
            <ac:spMk id="65" creationId="{0A86944B-9DAE-4CFD-963E-72EBCA5E757B}"/>
          </ac:spMkLst>
        </pc:spChg>
        <pc:spChg chg="mod">
          <ac:chgData name="피티위즈(주)" userId="be105a1e-ef17-475a-a144-a250c389e8ce" providerId="ADAL" clId="{851EC1AD-E5FB-4649-B2FD-589953FF9158}" dt="2020-06-25T09:06:44.063" v="5995" actId="207"/>
          <ac:spMkLst>
            <pc:docMk/>
            <pc:sldMk cId="1704921314" sldId="703"/>
            <ac:spMk id="66" creationId="{72D0D69A-7AFA-41CE-8EA3-B6A6D5773E79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0" creationId="{6B6B333B-5F58-4580-9BFD-2CDFB602813F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3" creationId="{F1F6F614-E652-4F1D-A960-10A998EEC5DA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6" creationId="{24D5B5C0-3EC7-4F71-B5B8-5F9783290F9B}"/>
          </ac:spMkLst>
        </pc:spChg>
        <pc:spChg chg="mod">
          <ac:chgData name="피티위즈(주)" userId="be105a1e-ef17-475a-a144-a250c389e8ce" providerId="ADAL" clId="{851EC1AD-E5FB-4649-B2FD-589953FF9158}" dt="2020-06-25T09:07:52.450" v="6019" actId="554"/>
          <ac:spMkLst>
            <pc:docMk/>
            <pc:sldMk cId="1704921314" sldId="703"/>
            <ac:spMk id="88" creationId="{EBC41CFF-D9CD-4E57-91EE-1149DF83160E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89" creationId="{EF0F7E31-B1CF-46C0-9A63-A024010F1CC6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0" creationId="{EA56DBA9-E62E-47F4-A0AC-BFEAEB257FBD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1" creationId="{59EF9B25-2981-42F7-873F-0E49871B172E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2" creationId="{813AFC66-5B64-4182-9A09-C2C5654A8BD9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5" creationId="{7128FB8C-B770-4F52-96AC-E51703905E96}"/>
          </ac:spMkLst>
        </pc:spChg>
        <pc:spChg chg="mod">
          <ac:chgData name="피티위즈(주)" userId="be105a1e-ef17-475a-a144-a250c389e8ce" providerId="ADAL" clId="{851EC1AD-E5FB-4649-B2FD-589953FF9158}" dt="2020-06-25T09:08:12.278" v="6030" actId="1036"/>
          <ac:spMkLst>
            <pc:docMk/>
            <pc:sldMk cId="1704921314" sldId="703"/>
            <ac:spMk id="96" creationId="{BB9CE5FD-6E40-4665-B5F7-7E0CD58C095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99" creationId="{091DE6F8-8A05-4856-A3B7-EA2FC994D35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0" creationId="{AC13E5DF-B430-4226-9526-9CB19FAFAE68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2" creationId="{AF9E40F0-4635-427F-9B0C-86E8AA574D41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3" creationId="{7F671798-B018-4D23-A317-A14602EBAF1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04" creationId="{5700C08F-C9D2-4C46-9297-2E2820436718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4" creationId="{7202CC42-9C5F-4A60-B8ED-91F4BF5136FD}"/>
          </ac:spMkLst>
        </pc:spChg>
        <pc:spChg chg="mod">
          <ac:chgData name="피티위즈(주)" userId="be105a1e-ef17-475a-a144-a250c389e8ce" providerId="ADAL" clId="{851EC1AD-E5FB-4649-B2FD-589953FF9158}" dt="2020-06-25T09:06:17.541" v="5989" actId="20577"/>
          <ac:spMkLst>
            <pc:docMk/>
            <pc:sldMk cId="1704921314" sldId="703"/>
            <ac:spMk id="125" creationId="{79E12956-5518-4CC0-898C-E2B13C28A7A3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26" creationId="{C066CDD8-CF91-4691-A4EF-D626B88A0ACE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7" creationId="{B648E32D-F243-4C88-89FA-B27D44AA90B5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28" creationId="{6F700752-9B38-42F3-80E3-9D1F541A348B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29" creationId="{8BA8CDFB-CFC5-4E53-B554-1CEF6E09F131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0" creationId="{A2641B47-0039-4650-ADA3-C871F59D074E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3" creationId="{F06A3595-8848-4D7D-BC79-705CFC3021A9}"/>
          </ac:spMkLst>
        </pc:spChg>
        <pc:spChg chg="mod">
          <ac:chgData name="피티위즈(주)" userId="be105a1e-ef17-475a-a144-a250c389e8ce" providerId="ADAL" clId="{851EC1AD-E5FB-4649-B2FD-589953FF9158}" dt="2020-06-25T09:06:14.346" v="5986"/>
          <ac:spMkLst>
            <pc:docMk/>
            <pc:sldMk cId="1704921314" sldId="703"/>
            <ac:spMk id="134" creationId="{FE9525A0-24EC-426C-9647-EA9856E70B7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5" creationId="{219FE2CA-00EA-4D8C-B29E-CAF089972815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37" creationId="{6E17BB75-A792-433E-8BBB-E2556B123148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38" creationId="{EB0C6E47-5038-42A5-9AEF-EB0547F722B4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39" creationId="{B9189CD2-EE72-46A2-9799-01B0C440C1F4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0" creationId="{CC91D8B0-2248-4D59-A1DB-F443C0453E6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1" creationId="{F4BD9CD1-A393-42A0-B17C-46C97613339C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2" creationId="{D1CF8646-8D76-401F-9C61-ADBE63AC1943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3" creationId="{3B31727B-2C94-4470-A653-716A824C2351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44" creationId="{B399C091-018C-4AD7-9396-79F1283789B2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5" creationId="{5C4AC2F3-EB95-4BDB-A343-5FE43B32BC01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6" creationId="{B603A747-F0E7-444D-9231-41546181E4CD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8" creationId="{F2519291-1A03-40A3-B70A-209030ACF42A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49" creationId="{73744199-7848-4DBB-9036-A9D29C405665}"/>
          </ac:spMkLst>
        </pc:spChg>
        <pc:spChg chg="mod">
          <ac:chgData name="피티위즈(주)" userId="be105a1e-ef17-475a-a144-a250c389e8ce" providerId="ADAL" clId="{851EC1AD-E5FB-4649-B2FD-589953FF9158}" dt="2020-06-25T09:07:27.342" v="6005" actId="1076"/>
          <ac:spMkLst>
            <pc:docMk/>
            <pc:sldMk cId="1704921314" sldId="703"/>
            <ac:spMk id="150" creationId="{9F3D222B-CB63-4EB5-A80E-F23B8FCF05C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18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18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06" creationId="{F77A2E32-4A31-4A18-AD4C-D169D6C0840A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10" creationId="{3458F56F-B712-4A5F-8A42-4BBCB07F99FF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11" creationId="{639CA309-9F1A-4748-926C-F904CB3D9938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12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13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23" creationId="{E1575740-3F8D-461A-B0C9-0FA33B00AB57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27" creationId="{779B17AE-6921-4FA3-9786-A0B3DE0B89BD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2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3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4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5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6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7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39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0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3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4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6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7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5T09:08:32.962" v="6059" actId="478"/>
          <ac:spMkLst>
            <pc:docMk/>
            <pc:sldMk cId="1704921314" sldId="703"/>
            <ac:spMk id="249" creationId="{00000000-0000-0000-0000-000000000000}"/>
          </ac:spMkLst>
        </pc:spChg>
        <pc:spChg chg="mod">
          <ac:chgData name="피티위즈(주)" userId="be105a1e-ef17-475a-a144-a250c389e8ce" providerId="ADAL" clId="{851EC1AD-E5FB-4649-B2FD-589953FF9158}" dt="2020-06-25T09:07:24.456" v="6004" actId="1076"/>
          <ac:spMkLst>
            <pc:docMk/>
            <pc:sldMk cId="1704921314" sldId="703"/>
            <ac:spMk id="250" creationId="{FAAA01AA-0287-4B58-AE64-6F6953D41F72}"/>
          </ac:spMkLst>
        </pc:s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3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8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9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851EC1AD-E5FB-4649-B2FD-589953FF9158}" dt="2020-06-25T09:08:32.962" v="6059" actId="478"/>
          <ac:grpSpMkLst>
            <pc:docMk/>
            <pc:sldMk cId="1704921314" sldId="703"/>
            <ac:grpSpMk id="15" creationId="{19D39F1C-9030-4BAF-8955-6F162BF21E2C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2" creationId="{12D0C6D2-8EF1-45E9-A6B8-556D49841352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7" creationId="{CD119E49-FD12-4129-93C7-1E010475610A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8" creationId="{DB3C984A-54A1-4D8B-B732-38422AD69D71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64" creationId="{AF5E66B4-FF50-4D80-8E0A-86F7BE445043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98" creationId="{61916597-C7B8-47B0-8C4C-47164F9C48CB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101" creationId="{376AF793-A521-44E8-971A-F368873DEB1A}"/>
          </ac:grpSpMkLst>
        </pc:grpChg>
        <pc:grpChg chg="add mod">
          <ac:chgData name="피티위즈(주)" userId="be105a1e-ef17-475a-a144-a250c389e8ce" providerId="ADAL" clId="{851EC1AD-E5FB-4649-B2FD-589953FF9158}" dt="2020-06-25T09:06:14.346" v="5986"/>
          <ac:grpSpMkLst>
            <pc:docMk/>
            <pc:sldMk cId="1704921314" sldId="703"/>
            <ac:grpSpMk id="123" creationId="{1E32E751-251A-4ACB-BA69-A469BBE2F59C}"/>
          </ac:grpSpMkLst>
        </pc:grpChg>
        <pc:grpChg chg="mod">
          <ac:chgData name="피티위즈(주)" userId="be105a1e-ef17-475a-a144-a250c389e8ce" providerId="ADAL" clId="{851EC1AD-E5FB-4649-B2FD-589953FF9158}" dt="2020-06-25T09:06:14.346" v="5986"/>
          <ac:grpSpMkLst>
            <pc:docMk/>
            <pc:sldMk cId="1704921314" sldId="703"/>
            <ac:grpSpMk id="132" creationId="{CEC6FF54-F489-4BEC-9AC6-8C5F62D8E46F}"/>
          </ac:grpSpMkLst>
        </pc:grpChg>
        <pc:grpChg chg="add mod">
          <ac:chgData name="피티위즈(주)" userId="be105a1e-ef17-475a-a144-a250c389e8ce" providerId="ADAL" clId="{851EC1AD-E5FB-4649-B2FD-589953FF9158}" dt="2020-06-25T09:07:30.321" v="6006" actId="207"/>
          <ac:grpSpMkLst>
            <pc:docMk/>
            <pc:sldMk cId="1704921314" sldId="703"/>
            <ac:grpSpMk id="136" creationId="{89A09B90-7573-4A31-819B-84842D90C912}"/>
          </ac:grpSpMkLst>
        </pc:grpChg>
        <pc:grpChg chg="del mod">
          <ac:chgData name="피티위즈(주)" userId="be105a1e-ef17-475a-a144-a250c389e8ce" providerId="ADAL" clId="{851EC1AD-E5FB-4649-B2FD-589953FF9158}" dt="2020-06-25T09:06:16.735" v="5988" actId="478"/>
          <ac:grpSpMkLst>
            <pc:docMk/>
            <pc:sldMk cId="1704921314" sldId="703"/>
            <ac:grpSpMk id="158" creationId="{1C87BDDE-B38F-42FE-96A1-E7DFB4D17FA7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05" creationId="{D0550DB5-9C64-4E9B-8C55-DE6B55D1AE6D}"/>
          </ac:grpSpMkLst>
        </pc:grpChg>
        <pc:grpChg chg="mod">
          <ac:chgData name="피티위즈(주)" userId="be105a1e-ef17-475a-a144-a250c389e8ce" providerId="ADAL" clId="{851EC1AD-E5FB-4649-B2FD-589953FF9158}" dt="2020-06-25T09:07:24.456" v="6004" actId="1076"/>
          <ac:grpSpMkLst>
            <pc:docMk/>
            <pc:sldMk cId="1704921314" sldId="703"/>
            <ac:grpSpMk id="222" creationId="{E7BA24AC-3F43-440B-B4B2-95F476D99C2C}"/>
          </ac:grpSpMkLst>
        </pc:grpChg>
        <pc:cxnChg chg="mod">
          <ac:chgData name="피티위즈(주)" userId="be105a1e-ef17-475a-a144-a250c389e8ce" providerId="ADAL" clId="{851EC1AD-E5FB-4649-B2FD-589953FF9158}" dt="2020-06-25T09:06:14.346" v="5986"/>
          <ac:cxnSpMkLst>
            <pc:docMk/>
            <pc:sldMk cId="1704921314" sldId="703"/>
            <ac:cxnSpMk id="131" creationId="{9962D8F6-D8DD-44B0-9FCD-F260153D1EE7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1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2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9:08:32.962" v="6059" actId="478"/>
          <ac:cxnSpMkLst>
            <pc:docMk/>
            <pc:sldMk cId="1704921314" sldId="703"/>
            <ac:cxnSpMk id="245" creationId="{00000000-0000-0000-0000-000000000000}"/>
          </ac:cxnSpMkLst>
        </pc:cxnChg>
      </pc:sldChg>
      <pc:sldChg chg="delSp modSp mod">
        <pc:chgData name="피티위즈(주)" userId="be105a1e-ef17-475a-a144-a250c389e8ce" providerId="ADAL" clId="{851EC1AD-E5FB-4649-B2FD-589953FF9158}" dt="2020-06-25T08:54:13.254" v="5563" actId="478"/>
        <pc:sldMkLst>
          <pc:docMk/>
          <pc:sldMk cId="2971263555" sldId="716"/>
        </pc:sldMkLst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8" creationId="{33884EFB-0B11-458F-81D5-2A8271868A70}"/>
          </ac:spMkLst>
        </pc:spChg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29" creationId="{489429EF-7E9C-456B-888F-7B8E722276E0}"/>
          </ac:spMkLst>
        </pc:spChg>
        <pc:spChg chg="del">
          <ac:chgData name="피티위즈(주)" userId="be105a1e-ef17-475a-a144-a250c389e8ce" providerId="ADAL" clId="{851EC1AD-E5FB-4649-B2FD-589953FF9158}" dt="2020-06-25T08:52:30.070" v="5543" actId="478"/>
          <ac:spMkLst>
            <pc:docMk/>
            <pc:sldMk cId="2971263555" sldId="716"/>
            <ac:spMk id="56" creationId="{D463E2F8-DFAE-44FF-9981-7094E463FE7A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5" creationId="{2450C492-DD45-4243-B706-28C83FFD4FB0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6" creationId="{EF89AC46-AC02-4A82-B37A-EAF5E1DF08A4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7" creationId="{C39E6C61-1DB0-4A9B-BFE1-94DEF5261417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8" creationId="{54B668C2-8367-4E84-B714-321FD0C2BD6F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79" creationId="{12FEFA64-DED6-4A6E-B11A-899701ECAD89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82" creationId="{1248D0DC-8BFC-4717-864E-37EA9BA384E5}"/>
          </ac:spMkLst>
        </pc:spChg>
        <pc:spChg chg="mod">
          <ac:chgData name="피티위즈(주)" userId="be105a1e-ef17-475a-a144-a250c389e8ce" providerId="ADAL" clId="{851EC1AD-E5FB-4649-B2FD-589953FF9158}" dt="2020-06-25T08:52:27.414" v="5542"/>
          <ac:spMkLst>
            <pc:docMk/>
            <pc:sldMk cId="2971263555" sldId="716"/>
            <ac:spMk id="83" creationId="{3705F303-BCCE-4F95-888B-8B69E08963B8}"/>
          </ac:spMkLst>
        </pc:spChg>
        <pc:grpChg chg="del">
          <ac:chgData name="피티위즈(주)" userId="be105a1e-ef17-475a-a144-a250c389e8ce" providerId="ADAL" clId="{851EC1AD-E5FB-4649-B2FD-589953FF9158}" dt="2020-06-25T08:52:30.070" v="5543" actId="478"/>
          <ac:grpSpMkLst>
            <pc:docMk/>
            <pc:sldMk cId="2971263555" sldId="716"/>
            <ac:grpSpMk id="7" creationId="{B3971FFD-DA52-4DF6-9B8F-EAADE3156239}"/>
          </ac:grpSpMkLst>
        </pc:grpChg>
        <pc:grpChg chg="mod">
          <ac:chgData name="피티위즈(주)" userId="be105a1e-ef17-475a-a144-a250c389e8ce" providerId="ADAL" clId="{851EC1AD-E5FB-4649-B2FD-589953FF9158}" dt="2020-06-25T08:52:27.414" v="5542"/>
          <ac:grpSpMkLst>
            <pc:docMk/>
            <pc:sldMk cId="2971263555" sldId="716"/>
            <ac:grpSpMk id="74" creationId="{8FCD0086-2FB2-4769-A886-F7543C9E5433}"/>
          </ac:grpSpMkLst>
        </pc:grpChg>
        <pc:grpChg chg="mod">
          <ac:chgData name="피티위즈(주)" userId="be105a1e-ef17-475a-a144-a250c389e8ce" providerId="ADAL" clId="{851EC1AD-E5FB-4649-B2FD-589953FF9158}" dt="2020-06-25T08:52:27.414" v="5542"/>
          <ac:grpSpMkLst>
            <pc:docMk/>
            <pc:sldMk cId="2971263555" sldId="716"/>
            <ac:grpSpMk id="81" creationId="{4C02FE09-F1EA-4AF5-B3FE-03FB5CA14846}"/>
          </ac:grpSpMkLst>
        </pc:grpChg>
        <pc:cxnChg chg="del">
          <ac:chgData name="피티위즈(주)" userId="be105a1e-ef17-475a-a144-a250c389e8ce" providerId="ADAL" clId="{851EC1AD-E5FB-4649-B2FD-589953FF9158}" dt="2020-06-25T08:54:13.254" v="5563" actId="478"/>
          <ac:cxnSpMkLst>
            <pc:docMk/>
            <pc:sldMk cId="2971263555" sldId="716"/>
            <ac:cxnSpMk id="25" creationId="{00000000-0000-0000-0000-000000000000}"/>
          </ac:cxnSpMkLst>
        </pc:cxnChg>
        <pc:cxnChg chg="del">
          <ac:chgData name="피티위즈(주)" userId="be105a1e-ef17-475a-a144-a250c389e8ce" providerId="ADAL" clId="{851EC1AD-E5FB-4649-B2FD-589953FF9158}" dt="2020-06-25T08:52:40.150" v="5545" actId="478"/>
          <ac:cxnSpMkLst>
            <pc:docMk/>
            <pc:sldMk cId="2971263555" sldId="716"/>
            <ac:cxnSpMk id="28" creationId="{00000000-0000-0000-0000-000000000000}"/>
          </ac:cxnSpMkLst>
        </pc:cxnChg>
        <pc:cxnChg chg="mod">
          <ac:chgData name="피티위즈(주)" userId="be105a1e-ef17-475a-a144-a250c389e8ce" providerId="ADAL" clId="{851EC1AD-E5FB-4649-B2FD-589953FF9158}" dt="2020-06-25T08:52:30.070" v="5543" actId="478"/>
          <ac:cxnSpMkLst>
            <pc:docMk/>
            <pc:sldMk cId="2971263555" sldId="716"/>
            <ac:cxnSpMk id="69" creationId="{6AC8D354-65A1-4422-BC5D-512968A4F6FA}"/>
          </ac:cxnSpMkLst>
        </pc:cxnChg>
        <pc:cxnChg chg="mod">
          <ac:chgData name="피티위즈(주)" userId="be105a1e-ef17-475a-a144-a250c389e8ce" providerId="ADAL" clId="{851EC1AD-E5FB-4649-B2FD-589953FF9158}" dt="2020-06-25T08:52:27.414" v="5542"/>
          <ac:cxnSpMkLst>
            <pc:docMk/>
            <pc:sldMk cId="2971263555" sldId="716"/>
            <ac:cxnSpMk id="80" creationId="{9A542608-F13B-460B-9BFF-B6FC580640FC}"/>
          </ac:cxnSpMkLst>
        </pc:cxnChg>
      </pc:sldChg>
      <pc:sldChg chg="addSp delSp modSp mod">
        <pc:chgData name="피티위즈(주)" userId="be105a1e-ef17-475a-a144-a250c389e8ce" providerId="ADAL" clId="{851EC1AD-E5FB-4649-B2FD-589953FF9158}" dt="2020-06-25T09:02:22.308" v="5799" actId="113"/>
        <pc:sldMkLst>
          <pc:docMk/>
          <pc:sldMk cId="3178138498" sldId="734"/>
        </pc:sldMkLst>
        <pc:spChg chg="mod">
          <ac:chgData name="피티위즈(주)" userId="be105a1e-ef17-475a-a144-a250c389e8ce" providerId="ADAL" clId="{851EC1AD-E5FB-4649-B2FD-589953FF9158}" dt="2020-06-23T06:03:18.502" v="145" actId="404"/>
          <ac:spMkLst>
            <pc:docMk/>
            <pc:sldMk cId="3178138498" sldId="734"/>
            <ac:spMk id="5" creationId="{68DFF535-277D-4911-92AF-D432E425A527}"/>
          </ac:spMkLst>
        </pc:spChg>
        <pc:spChg chg="add del mod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13" creationId="{B80102BB-CB6E-4507-9FD7-A85D26195D72}"/>
          </ac:spMkLst>
        </pc:spChg>
        <pc:spChg chg="add 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15" creationId="{1A0A3832-6CF3-4F29-B0F2-1D16C700A97E}"/>
          </ac:spMkLst>
        </pc:spChg>
        <pc:spChg chg="add del">
          <ac:chgData name="피티위즈(주)" userId="be105a1e-ef17-475a-a144-a250c389e8ce" providerId="ADAL" clId="{851EC1AD-E5FB-4649-B2FD-589953FF9158}" dt="2020-06-23T09:14:09.359" v="4269"/>
          <ac:spMkLst>
            <pc:docMk/>
            <pc:sldMk cId="3178138498" sldId="734"/>
            <ac:spMk id="17" creationId="{6D4CF644-2B79-47D0-9CC8-ECC79A6B1EAA}"/>
          </ac:spMkLst>
        </pc:spChg>
        <pc:spChg chg="mod ord">
          <ac:chgData name="피티위즈(주)" userId="be105a1e-ef17-475a-a144-a250c389e8ce" providerId="ADAL" clId="{851EC1AD-E5FB-4649-B2FD-589953FF9158}" dt="2020-06-23T09:18:47.157" v="4509" actId="207"/>
          <ac:spMkLst>
            <pc:docMk/>
            <pc:sldMk cId="3178138498" sldId="734"/>
            <ac:spMk id="18" creationId="{00000000-0000-0000-0000-000000000000}"/>
          </ac:spMkLst>
        </pc:spChg>
        <pc:spChg chg="del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19" creationId="{BDB947F5-E609-4A1F-8A5F-50634FD1EF53}"/>
          </ac:spMkLst>
        </pc:spChg>
        <pc:spChg chg="del mod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20" creationId="{BE49296C-5257-47EB-9CA4-B3592954A2EA}"/>
          </ac:spMkLst>
        </pc:spChg>
        <pc:spChg chg="del">
          <ac:chgData name="피티위즈(주)" userId="be105a1e-ef17-475a-a144-a250c389e8ce" providerId="ADAL" clId="{851EC1AD-E5FB-4649-B2FD-589953FF9158}" dt="2020-06-23T09:16:27.367" v="4434" actId="478"/>
          <ac:spMkLst>
            <pc:docMk/>
            <pc:sldMk cId="3178138498" sldId="734"/>
            <ac:spMk id="22" creationId="{C7956E2A-0BC2-49BC-8A59-D53FEBA6E8CC}"/>
          </ac:spMkLst>
        </pc:spChg>
        <pc:spChg chg="mod">
          <ac:chgData name="피티위즈(주)" userId="be105a1e-ef17-475a-a144-a250c389e8ce" providerId="ADAL" clId="{851EC1AD-E5FB-4649-B2FD-589953FF9158}" dt="2020-06-25T08:36:15.936" v="4752" actId="207"/>
          <ac:spMkLst>
            <pc:docMk/>
            <pc:sldMk cId="3178138498" sldId="734"/>
            <ac:spMk id="27" creationId="{2B6CA32C-8B4B-4B55-BCCB-D0353B5A45E3}"/>
          </ac:spMkLst>
        </pc:spChg>
        <pc:spChg chg="mod">
          <ac:chgData name="피티위즈(주)" userId="be105a1e-ef17-475a-a144-a250c389e8ce" providerId="ADAL" clId="{851EC1AD-E5FB-4649-B2FD-589953FF9158}" dt="2020-06-23T06:11:27.805" v="288" actId="20577"/>
          <ac:spMkLst>
            <pc:docMk/>
            <pc:sldMk cId="3178138498" sldId="734"/>
            <ac:spMk id="28" creationId="{CE713780-71FF-46A5-9584-8A2C2180E8C0}"/>
          </ac:spMkLst>
        </pc:spChg>
        <pc:spChg chg="mod">
          <ac:chgData name="피티위즈(주)" userId="be105a1e-ef17-475a-a144-a250c389e8ce" providerId="ADAL" clId="{851EC1AD-E5FB-4649-B2FD-589953FF9158}" dt="2020-06-25T08:52:05.082" v="5534" actId="207"/>
          <ac:spMkLst>
            <pc:docMk/>
            <pc:sldMk cId="3178138498" sldId="734"/>
            <ac:spMk id="30" creationId="{E9566629-764E-48AA-BF92-B62948382AF1}"/>
          </ac:spMkLst>
        </pc:spChg>
        <pc:spChg chg="mod">
          <ac:chgData name="피티위즈(주)" userId="be105a1e-ef17-475a-a144-a250c389e8ce" providerId="ADAL" clId="{851EC1AD-E5FB-4649-B2FD-589953FF9158}" dt="2020-06-23T06:06:13.750" v="261" actId="207"/>
          <ac:spMkLst>
            <pc:docMk/>
            <pc:sldMk cId="3178138498" sldId="734"/>
            <ac:spMk id="31" creationId="{FB87546A-3E71-4646-AC07-C5B7203D3C1C}"/>
          </ac:spMkLst>
        </pc:spChg>
        <pc:spChg chg="mod">
          <ac:chgData name="피티위즈(주)" userId="be105a1e-ef17-475a-a144-a250c389e8ce" providerId="ADAL" clId="{851EC1AD-E5FB-4649-B2FD-589953FF9158}" dt="2020-06-25T08:52:08.800" v="5535" actId="207"/>
          <ac:spMkLst>
            <pc:docMk/>
            <pc:sldMk cId="3178138498" sldId="734"/>
            <ac:spMk id="32" creationId="{AD62C2EC-0EE9-4933-8734-84928A7B08D9}"/>
          </ac:spMkLst>
        </pc:spChg>
        <pc:spChg chg="mod">
          <ac:chgData name="피티위즈(주)" userId="be105a1e-ef17-475a-a144-a250c389e8ce" providerId="ADAL" clId="{851EC1AD-E5FB-4649-B2FD-589953FF9158}" dt="2020-06-25T08:36:20.193" v="4753" actId="207"/>
          <ac:spMkLst>
            <pc:docMk/>
            <pc:sldMk cId="3178138498" sldId="734"/>
            <ac:spMk id="33" creationId="{DD6ECCF6-DA02-4E27-9BE5-9D4B39125DF7}"/>
          </ac:spMkLst>
        </pc:spChg>
        <pc:spChg chg="add del mod topLvl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35" creationId="{EC79B931-D121-457C-AAE6-5ECB64898CF0}"/>
          </ac:spMkLst>
        </pc:spChg>
        <pc:spChg chg="add del mod topLvl">
          <ac:chgData name="피티위즈(주)" userId="be105a1e-ef17-475a-a144-a250c389e8ce" providerId="ADAL" clId="{851EC1AD-E5FB-4649-B2FD-589953FF9158}" dt="2020-06-23T08:42:59.370" v="3671"/>
          <ac:spMkLst>
            <pc:docMk/>
            <pc:sldMk cId="3178138498" sldId="734"/>
            <ac:spMk id="36" creationId="{190D0971-7A46-4298-8EF1-A1D2C70411E9}"/>
          </ac:spMkLst>
        </pc:spChg>
        <pc:spChg chg="del mod">
          <ac:chgData name="피티위즈(주)" userId="be105a1e-ef17-475a-a144-a250c389e8ce" providerId="ADAL" clId="{851EC1AD-E5FB-4649-B2FD-589953FF9158}" dt="2020-06-23T08:45:19.950" v="3789" actId="478"/>
          <ac:spMkLst>
            <pc:docMk/>
            <pc:sldMk cId="3178138498" sldId="734"/>
            <ac:spMk id="38" creationId="{CA2BE39D-5702-45D5-8DCE-6F51E539BE30}"/>
          </ac:spMkLst>
        </pc:spChg>
        <pc:spChg chg="add del mod ord">
          <ac:chgData name="피티위즈(주)" userId="be105a1e-ef17-475a-a144-a250c389e8ce" providerId="ADAL" clId="{851EC1AD-E5FB-4649-B2FD-589953FF9158}" dt="2020-06-23T06:11:33.717" v="289" actId="1076"/>
          <ac:spMkLst>
            <pc:docMk/>
            <pc:sldMk cId="3178138498" sldId="734"/>
            <ac:spMk id="39" creationId="{AD7EFEDF-4DDF-4A8F-9E80-1D31CF9BBEEB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0" creationId="{3792541C-C319-44AB-B2BA-9446FC40B4E9}"/>
          </ac:spMkLst>
        </pc:spChg>
        <pc:spChg chg="mod">
          <ac:chgData name="피티위즈(주)" userId="be105a1e-ef17-475a-a144-a250c389e8ce" providerId="ADAL" clId="{851EC1AD-E5FB-4649-B2FD-589953FF9158}" dt="2020-06-23T06:03:18.502" v="145" actId="404"/>
          <ac:spMkLst>
            <pc:docMk/>
            <pc:sldMk cId="3178138498" sldId="734"/>
            <ac:spMk id="41" creationId="{A1118E20-2AAD-405B-BA85-7C6A07596EAB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2" creationId="{AACA7D58-5930-491C-844E-BF79C5EDAB28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3" creationId="{386F32BA-7FE4-42F3-9FBD-BBAA5DC0DEB2}"/>
          </ac:spMkLst>
        </pc:spChg>
        <pc:spChg chg="del mod topLvl">
          <ac:chgData name="피티위즈(주)" userId="be105a1e-ef17-475a-a144-a250c389e8ce" providerId="ADAL" clId="{851EC1AD-E5FB-4649-B2FD-589953FF9158}" dt="2020-06-23T08:45:22.285" v="3790" actId="478"/>
          <ac:spMkLst>
            <pc:docMk/>
            <pc:sldMk cId="3178138498" sldId="734"/>
            <ac:spMk id="44" creationId="{0DF5551C-C3C1-4057-859B-94026648A6D2}"/>
          </ac:spMkLst>
        </pc:spChg>
        <pc:spChg chg="del mod">
          <ac:chgData name="피티위즈(주)" userId="be105a1e-ef17-475a-a144-a250c389e8ce" providerId="ADAL" clId="{851EC1AD-E5FB-4649-B2FD-589953FF9158}" dt="2020-06-23T08:43:09.201" v="3674" actId="478"/>
          <ac:spMkLst>
            <pc:docMk/>
            <pc:sldMk cId="3178138498" sldId="734"/>
            <ac:spMk id="45" creationId="{322E6936-6205-4742-8730-9595AB4358EB}"/>
          </ac:spMkLst>
        </pc:spChg>
        <pc:spChg chg="del mod topLvl">
          <ac:chgData name="피티위즈(주)" userId="be105a1e-ef17-475a-a144-a250c389e8ce" providerId="ADAL" clId="{851EC1AD-E5FB-4649-B2FD-589953FF9158}" dt="2020-06-23T08:45:27.542" v="3792" actId="478"/>
          <ac:spMkLst>
            <pc:docMk/>
            <pc:sldMk cId="3178138498" sldId="734"/>
            <ac:spMk id="46" creationId="{BA337402-90B8-40AE-8665-EF0EF68D40A0}"/>
          </ac:spMkLst>
        </pc:spChg>
        <pc:spChg chg="add del mod topLvl">
          <ac:chgData name="피티위즈(주)" userId="be105a1e-ef17-475a-a144-a250c389e8ce" providerId="ADAL" clId="{851EC1AD-E5FB-4649-B2FD-589953FF9158}" dt="2020-06-23T09:14:12.738" v="4270" actId="478"/>
          <ac:spMkLst>
            <pc:docMk/>
            <pc:sldMk cId="3178138498" sldId="734"/>
            <ac:spMk id="47" creationId="{BFEACDF2-3508-487A-84C1-E2419FAA7BDC}"/>
          </ac:spMkLst>
        </pc:spChg>
        <pc:spChg chg="add del mod topLvl">
          <ac:chgData name="피티위즈(주)" userId="be105a1e-ef17-475a-a144-a250c389e8ce" providerId="ADAL" clId="{851EC1AD-E5FB-4649-B2FD-589953FF9158}" dt="2020-06-23T08:47:10.094" v="3818" actId="478"/>
          <ac:spMkLst>
            <pc:docMk/>
            <pc:sldMk cId="3178138498" sldId="734"/>
            <ac:spMk id="48" creationId="{7CC2CF58-E4C3-4465-AE91-597528BBDF4B}"/>
          </ac:spMkLst>
        </pc:spChg>
        <pc:spChg chg="add del mod">
          <ac:chgData name="피티위즈(주)" userId="be105a1e-ef17-475a-a144-a250c389e8ce" providerId="ADAL" clId="{851EC1AD-E5FB-4649-B2FD-589953FF9158}" dt="2020-06-23T09:14:12.738" v="4270" actId="478"/>
          <ac:spMkLst>
            <pc:docMk/>
            <pc:sldMk cId="3178138498" sldId="734"/>
            <ac:spMk id="50" creationId="{BB0E25DF-E9ED-4990-9130-D67736FFEBDA}"/>
          </ac:spMkLst>
        </pc:spChg>
        <pc:spChg chg="add del mod">
          <ac:chgData name="피티위즈(주)" userId="be105a1e-ef17-475a-a144-a250c389e8ce" providerId="ADAL" clId="{851EC1AD-E5FB-4649-B2FD-589953FF9158}" dt="2020-06-23T09:13:20.488" v="4188" actId="478"/>
          <ac:spMkLst>
            <pc:docMk/>
            <pc:sldMk cId="3178138498" sldId="734"/>
            <ac:spMk id="51" creationId="{46F2D518-663E-4724-84D7-B0882C366836}"/>
          </ac:spMkLst>
        </pc:spChg>
        <pc:spChg chg="add del mod">
          <ac:chgData name="피티위즈(주)" userId="be105a1e-ef17-475a-a144-a250c389e8ce" providerId="ADAL" clId="{851EC1AD-E5FB-4649-B2FD-589953FF9158}" dt="2020-06-23T09:14:01.862" v="4268"/>
          <ac:spMkLst>
            <pc:docMk/>
            <pc:sldMk cId="3178138498" sldId="734"/>
            <ac:spMk id="52" creationId="{4CCDFE9F-7ABE-4AB3-A8C7-9329A5E10C7E}"/>
          </ac:spMkLst>
        </pc:spChg>
        <pc:spChg chg="add del mod ord">
          <ac:chgData name="피티위즈(주)" userId="be105a1e-ef17-475a-a144-a250c389e8ce" providerId="ADAL" clId="{851EC1AD-E5FB-4649-B2FD-589953FF9158}" dt="2020-06-23T09:14:09.359" v="4269"/>
          <ac:spMkLst>
            <pc:docMk/>
            <pc:sldMk cId="3178138498" sldId="734"/>
            <ac:spMk id="53" creationId="{650679E4-7D26-4B21-8B58-3C0E887B332F}"/>
          </ac:spMkLst>
        </pc:spChg>
        <pc:spChg chg="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54" creationId="{90567CE8-F135-4224-BC67-26610F5D71C5}"/>
          </ac:spMkLst>
        </pc:spChg>
        <pc:spChg chg="add del mod">
          <ac:chgData name="피티위즈(주)" userId="be105a1e-ef17-475a-a144-a250c389e8ce" providerId="ADAL" clId="{851EC1AD-E5FB-4649-B2FD-589953FF9158}" dt="2020-06-23T09:14:01.862" v="4268"/>
          <ac:spMkLst>
            <pc:docMk/>
            <pc:sldMk cId="3178138498" sldId="734"/>
            <ac:spMk id="55" creationId="{F00F01A0-F3EE-4F0A-96C0-D6990C1E5C3B}"/>
          </ac:spMkLst>
        </pc:spChg>
        <pc:spChg chg="mod ord topLvl">
          <ac:chgData name="피티위즈(주)" userId="be105a1e-ef17-475a-a144-a250c389e8ce" providerId="ADAL" clId="{851EC1AD-E5FB-4649-B2FD-589953FF9158}" dt="2020-06-25T08:36:48.319" v="4765" actId="207"/>
          <ac:spMkLst>
            <pc:docMk/>
            <pc:sldMk cId="3178138498" sldId="734"/>
            <ac:spMk id="56" creationId="{75917D36-5152-423F-BE55-58C48AE08627}"/>
          </ac:spMkLst>
        </pc:spChg>
        <pc:spChg chg="mod ord topLvl">
          <ac:chgData name="피티위즈(주)" userId="be105a1e-ef17-475a-a144-a250c389e8ce" providerId="ADAL" clId="{851EC1AD-E5FB-4649-B2FD-589953FF9158}" dt="2020-06-25T08:35:59.337" v="4750" actId="164"/>
          <ac:spMkLst>
            <pc:docMk/>
            <pc:sldMk cId="3178138498" sldId="734"/>
            <ac:spMk id="58" creationId="{137484A1-930F-4F61-8E34-61FB4E3A634F}"/>
          </ac:spMkLst>
        </pc:spChg>
        <pc:spChg chg="mod ord topLvl">
          <ac:chgData name="피티위즈(주)" userId="be105a1e-ef17-475a-a144-a250c389e8ce" providerId="ADAL" clId="{851EC1AD-E5FB-4649-B2FD-589953FF9158}" dt="2020-06-25T08:35:59.337" v="4750" actId="164"/>
          <ac:spMkLst>
            <pc:docMk/>
            <pc:sldMk cId="3178138498" sldId="734"/>
            <ac:spMk id="59" creationId="{88A36ECB-05B7-42A6-82BC-95101D0FEE45}"/>
          </ac:spMkLst>
        </pc:spChg>
        <pc:spChg chg="mod or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60" creationId="{CC0FE112-8D25-41D1-8CD3-D522B321A2F6}"/>
          </ac:spMkLst>
        </pc:spChg>
        <pc:spChg chg="mod topLvl">
          <ac:chgData name="피티위즈(주)" userId="be105a1e-ef17-475a-a144-a250c389e8ce" providerId="ADAL" clId="{851EC1AD-E5FB-4649-B2FD-589953FF9158}" dt="2020-06-25T08:36:03.282" v="4751" actId="164"/>
          <ac:spMkLst>
            <pc:docMk/>
            <pc:sldMk cId="3178138498" sldId="734"/>
            <ac:spMk id="61" creationId="{697D57D5-202D-473B-9792-259C2C835C43}"/>
          </ac:spMkLst>
        </pc:spChg>
        <pc:spChg chg="mod ord">
          <ac:chgData name="피티위즈(주)" userId="be105a1e-ef17-475a-a144-a250c389e8ce" providerId="ADAL" clId="{851EC1AD-E5FB-4649-B2FD-589953FF9158}" dt="2020-06-23T09:17:13.172" v="4496" actId="167"/>
          <ac:spMkLst>
            <pc:docMk/>
            <pc:sldMk cId="3178138498" sldId="734"/>
            <ac:spMk id="62" creationId="{56D5BF13-D006-4BD5-8F3E-EC34ECC63490}"/>
          </ac:spMkLst>
        </pc:spChg>
        <pc:grpChg chg="del">
          <ac:chgData name="피티위즈(주)" userId="be105a1e-ef17-475a-a144-a250c389e8ce" providerId="ADAL" clId="{851EC1AD-E5FB-4649-B2FD-589953FF9158}" dt="2020-06-23T08:41:29.704" v="3647" actId="165"/>
          <ac:grpSpMkLst>
            <pc:docMk/>
            <pc:sldMk cId="3178138498" sldId="734"/>
            <ac:grpSpMk id="2" creationId="{E5E5DFDC-0C47-452B-8017-938CEB3A057F}"/>
          </ac:grpSpMkLst>
        </pc:grpChg>
        <pc:grpChg chg="add mod">
          <ac:chgData name="피티위즈(주)" userId="be105a1e-ef17-475a-a144-a250c389e8ce" providerId="ADAL" clId="{851EC1AD-E5FB-4649-B2FD-589953FF9158}" dt="2020-06-25T08:36:03.282" v="4751" actId="164"/>
          <ac:grpSpMkLst>
            <pc:docMk/>
            <pc:sldMk cId="3178138498" sldId="734"/>
            <ac:grpSpMk id="2" creationId="{FC632973-6C1D-4C49-92E7-99C7A77236CF}"/>
          </ac:grpSpMkLst>
        </pc:grpChg>
        <pc:grpChg chg="add mod">
          <ac:chgData name="피티위즈(주)" userId="be105a1e-ef17-475a-a144-a250c389e8ce" providerId="ADAL" clId="{851EC1AD-E5FB-4649-B2FD-589953FF9158}" dt="2020-06-25T08:36:03.282" v="4751" actId="164"/>
          <ac:grpSpMkLst>
            <pc:docMk/>
            <pc:sldMk cId="3178138498" sldId="734"/>
            <ac:grpSpMk id="3" creationId="{E89A6A95-443C-4BD1-92AC-471357A2A080}"/>
          </ac:grpSpMkLst>
        </pc:grpChg>
        <pc:grpChg chg="add del mod">
          <ac:chgData name="피티위즈(주)" userId="be105a1e-ef17-475a-a144-a250c389e8ce" providerId="ADAL" clId="{851EC1AD-E5FB-4649-B2FD-589953FF9158}" dt="2020-06-23T08:42:40.136" v="3668" actId="165"/>
          <ac:grpSpMkLst>
            <pc:docMk/>
            <pc:sldMk cId="3178138498" sldId="734"/>
            <ac:grpSpMk id="3" creationId="{F562911F-2941-47BC-AE15-3A52203DA35D}"/>
          </ac:grpSpMkLst>
        </pc:grpChg>
        <pc:grpChg chg="mod ord">
          <ac:chgData name="피티위즈(주)" userId="be105a1e-ef17-475a-a144-a250c389e8ce" providerId="ADAL" clId="{851EC1AD-E5FB-4649-B2FD-589953FF9158}" dt="2020-06-23T06:11:33.717" v="289" actId="1076"/>
          <ac:grpSpMkLst>
            <pc:docMk/>
            <pc:sldMk cId="3178138498" sldId="734"/>
            <ac:grpSpMk id="12" creationId="{11D0839B-0264-4A39-B74C-C373290C6255}"/>
          </ac:grpSpMkLst>
        </pc:grpChg>
        <pc:grpChg chg="add del mod">
          <ac:chgData name="피티위즈(주)" userId="be105a1e-ef17-475a-a144-a250c389e8ce" providerId="ADAL" clId="{851EC1AD-E5FB-4649-B2FD-589953FF9158}" dt="2020-06-23T08:45:22.285" v="3790" actId="478"/>
          <ac:grpSpMkLst>
            <pc:docMk/>
            <pc:sldMk cId="3178138498" sldId="734"/>
            <ac:grpSpMk id="14" creationId="{9781D5C5-236F-4EC6-8A7F-B582B60B7D63}"/>
          </ac:grpSpMkLst>
        </pc:grpChg>
        <pc:grpChg chg="add del mod">
          <ac:chgData name="피티위즈(주)" userId="be105a1e-ef17-475a-a144-a250c389e8ce" providerId="ADAL" clId="{851EC1AD-E5FB-4649-B2FD-589953FF9158}" dt="2020-06-23T08:47:10.094" v="3818" actId="478"/>
          <ac:grpSpMkLst>
            <pc:docMk/>
            <pc:sldMk cId="3178138498" sldId="734"/>
            <ac:grpSpMk id="16" creationId="{B66BEBEE-B1BE-4366-83D3-6C5636068E91}"/>
          </ac:grpSpMkLst>
        </pc:grpChg>
        <pc:grpChg chg="add del mod topLvl">
          <ac:chgData name="피티위즈(주)" userId="be105a1e-ef17-475a-a144-a250c389e8ce" providerId="ADAL" clId="{851EC1AD-E5FB-4649-B2FD-589953FF9158}" dt="2020-06-25T08:35:55.836" v="4748" actId="165"/>
          <ac:grpSpMkLst>
            <pc:docMk/>
            <pc:sldMk cId="3178138498" sldId="734"/>
            <ac:grpSpMk id="24" creationId="{830E1627-CCCC-47D9-8288-FBF654C83597}"/>
          </ac:grpSpMkLst>
        </pc:grpChg>
        <pc:grpChg chg="add del mod topLvl">
          <ac:chgData name="피티위즈(주)" userId="be105a1e-ef17-475a-a144-a250c389e8ce" providerId="ADAL" clId="{851EC1AD-E5FB-4649-B2FD-589953FF9158}" dt="2020-06-25T08:35:55.568" v="4747" actId="165"/>
          <ac:grpSpMkLst>
            <pc:docMk/>
            <pc:sldMk cId="3178138498" sldId="734"/>
            <ac:grpSpMk id="25" creationId="{A7C4F765-D79D-4C1C-B070-FFBEF36B75C9}"/>
          </ac:grpSpMkLst>
        </pc:grpChg>
        <pc:grpChg chg="add del mod">
          <ac:chgData name="피티위즈(주)" userId="be105a1e-ef17-475a-a144-a250c389e8ce" providerId="ADAL" clId="{851EC1AD-E5FB-4649-B2FD-589953FF9158}" dt="2020-06-25T08:35:54.184" v="4746" actId="165"/>
          <ac:grpSpMkLst>
            <pc:docMk/>
            <pc:sldMk cId="3178138498" sldId="734"/>
            <ac:grpSpMk id="49" creationId="{6AAD814B-53C9-4BE2-8C9E-DD6BE5F54C3D}"/>
          </ac:grpSpMkLst>
        </pc:grpChg>
        <pc:grpChg chg="del mod topLvl">
          <ac:chgData name="피티위즈(주)" userId="be105a1e-ef17-475a-a144-a250c389e8ce" providerId="ADAL" clId="{851EC1AD-E5FB-4649-B2FD-589953FF9158}" dt="2020-06-23T08:41:29.954" v="3648" actId="165"/>
          <ac:grpSpMkLst>
            <pc:docMk/>
            <pc:sldMk cId="3178138498" sldId="734"/>
            <ac:grpSpMk id="57" creationId="{195EB65E-E538-47B2-9BB6-A7ABC143C579}"/>
          </ac:grpSpMkLst>
        </pc:grpChg>
        <pc:graphicFrameChg chg="mod ord">
          <ac:chgData name="피티위즈(주)" userId="be105a1e-ef17-475a-a144-a250c389e8ce" providerId="ADAL" clId="{851EC1AD-E5FB-4649-B2FD-589953FF9158}" dt="2020-06-25T09:02:18.937" v="5798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graphicFrameChg chg="mod ord">
          <ac:chgData name="피티위즈(주)" userId="be105a1e-ef17-475a-a144-a250c389e8ce" providerId="ADAL" clId="{851EC1AD-E5FB-4649-B2FD-589953FF9158}" dt="2020-06-25T09:02:22.308" v="5799" actId="113"/>
          <ac:graphicFrameMkLst>
            <pc:docMk/>
            <pc:sldMk cId="3178138498" sldId="734"/>
            <ac:graphicFrameMk id="37" creationId="{C940F782-7B16-4A55-9D13-49B8F6EE4910}"/>
          </ac:graphicFrameMkLst>
        </pc:graphicFrameChg>
        <pc:picChg chg="del">
          <ac:chgData name="피티위즈(주)" userId="be105a1e-ef17-475a-a144-a250c389e8ce" providerId="ADAL" clId="{851EC1AD-E5FB-4649-B2FD-589953FF9158}" dt="2020-06-23T09:16:27.367" v="4434" actId="478"/>
          <ac:picMkLst>
            <pc:docMk/>
            <pc:sldMk cId="3178138498" sldId="734"/>
            <ac:picMk id="21" creationId="{4D99E39E-2331-4E21-88FF-643E139FBB3F}"/>
          </ac:picMkLst>
        </pc:picChg>
        <pc:cxnChg chg="add mod topLvl">
          <ac:chgData name="피티위즈(주)" userId="be105a1e-ef17-475a-a144-a250c389e8ce" providerId="ADAL" clId="{851EC1AD-E5FB-4649-B2FD-589953FF9158}" dt="2020-06-25T08:36:03.282" v="4751" actId="164"/>
          <ac:cxnSpMkLst>
            <pc:docMk/>
            <pc:sldMk cId="3178138498" sldId="734"/>
            <ac:cxnSpMk id="29" creationId="{74CB71B6-0A9E-4FFC-91CA-B15A6B826F53}"/>
          </ac:cxnSpMkLst>
        </pc:cxnChg>
        <pc:cxnChg chg="add del">
          <ac:chgData name="피티위즈(주)" userId="be105a1e-ef17-475a-a144-a250c389e8ce" providerId="ADAL" clId="{851EC1AD-E5FB-4649-B2FD-589953FF9158}" dt="2020-06-23T05:55:40.904" v="72" actId="478"/>
          <ac:cxnSpMkLst>
            <pc:docMk/>
            <pc:sldMk cId="3178138498" sldId="734"/>
            <ac:cxnSpMk id="34" creationId="{EC8B710B-1F8F-43BA-84E8-DF815681329F}"/>
          </ac:cxnSpMkLst>
        </pc:cxnChg>
      </pc:sldChg>
      <pc:sldChg chg="addSp delSp modSp new mod setBg">
        <pc:chgData name="피티위즈(주)" userId="be105a1e-ef17-475a-a144-a250c389e8ce" providerId="ADAL" clId="{851EC1AD-E5FB-4649-B2FD-589953FF9158}" dt="2020-06-25T09:16:54.435" v="6371" actId="207"/>
        <pc:sldMkLst>
          <pc:docMk/>
          <pc:sldMk cId="1179524169" sldId="735"/>
        </pc:sldMkLst>
        <pc:spChg chg="del mod ord">
          <ac:chgData name="피티위즈(주)" userId="be105a1e-ef17-475a-a144-a250c389e8ce" providerId="ADAL" clId="{851EC1AD-E5FB-4649-B2FD-589953FF9158}" dt="2020-06-23T07:03:52.604" v="1180" actId="478"/>
          <ac:spMkLst>
            <pc:docMk/>
            <pc:sldMk cId="1179524169" sldId="735"/>
            <ac:spMk id="2" creationId="{6F8AEB6E-E7D8-48AC-8684-D8559C19FBE9}"/>
          </ac:spMkLst>
        </pc:spChg>
        <pc:spChg chg="add del mod">
          <ac:chgData name="피티위즈(주)" userId="be105a1e-ef17-475a-a144-a250c389e8ce" providerId="ADAL" clId="{851EC1AD-E5FB-4649-B2FD-589953FF9158}" dt="2020-06-25T08:32:52.390" v="4580" actId="478"/>
          <ac:spMkLst>
            <pc:docMk/>
            <pc:sldMk cId="1179524169" sldId="735"/>
            <ac:spMk id="2" creationId="{FABA81EF-4B84-472C-AF14-884A7AE2AF7B}"/>
          </ac:spMkLst>
        </pc:spChg>
        <pc:spChg chg="add del mod">
          <ac:chgData name="피티위즈(주)" userId="be105a1e-ef17-475a-a144-a250c389e8ce" providerId="ADAL" clId="{851EC1AD-E5FB-4649-B2FD-589953FF9158}" dt="2020-06-23T06:43:42.097" v="321"/>
          <ac:spMkLst>
            <pc:docMk/>
            <pc:sldMk cId="1179524169" sldId="735"/>
            <ac:spMk id="3" creationId="{0280F4D8-8D97-4997-B42D-E2ED1E6398DA}"/>
          </ac:spMkLst>
        </pc:spChg>
        <pc:spChg chg="add del mod">
          <ac:chgData name="피티위즈(주)" userId="be105a1e-ef17-475a-a144-a250c389e8ce" providerId="ADAL" clId="{851EC1AD-E5FB-4649-B2FD-589953FF9158}" dt="2020-06-23T06:43:35.706" v="317" actId="478"/>
          <ac:spMkLst>
            <pc:docMk/>
            <pc:sldMk cId="1179524169" sldId="735"/>
            <ac:spMk id="4" creationId="{D1004332-D50A-4458-A52A-91EF460C47F4}"/>
          </ac:spMkLst>
        </pc:spChg>
        <pc:spChg chg="add del mod">
          <ac:chgData name="피티위즈(주)" userId="be105a1e-ef17-475a-a144-a250c389e8ce" providerId="ADAL" clId="{851EC1AD-E5FB-4649-B2FD-589953FF9158}" dt="2020-06-23T06:43:46.002" v="323"/>
          <ac:spMkLst>
            <pc:docMk/>
            <pc:sldMk cId="1179524169" sldId="735"/>
            <ac:spMk id="8" creationId="{2DA6F458-2D45-4F14-9DE1-45FBD48CD412}"/>
          </ac:spMkLst>
        </pc:spChg>
        <pc:spChg chg="add mod ord topLvl">
          <ac:chgData name="피티위즈(주)" userId="be105a1e-ef17-475a-a144-a250c389e8ce" providerId="ADAL" clId="{851EC1AD-E5FB-4649-B2FD-589953FF9158}" dt="2020-06-25T08:45:27.981" v="5250" actId="207"/>
          <ac:spMkLst>
            <pc:docMk/>
            <pc:sldMk cId="1179524169" sldId="735"/>
            <ac:spMk id="9" creationId="{CAFD193B-2D20-499A-BD20-1EFF4A9000A4}"/>
          </ac:spMkLst>
        </pc:spChg>
        <pc:spChg chg="add mod ord">
          <ac:chgData name="피티위즈(주)" userId="be105a1e-ef17-475a-a144-a250c389e8ce" providerId="ADAL" clId="{851EC1AD-E5FB-4649-B2FD-589953FF9158}" dt="2020-06-23T07:30:47.498" v="2239" actId="14861"/>
          <ac:spMkLst>
            <pc:docMk/>
            <pc:sldMk cId="1179524169" sldId="735"/>
            <ac:spMk id="10" creationId="{FF03205A-0186-4298-9D23-1F1680423228}"/>
          </ac:spMkLst>
        </pc:spChg>
        <pc:spChg chg="add del mod ord">
          <ac:chgData name="피티위즈(주)" userId="be105a1e-ef17-475a-a144-a250c389e8ce" providerId="ADAL" clId="{851EC1AD-E5FB-4649-B2FD-589953FF9158}" dt="2020-06-23T06:54:01.369" v="642" actId="478"/>
          <ac:spMkLst>
            <pc:docMk/>
            <pc:sldMk cId="1179524169" sldId="735"/>
            <ac:spMk id="11" creationId="{83B51AA0-5ED0-41C2-8800-4EBE5CE04CC0}"/>
          </ac:spMkLst>
        </pc:spChg>
        <pc:spChg chg="add del mod">
          <ac:chgData name="피티위즈(주)" userId="be105a1e-ef17-475a-a144-a250c389e8ce" providerId="ADAL" clId="{851EC1AD-E5FB-4649-B2FD-589953FF9158}" dt="2020-06-23T06:47:17.348" v="397"/>
          <ac:spMkLst>
            <pc:docMk/>
            <pc:sldMk cId="1179524169" sldId="735"/>
            <ac:spMk id="12" creationId="{DB985658-933B-4DCF-87F9-E82DA6EC88A9}"/>
          </ac:spMkLst>
        </pc:spChg>
        <pc:spChg chg="add mod ord topLvl">
          <ac:chgData name="피티위즈(주)" userId="be105a1e-ef17-475a-a144-a250c389e8ce" providerId="ADAL" clId="{851EC1AD-E5FB-4649-B2FD-589953FF9158}" dt="2020-06-23T07:03:47.931" v="1179" actId="1036"/>
          <ac:spMkLst>
            <pc:docMk/>
            <pc:sldMk cId="1179524169" sldId="735"/>
            <ac:spMk id="13" creationId="{EC5F5C9D-358A-47DF-97F5-03EC70A70F3E}"/>
          </ac:spMkLst>
        </pc:spChg>
        <pc:spChg chg="add mod ord">
          <ac:chgData name="피티위즈(주)" userId="be105a1e-ef17-475a-a144-a250c389e8ce" providerId="ADAL" clId="{851EC1AD-E5FB-4649-B2FD-589953FF9158}" dt="2020-06-25T08:45:16.182" v="5246" actId="207"/>
          <ac:spMkLst>
            <pc:docMk/>
            <pc:sldMk cId="1179524169" sldId="735"/>
            <ac:spMk id="15" creationId="{A2D17613-AB6B-4507-B231-B21456D06CCE}"/>
          </ac:spMkLst>
        </pc:spChg>
        <pc:spChg chg="add del mod ord">
          <ac:chgData name="피티위즈(주)" userId="be105a1e-ef17-475a-a144-a250c389e8ce" providerId="ADAL" clId="{851EC1AD-E5FB-4649-B2FD-589953FF9158}" dt="2020-06-23T07:26:04.880" v="1833"/>
          <ac:spMkLst>
            <pc:docMk/>
            <pc:sldMk cId="1179524169" sldId="735"/>
            <ac:spMk id="16" creationId="{962055BC-D04C-4F31-B280-94F8DE00F1D2}"/>
          </ac:spMkLst>
        </pc:spChg>
        <pc:spChg chg="add del mod">
          <ac:chgData name="피티위즈(주)" userId="be105a1e-ef17-475a-a144-a250c389e8ce" providerId="ADAL" clId="{851EC1AD-E5FB-4649-B2FD-589953FF9158}" dt="2020-06-23T06:59:00.658" v="881"/>
          <ac:spMkLst>
            <pc:docMk/>
            <pc:sldMk cId="1179524169" sldId="735"/>
            <ac:spMk id="17" creationId="{3FF53A13-A88E-4441-AFFC-7592D018AA70}"/>
          </ac:spMkLst>
        </pc:spChg>
        <pc:spChg chg="add del mod">
          <ac:chgData name="피티위즈(주)" userId="be105a1e-ef17-475a-a144-a250c389e8ce" providerId="ADAL" clId="{851EC1AD-E5FB-4649-B2FD-589953FF9158}" dt="2020-06-23T07:15:31.113" v="1530"/>
          <ac:spMkLst>
            <pc:docMk/>
            <pc:sldMk cId="1179524169" sldId="735"/>
            <ac:spMk id="18" creationId="{BEF4F87B-B6F6-4975-A644-662F0C3808A6}"/>
          </ac:spMkLst>
        </pc:spChg>
        <pc:spChg chg="add del mod ord">
          <ac:chgData name="피티위즈(주)" userId="be105a1e-ef17-475a-a144-a250c389e8ce" providerId="ADAL" clId="{851EC1AD-E5FB-4649-B2FD-589953FF9158}" dt="2020-06-25T08:45:42.823" v="5253" actId="478"/>
          <ac:spMkLst>
            <pc:docMk/>
            <pc:sldMk cId="1179524169" sldId="735"/>
            <ac:spMk id="19" creationId="{BFBB5F3B-1931-4775-A8F8-DB6BCA4DC67F}"/>
          </ac:spMkLst>
        </pc:spChg>
        <pc:spChg chg="add del mod">
          <ac:chgData name="피티위즈(주)" userId="be105a1e-ef17-475a-a144-a250c389e8ce" providerId="ADAL" clId="{851EC1AD-E5FB-4649-B2FD-589953FF9158}" dt="2020-06-23T06:52:33.336" v="582"/>
          <ac:spMkLst>
            <pc:docMk/>
            <pc:sldMk cId="1179524169" sldId="735"/>
            <ac:spMk id="20" creationId="{EE6BC3D6-1A2B-4F03-A1B8-15F1CB630314}"/>
          </ac:spMkLst>
        </pc:spChg>
        <pc:spChg chg="add del mod">
          <ac:chgData name="피티위즈(주)" userId="be105a1e-ef17-475a-a144-a250c389e8ce" providerId="ADAL" clId="{851EC1AD-E5FB-4649-B2FD-589953FF9158}" dt="2020-06-23T06:52:33.336" v="582"/>
          <ac:spMkLst>
            <pc:docMk/>
            <pc:sldMk cId="1179524169" sldId="735"/>
            <ac:spMk id="21" creationId="{9E2806C0-D5E1-4F0D-B25A-FCFD061177E9}"/>
          </ac:spMkLst>
        </pc:spChg>
        <pc:spChg chg="del mod ord">
          <ac:chgData name="피티위즈(주)" userId="be105a1e-ef17-475a-a144-a250c389e8ce" providerId="ADAL" clId="{851EC1AD-E5FB-4649-B2FD-589953FF9158}" dt="2020-06-23T07:15:41.116" v="1531"/>
          <ac:spMkLst>
            <pc:docMk/>
            <pc:sldMk cId="1179524169" sldId="735"/>
            <ac:spMk id="22" creationId="{852FFD21-C212-4AA8-A696-C652723CBB9B}"/>
          </ac:spMkLst>
        </pc:spChg>
        <pc:spChg chg="del mod">
          <ac:chgData name="피티위즈(주)" userId="be105a1e-ef17-475a-a144-a250c389e8ce" providerId="ADAL" clId="{851EC1AD-E5FB-4649-B2FD-589953FF9158}" dt="2020-06-23T06:52:35.668" v="583" actId="478"/>
          <ac:spMkLst>
            <pc:docMk/>
            <pc:sldMk cId="1179524169" sldId="735"/>
            <ac:spMk id="23" creationId="{3A9EF0F2-B986-4D46-92AA-DEFBA43B3346}"/>
          </ac:spMkLst>
        </pc:spChg>
        <pc:spChg chg="del mod">
          <ac:chgData name="피티위즈(주)" userId="be105a1e-ef17-475a-a144-a250c389e8ce" providerId="ADAL" clId="{851EC1AD-E5FB-4649-B2FD-589953FF9158}" dt="2020-06-25T08:46:32.842" v="5286" actId="478"/>
          <ac:spMkLst>
            <pc:docMk/>
            <pc:sldMk cId="1179524169" sldId="735"/>
            <ac:spMk id="24" creationId="{23E4DA18-C84D-4819-90C8-3D080ABB298A}"/>
          </ac:spMkLst>
        </pc:spChg>
        <pc:spChg chg="add del mod">
          <ac:chgData name="피티위즈(주)" userId="be105a1e-ef17-475a-a144-a250c389e8ce" providerId="ADAL" clId="{851EC1AD-E5FB-4649-B2FD-589953FF9158}" dt="2020-06-23T06:59:00.658" v="881"/>
          <ac:spMkLst>
            <pc:docMk/>
            <pc:sldMk cId="1179524169" sldId="735"/>
            <ac:spMk id="25" creationId="{43E456D7-A95E-4CFF-A50F-B0FAAB0AF533}"/>
          </ac:spMkLst>
        </pc:spChg>
        <pc:spChg chg="mod">
          <ac:chgData name="피티위즈(주)" userId="be105a1e-ef17-475a-a144-a250c389e8ce" providerId="ADAL" clId="{851EC1AD-E5FB-4649-B2FD-589953FF9158}" dt="2020-06-25T08:48:28.415" v="5450" actId="207"/>
          <ac:spMkLst>
            <pc:docMk/>
            <pc:sldMk cId="1179524169" sldId="735"/>
            <ac:spMk id="27" creationId="{304F85B2-8CC7-48FA-9FD0-9E637B630F75}"/>
          </ac:spMkLst>
        </pc:spChg>
        <pc:spChg chg="del mod">
          <ac:chgData name="피티위즈(주)" userId="be105a1e-ef17-475a-a144-a250c389e8ce" providerId="ADAL" clId="{851EC1AD-E5FB-4649-B2FD-589953FF9158}" dt="2020-06-23T06:59:02.926" v="882" actId="478"/>
          <ac:spMkLst>
            <pc:docMk/>
            <pc:sldMk cId="1179524169" sldId="735"/>
            <ac:spMk id="28" creationId="{D581A19B-B4D4-4C25-AD4A-507822FABE77}"/>
          </ac:spMkLst>
        </pc:spChg>
        <pc:spChg chg="del mod">
          <ac:chgData name="피티위즈(주)" userId="be105a1e-ef17-475a-a144-a250c389e8ce" providerId="ADAL" clId="{851EC1AD-E5FB-4649-B2FD-589953FF9158}" dt="2020-06-23T06:59:04.788" v="883" actId="478"/>
          <ac:spMkLst>
            <pc:docMk/>
            <pc:sldMk cId="1179524169" sldId="735"/>
            <ac:spMk id="29" creationId="{2D6B7FA7-5E5D-4DBB-A0C0-CD40CE3E6ACA}"/>
          </ac:spMkLst>
        </pc:spChg>
        <pc:spChg chg="add del mod ord">
          <ac:chgData name="피티위즈(주)" userId="be105a1e-ef17-475a-a144-a250c389e8ce" providerId="ADAL" clId="{851EC1AD-E5FB-4649-B2FD-589953FF9158}" dt="2020-06-25T09:16:54.435" v="6371" actId="207"/>
          <ac:spMkLst>
            <pc:docMk/>
            <pc:sldMk cId="1179524169" sldId="735"/>
            <ac:spMk id="32" creationId="{9DBFC054-F76F-4B92-BDF2-4B4433F4F9E9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4" creationId="{46AC5EDF-5905-40FC-BF7D-BFB3B8306E4B}"/>
          </ac:spMkLst>
        </pc:spChg>
        <pc:spChg chg="mod topLvl">
          <ac:chgData name="피티위즈(주)" userId="be105a1e-ef17-475a-a144-a250c389e8ce" providerId="ADAL" clId="{851EC1AD-E5FB-4649-B2FD-589953FF9158}" dt="2020-06-25T08:49:12.060" v="5459" actId="14861"/>
          <ac:spMkLst>
            <pc:docMk/>
            <pc:sldMk cId="1179524169" sldId="735"/>
            <ac:spMk id="35" creationId="{BF95DEFA-9F50-4CDF-8B0E-9515015E1FB7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6" creationId="{ECA584B3-8A9C-4AC5-B038-AD3C78A5C6F7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7" creationId="{944E7BCD-4A09-40FB-84FB-9D1AAF359490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8" creationId="{F46C94DD-872F-4AA4-8725-8F079EF55832}"/>
          </ac:spMkLst>
        </pc:spChg>
        <pc:spChg chg="mod topLvl">
          <ac:chgData name="피티위즈(주)" userId="be105a1e-ef17-475a-a144-a250c389e8ce" providerId="ADAL" clId="{851EC1AD-E5FB-4649-B2FD-589953FF9158}" dt="2020-06-25T08:49:00.475" v="5457" actId="165"/>
          <ac:spMkLst>
            <pc:docMk/>
            <pc:sldMk cId="1179524169" sldId="735"/>
            <ac:spMk id="39" creationId="{0A51A2C9-0EB2-4AF8-B835-82CB43EC2DDE}"/>
          </ac:spMkLst>
        </pc:spChg>
        <pc:spChg chg="add mod ord">
          <ac:chgData name="피티위즈(주)" userId="be105a1e-ef17-475a-a144-a250c389e8ce" providerId="ADAL" clId="{851EC1AD-E5FB-4649-B2FD-589953FF9158}" dt="2020-06-23T07:32:44.437" v="2297" actId="14100"/>
          <ac:spMkLst>
            <pc:docMk/>
            <pc:sldMk cId="1179524169" sldId="735"/>
            <ac:spMk id="40" creationId="{202041B8-A163-4670-8080-13FCAA4215F0}"/>
          </ac:spMkLst>
        </pc:spChg>
        <pc:spChg chg="add mod">
          <ac:chgData name="피티위즈(주)" userId="be105a1e-ef17-475a-a144-a250c389e8ce" providerId="ADAL" clId="{851EC1AD-E5FB-4649-B2FD-589953FF9158}" dt="2020-06-25T09:14:53.639" v="6209" actId="14100"/>
          <ac:spMkLst>
            <pc:docMk/>
            <pc:sldMk cId="1179524169" sldId="735"/>
            <ac:spMk id="41" creationId="{B93C52D9-8621-42C4-A562-DEEB31BEB7BA}"/>
          </ac:spMkLst>
        </pc:spChg>
        <pc:spChg chg="add del">
          <ac:chgData name="피티위즈(주)" userId="be105a1e-ef17-475a-a144-a250c389e8ce" providerId="ADAL" clId="{851EC1AD-E5FB-4649-B2FD-589953FF9158}" dt="2020-06-23T07:26:04.880" v="1833"/>
          <ac:spMkLst>
            <pc:docMk/>
            <pc:sldMk cId="1179524169" sldId="735"/>
            <ac:spMk id="41" creationId="{DFD9A984-428E-4BAC-967D-FAFC38C40D08}"/>
          </ac:spMkLst>
        </pc:spChg>
        <pc:spChg chg="add mod">
          <ac:chgData name="피티위즈(주)" userId="be105a1e-ef17-475a-a144-a250c389e8ce" providerId="ADAL" clId="{851EC1AD-E5FB-4649-B2FD-589953FF9158}" dt="2020-06-25T08:48:19.500" v="5449" actId="207"/>
          <ac:spMkLst>
            <pc:docMk/>
            <pc:sldMk cId="1179524169" sldId="735"/>
            <ac:spMk id="42" creationId="{36BF0BE3-6D7B-4A63-9ACA-7120FD9C1349}"/>
          </ac:spMkLst>
        </pc:spChg>
        <pc:spChg chg="add mod">
          <ac:chgData name="피티위즈(주)" userId="be105a1e-ef17-475a-a144-a250c389e8ce" providerId="ADAL" clId="{851EC1AD-E5FB-4649-B2FD-589953FF9158}" dt="2020-06-23T07:07:59.091" v="1376" actId="571"/>
          <ac:spMkLst>
            <pc:docMk/>
            <pc:sldMk cId="1179524169" sldId="735"/>
            <ac:spMk id="42" creationId="{92D308E2-964A-4C2C-A880-FAA610F5CAC8}"/>
          </ac:spMkLst>
        </pc:spChg>
        <pc:spChg chg="add del mod">
          <ac:chgData name="피티위즈(주)" userId="be105a1e-ef17-475a-a144-a250c389e8ce" providerId="ADAL" clId="{851EC1AD-E5FB-4649-B2FD-589953FF9158}" dt="2020-06-23T07:09:39.673" v="1396"/>
          <ac:spMkLst>
            <pc:docMk/>
            <pc:sldMk cId="1179524169" sldId="735"/>
            <ac:spMk id="43" creationId="{8D5F56C6-5C80-422F-AEE7-0209592E6ECD}"/>
          </ac:spMkLst>
        </pc:spChg>
        <pc:spChg chg="add del mod">
          <ac:chgData name="피티위즈(주)" userId="be105a1e-ef17-475a-a144-a250c389e8ce" providerId="ADAL" clId="{851EC1AD-E5FB-4649-B2FD-589953FF9158}" dt="2020-06-23T07:27:25.137" v="1890"/>
          <ac:spMkLst>
            <pc:docMk/>
            <pc:sldMk cId="1179524169" sldId="735"/>
            <ac:spMk id="45" creationId="{0273CF96-FB57-4E7E-8199-0E01501CCF01}"/>
          </ac:spMkLst>
        </pc:spChg>
        <pc:spChg chg="mod">
          <ac:chgData name="피티위즈(주)" userId="be105a1e-ef17-475a-a144-a250c389e8ce" providerId="ADAL" clId="{851EC1AD-E5FB-4649-B2FD-589953FF9158}" dt="2020-06-23T07:15:19.639" v="1524"/>
          <ac:spMkLst>
            <pc:docMk/>
            <pc:sldMk cId="1179524169" sldId="735"/>
            <ac:spMk id="46" creationId="{30EE843E-B2BD-48F3-8703-CFD3146C6CD2}"/>
          </ac:spMkLst>
        </pc:spChg>
        <pc:spChg chg="add del mod">
          <ac:chgData name="피티위즈(주)" userId="be105a1e-ef17-475a-a144-a250c389e8ce" providerId="ADAL" clId="{851EC1AD-E5FB-4649-B2FD-589953FF9158}" dt="2020-06-23T07:15:41.116" v="1531"/>
          <ac:spMkLst>
            <pc:docMk/>
            <pc:sldMk cId="1179524169" sldId="735"/>
            <ac:spMk id="47" creationId="{E7ADAF6A-FAE5-4CD2-80AF-97370A8BA356}"/>
          </ac:spMkLst>
        </pc:spChg>
        <pc:spChg chg="add del mod">
          <ac:chgData name="피티위즈(주)" userId="be105a1e-ef17-475a-a144-a250c389e8ce" providerId="ADAL" clId="{851EC1AD-E5FB-4649-B2FD-589953FF9158}" dt="2020-06-23T07:15:31.113" v="1530"/>
          <ac:spMkLst>
            <pc:docMk/>
            <pc:sldMk cId="1179524169" sldId="735"/>
            <ac:spMk id="48" creationId="{B1FD148E-EABE-4F76-BF3A-1B95E17AD902}"/>
          </ac:spMkLst>
        </pc:spChg>
        <pc:spChg chg="del mod">
          <ac:chgData name="피티위즈(주)" userId="be105a1e-ef17-475a-a144-a250c389e8ce" providerId="ADAL" clId="{851EC1AD-E5FB-4649-B2FD-589953FF9158}" dt="2020-06-25T08:47:18.027" v="5296" actId="478"/>
          <ac:spMkLst>
            <pc:docMk/>
            <pc:sldMk cId="1179524169" sldId="735"/>
            <ac:spMk id="49" creationId="{62A98D69-98CD-4A0C-8922-4135872C3A7F}"/>
          </ac:spMkLst>
        </pc:spChg>
        <pc:spChg chg="add del mod">
          <ac:chgData name="피티위즈(주)" userId="be105a1e-ef17-475a-a144-a250c389e8ce" providerId="ADAL" clId="{851EC1AD-E5FB-4649-B2FD-589953FF9158}" dt="2020-06-25T08:46:18.339" v="5282" actId="478"/>
          <ac:spMkLst>
            <pc:docMk/>
            <pc:sldMk cId="1179524169" sldId="735"/>
            <ac:spMk id="50" creationId="{6BD8ADFB-8BCC-4063-A6E5-13B23BFB54F4}"/>
          </ac:spMkLst>
        </pc:spChg>
        <pc:spChg chg="add mod ord">
          <ac:chgData name="피티위즈(주)" userId="be105a1e-ef17-475a-a144-a250c389e8ce" providerId="ADAL" clId="{851EC1AD-E5FB-4649-B2FD-589953FF9158}" dt="2020-06-25T08:45:21.326" v="5248" actId="207"/>
          <ac:spMkLst>
            <pc:docMk/>
            <pc:sldMk cId="1179524169" sldId="735"/>
            <ac:spMk id="51" creationId="{ABFE4989-8FFE-4AE9-9CD2-5E4A54250E24}"/>
          </ac:spMkLst>
        </pc:spChg>
        <pc:spChg chg="add del mod">
          <ac:chgData name="피티위즈(주)" userId="be105a1e-ef17-475a-a144-a250c389e8ce" providerId="ADAL" clId="{851EC1AD-E5FB-4649-B2FD-589953FF9158}" dt="2020-06-23T07:29:03.828" v="1933"/>
          <ac:spMkLst>
            <pc:docMk/>
            <pc:sldMk cId="1179524169" sldId="735"/>
            <ac:spMk id="52" creationId="{203E93D5-D06D-472B-9148-BA593A67FBDD}"/>
          </ac:spMkLst>
        </pc:spChg>
        <pc:spChg chg="add del mod">
          <ac:chgData name="피티위즈(주)" userId="be105a1e-ef17-475a-a144-a250c389e8ce" providerId="ADAL" clId="{851EC1AD-E5FB-4649-B2FD-589953FF9158}" dt="2020-06-23T07:29:56.551" v="2095"/>
          <ac:spMkLst>
            <pc:docMk/>
            <pc:sldMk cId="1179524169" sldId="735"/>
            <ac:spMk id="53" creationId="{6ECE1AB6-C29B-41F6-9C5A-457699A11968}"/>
          </ac:spMkLst>
        </pc:spChg>
        <pc:spChg chg="del mod">
          <ac:chgData name="피티위즈(주)" userId="be105a1e-ef17-475a-a144-a250c389e8ce" providerId="ADAL" clId="{851EC1AD-E5FB-4649-B2FD-589953FF9158}" dt="2020-06-23T07:26:27.483" v="1860" actId="478"/>
          <ac:spMkLst>
            <pc:docMk/>
            <pc:sldMk cId="1179524169" sldId="735"/>
            <ac:spMk id="54" creationId="{6CAEAD3F-68B1-48E0-836E-E321D422F354}"/>
          </ac:spMkLst>
        </pc:spChg>
        <pc:spChg chg="add del mod">
          <ac:chgData name="피티위즈(주)" userId="be105a1e-ef17-475a-a144-a250c389e8ce" providerId="ADAL" clId="{851EC1AD-E5FB-4649-B2FD-589953FF9158}" dt="2020-06-25T08:45:48.643" v="5254" actId="478"/>
          <ac:spMkLst>
            <pc:docMk/>
            <pc:sldMk cId="1179524169" sldId="735"/>
            <ac:spMk id="55" creationId="{E5623A1F-A6D5-46B2-9C86-FC98BD566A39}"/>
          </ac:spMkLst>
        </pc:spChg>
        <pc:spChg chg="del mod ord">
          <ac:chgData name="피티위즈(주)" userId="be105a1e-ef17-475a-a144-a250c389e8ce" providerId="ADAL" clId="{851EC1AD-E5FB-4649-B2FD-589953FF9158}" dt="2020-06-23T07:27:25.137" v="1890"/>
          <ac:spMkLst>
            <pc:docMk/>
            <pc:sldMk cId="1179524169" sldId="735"/>
            <ac:spMk id="56" creationId="{1A426BC1-D789-477E-A3D4-65E03B2FEA77}"/>
          </ac:spMkLst>
        </pc:spChg>
        <pc:spChg chg="del mod">
          <ac:chgData name="피티위즈(주)" userId="be105a1e-ef17-475a-a144-a250c389e8ce" providerId="ADAL" clId="{851EC1AD-E5FB-4649-B2FD-589953FF9158}" dt="2020-06-23T07:29:03.828" v="1933"/>
          <ac:spMkLst>
            <pc:docMk/>
            <pc:sldMk cId="1179524169" sldId="735"/>
            <ac:spMk id="58" creationId="{055DBF22-F4AE-41A4-BFB3-30254542D205}"/>
          </ac:spMkLst>
        </pc:spChg>
        <pc:spChg chg="del mod">
          <ac:chgData name="피티위즈(주)" userId="be105a1e-ef17-475a-a144-a250c389e8ce" providerId="ADAL" clId="{851EC1AD-E5FB-4649-B2FD-589953FF9158}" dt="2020-06-23T07:27:27.445" v="1891" actId="478"/>
          <ac:spMkLst>
            <pc:docMk/>
            <pc:sldMk cId="1179524169" sldId="735"/>
            <ac:spMk id="59" creationId="{1645951C-36BB-4708-AAAE-BE60D3965B26}"/>
          </ac:spMkLst>
        </pc:spChg>
        <pc:spChg chg="del mod">
          <ac:chgData name="피티위즈(주)" userId="be105a1e-ef17-475a-a144-a250c389e8ce" providerId="ADAL" clId="{851EC1AD-E5FB-4649-B2FD-589953FF9158}" dt="2020-06-23T07:27:29.196" v="1892" actId="478"/>
          <ac:spMkLst>
            <pc:docMk/>
            <pc:sldMk cId="1179524169" sldId="735"/>
            <ac:spMk id="60" creationId="{0E3DBE2C-F0D6-4CE8-B8BD-6854D86BFBDB}"/>
          </ac:spMkLst>
        </pc:spChg>
        <pc:spChg chg="del mod">
          <ac:chgData name="피티위즈(주)" userId="be105a1e-ef17-475a-a144-a250c389e8ce" providerId="ADAL" clId="{851EC1AD-E5FB-4649-B2FD-589953FF9158}" dt="2020-06-25T08:46:15.907" v="5281" actId="478"/>
          <ac:spMkLst>
            <pc:docMk/>
            <pc:sldMk cId="1179524169" sldId="735"/>
            <ac:spMk id="62" creationId="{8F8BC20C-4AF3-4998-B65E-F5FF1B65ECE9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5" creationId="{EDD4F302-2F9E-4B91-9116-8FA10BB9FEBD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6" creationId="{AD0049E9-5A22-498F-959E-B159EF9AFD3B}"/>
          </ac:spMkLst>
        </pc:spChg>
        <pc:spChg chg="add del mod">
          <ac:chgData name="피티위즈(주)" userId="be105a1e-ef17-475a-a144-a250c389e8ce" providerId="ADAL" clId="{851EC1AD-E5FB-4649-B2FD-589953FF9158}" dt="2020-06-23T07:34:08.548" v="2309" actId="478"/>
          <ac:spMkLst>
            <pc:docMk/>
            <pc:sldMk cId="1179524169" sldId="735"/>
            <ac:spMk id="67" creationId="{E48349B9-46A0-4F89-8B54-5F57E6E9928B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8" creationId="{960B6D06-2759-40DD-A8E4-FF2301B16D75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69" creationId="{9AD9021B-90DF-4D9D-AADC-C2FEA1A04182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70" creationId="{E921723D-D71B-4F54-945C-7B4F13302A0C}"/>
          </ac:spMkLst>
        </pc:spChg>
        <pc:spChg chg="add mod">
          <ac:chgData name="피티위즈(주)" userId="be105a1e-ef17-475a-a144-a250c389e8ce" providerId="ADAL" clId="{851EC1AD-E5FB-4649-B2FD-589953FF9158}" dt="2020-06-23T07:35:12.223" v="2326" actId="571"/>
          <ac:spMkLst>
            <pc:docMk/>
            <pc:sldMk cId="1179524169" sldId="735"/>
            <ac:spMk id="71" creationId="{4728F0F9-F59E-41CB-8F6A-F9B2F258445D}"/>
          </ac:spMkLst>
        </pc:spChg>
        <pc:spChg chg="add mod">
          <ac:chgData name="피티위즈(주)" userId="be105a1e-ef17-475a-a144-a250c389e8ce" providerId="ADAL" clId="{851EC1AD-E5FB-4649-B2FD-589953FF9158}" dt="2020-06-23T07:35:20.671" v="2327" actId="207"/>
          <ac:spMkLst>
            <pc:docMk/>
            <pc:sldMk cId="1179524169" sldId="735"/>
            <ac:spMk id="73" creationId="{20C1FA37-C853-42BC-8005-59D700D37833}"/>
          </ac:spMkLst>
        </pc:spChg>
        <pc:grpChg chg="add mod ord">
          <ac:chgData name="피티위즈(주)" userId="be105a1e-ef17-475a-a144-a250c389e8ce" providerId="ADAL" clId="{851EC1AD-E5FB-4649-B2FD-589953FF9158}" dt="2020-06-25T09:14:24.763" v="6143" actId="14100"/>
          <ac:grpSpMkLst>
            <pc:docMk/>
            <pc:sldMk cId="1179524169" sldId="735"/>
            <ac:grpSpMk id="3" creationId="{97802A12-AF05-443A-8887-209ADE4C8AC6}"/>
          </ac:grpSpMkLst>
        </pc:grpChg>
        <pc:grpChg chg="add del mod">
          <ac:chgData name="피티위즈(주)" userId="be105a1e-ef17-475a-a144-a250c389e8ce" providerId="ADAL" clId="{851EC1AD-E5FB-4649-B2FD-589953FF9158}" dt="2020-06-23T06:48:28.406" v="461" actId="165"/>
          <ac:grpSpMkLst>
            <pc:docMk/>
            <pc:sldMk cId="1179524169" sldId="735"/>
            <ac:grpSpMk id="14" creationId="{E4B62802-523E-448B-88B9-98455EFCF8DE}"/>
          </ac:grpSpMkLst>
        </pc:grpChg>
        <pc:grpChg chg="add mod">
          <ac:chgData name="피티위즈(주)" userId="be105a1e-ef17-475a-a144-a250c389e8ce" providerId="ADAL" clId="{851EC1AD-E5FB-4649-B2FD-589953FF9158}" dt="2020-06-23T07:03:47.931" v="1179" actId="1036"/>
          <ac:grpSpMkLst>
            <pc:docMk/>
            <pc:sldMk cId="1179524169" sldId="735"/>
            <ac:grpSpMk id="31" creationId="{8BED7EFF-0CD1-4146-AFB2-5BD2B7E1F11D}"/>
          </ac:grpSpMkLst>
        </pc:grpChg>
        <pc:grpChg chg="add del mod">
          <ac:chgData name="피티위즈(주)" userId="be105a1e-ef17-475a-a144-a250c389e8ce" providerId="ADAL" clId="{851EC1AD-E5FB-4649-B2FD-589953FF9158}" dt="2020-06-25T08:49:00.475" v="5457" actId="165"/>
          <ac:grpSpMkLst>
            <pc:docMk/>
            <pc:sldMk cId="1179524169" sldId="735"/>
            <ac:grpSpMk id="33" creationId="{A2CB57FC-1C64-478E-AEFB-9B2D5DA88F03}"/>
          </ac:grpSpMkLst>
        </pc:grpChg>
        <pc:grpChg chg="add mod">
          <ac:chgData name="피티위즈(주)" userId="be105a1e-ef17-475a-a144-a250c389e8ce" providerId="ADAL" clId="{851EC1AD-E5FB-4649-B2FD-589953FF9158}" dt="2020-06-23T07:35:55.322" v="2329" actId="1076"/>
          <ac:grpSpMkLst>
            <pc:docMk/>
            <pc:sldMk cId="1179524169" sldId="735"/>
            <ac:grpSpMk id="57" creationId="{81DC3ECA-6293-43D1-BC33-25AE1D8B0C3B}"/>
          </ac:grpSpMkLst>
        </pc:grpChg>
        <pc:picChg chg="add del mod ord">
          <ac:chgData name="피티위즈(주)" userId="be105a1e-ef17-475a-a144-a250c389e8ce" providerId="ADAL" clId="{851EC1AD-E5FB-4649-B2FD-589953FF9158}" dt="2020-06-25T09:13:20.415" v="6132" actId="478"/>
          <ac:picMkLst>
            <pc:docMk/>
            <pc:sldMk cId="1179524169" sldId="735"/>
            <ac:picMk id="5" creationId="{0F52D9CA-7AF9-42AA-9543-25C0C444B1A3}"/>
          </ac:picMkLst>
        </pc:picChg>
        <pc:picChg chg="add del mod">
          <ac:chgData name="피티위즈(주)" userId="be105a1e-ef17-475a-a144-a250c389e8ce" providerId="ADAL" clId="{851EC1AD-E5FB-4649-B2FD-589953FF9158}" dt="2020-06-23T07:33:29.259" v="2298" actId="478"/>
          <ac:picMkLst>
            <pc:docMk/>
            <pc:sldMk cId="1179524169" sldId="735"/>
            <ac:picMk id="5" creationId="{DED49396-89E6-4603-971E-63F65FBBD604}"/>
          </ac:picMkLst>
        </pc:picChg>
        <pc:picChg chg="add del mod">
          <ac:chgData name="피티위즈(주)" userId="be105a1e-ef17-475a-a144-a250c389e8ce" providerId="ADAL" clId="{851EC1AD-E5FB-4649-B2FD-589953FF9158}" dt="2020-06-23T07:18:58.707" v="1552" actId="478"/>
          <ac:picMkLst>
            <pc:docMk/>
            <pc:sldMk cId="1179524169" sldId="735"/>
            <ac:picMk id="6" creationId="{8632CEAF-E6F4-4A76-903A-0630C4BEB05C}"/>
          </ac:picMkLst>
        </pc:picChg>
        <pc:picChg chg="add mod ord">
          <ac:chgData name="피티위즈(주)" userId="be105a1e-ef17-475a-a144-a250c389e8ce" providerId="ADAL" clId="{851EC1AD-E5FB-4649-B2FD-589953FF9158}" dt="2020-06-23T07:03:47.931" v="1179" actId="1036"/>
          <ac:picMkLst>
            <pc:docMk/>
            <pc:sldMk cId="1179524169" sldId="735"/>
            <ac:picMk id="7" creationId="{0AD9378D-9757-4482-8729-67F55D27941F}"/>
          </ac:picMkLst>
        </pc:picChg>
        <pc:picChg chg="del mod modCrop">
          <ac:chgData name="피티위즈(주)" userId="be105a1e-ef17-475a-a144-a250c389e8ce" providerId="ADAL" clId="{851EC1AD-E5FB-4649-B2FD-589953FF9158}" dt="2020-06-23T07:29:56.551" v="2095"/>
          <ac:picMkLst>
            <pc:docMk/>
            <pc:sldMk cId="1179524169" sldId="735"/>
            <ac:picMk id="44" creationId="{30FEE29B-DDF5-4423-BFA8-CEA27EA3D24A}"/>
          </ac:picMkLst>
        </pc:picChg>
        <pc:picChg chg="del mod ord">
          <ac:chgData name="피티위즈(주)" userId="be105a1e-ef17-475a-a144-a250c389e8ce" providerId="ADAL" clId="{851EC1AD-E5FB-4649-B2FD-589953FF9158}" dt="2020-06-25T08:50:14.700" v="5468" actId="478"/>
          <ac:picMkLst>
            <pc:docMk/>
            <pc:sldMk cId="1179524169" sldId="735"/>
            <ac:picMk id="64" creationId="{5C3AE80C-1419-46F9-8CA3-4AEFBFB477AC}"/>
          </ac:picMkLst>
        </pc:picChg>
        <pc:picChg chg="add del mod">
          <ac:chgData name="피티위즈(주)" userId="be105a1e-ef17-475a-a144-a250c389e8ce" providerId="ADAL" clId="{851EC1AD-E5FB-4649-B2FD-589953FF9158}" dt="2020-06-23T07:43:42.299" v="2342" actId="21"/>
          <ac:picMkLst>
            <pc:docMk/>
            <pc:sldMk cId="1179524169" sldId="735"/>
            <ac:picMk id="74" creationId="{FAFE7A43-F707-46BC-9010-D309CF7F5498}"/>
          </ac:picMkLst>
        </pc:picChg>
        <pc:picChg chg="add del mod">
          <ac:chgData name="피티위즈(주)" userId="be105a1e-ef17-475a-a144-a250c389e8ce" providerId="ADAL" clId="{851EC1AD-E5FB-4649-B2FD-589953FF9158}" dt="2020-06-25T09:12:13.517" v="6109" actId="478"/>
          <ac:picMkLst>
            <pc:docMk/>
            <pc:sldMk cId="1179524169" sldId="735"/>
            <ac:picMk id="1026" creationId="{3471E957-BD99-4475-8966-A7756CD3C0C6}"/>
          </ac:picMkLst>
        </pc:picChg>
        <pc:picChg chg="add del mod">
          <ac:chgData name="피티위즈(주)" userId="be105a1e-ef17-475a-a144-a250c389e8ce" providerId="ADAL" clId="{851EC1AD-E5FB-4649-B2FD-589953FF9158}" dt="2020-06-25T09:13:56.773" v="6142" actId="478"/>
          <ac:picMkLst>
            <pc:docMk/>
            <pc:sldMk cId="1179524169" sldId="735"/>
            <ac:picMk id="1028" creationId="{DDA557AA-6313-4FD7-973B-03C0E078FA63}"/>
          </ac:picMkLst>
        </pc:picChg>
        <pc:picChg chg="add mod">
          <ac:chgData name="피티위즈(주)" userId="be105a1e-ef17-475a-a144-a250c389e8ce" providerId="ADAL" clId="{851EC1AD-E5FB-4649-B2FD-589953FF9158}" dt="2020-06-25T09:16:31.935" v="6291" actId="554"/>
          <ac:picMkLst>
            <pc:docMk/>
            <pc:sldMk cId="1179524169" sldId="735"/>
            <ac:picMk id="1030" creationId="{330C8137-C161-451F-B793-4FB4B16D0C82}"/>
          </ac:picMkLst>
        </pc:picChg>
        <pc:picChg chg="add del mod">
          <ac:chgData name="피티위즈(주)" userId="be105a1e-ef17-475a-a144-a250c389e8ce" providerId="ADAL" clId="{851EC1AD-E5FB-4649-B2FD-589953FF9158}" dt="2020-06-23T07:18:58.707" v="1552" actId="478"/>
          <ac:picMkLst>
            <pc:docMk/>
            <pc:sldMk cId="1179524169" sldId="735"/>
            <ac:picMk id="2050" creationId="{5B58B5F1-B929-4DC3-80DE-F42EE9A8D3A0}"/>
          </ac:picMkLst>
        </pc:picChg>
        <pc:picChg chg="add del mod">
          <ac:chgData name="피티위즈(주)" userId="be105a1e-ef17-475a-a144-a250c389e8ce" providerId="ADAL" clId="{851EC1AD-E5FB-4649-B2FD-589953FF9158}" dt="2020-06-23T07:07:31.483" v="1372" actId="478"/>
          <ac:picMkLst>
            <pc:docMk/>
            <pc:sldMk cId="1179524169" sldId="735"/>
            <ac:picMk id="2052" creationId="{58DA6EF3-365A-4DCD-9489-03A88871240A}"/>
          </ac:picMkLst>
        </pc:picChg>
        <pc:picChg chg="add del mod">
          <ac:chgData name="피티위즈(주)" userId="be105a1e-ef17-475a-a144-a250c389e8ce" providerId="ADAL" clId="{851EC1AD-E5FB-4649-B2FD-589953FF9158}" dt="2020-06-23T07:09:39.673" v="1396"/>
          <ac:picMkLst>
            <pc:docMk/>
            <pc:sldMk cId="1179524169" sldId="735"/>
            <ac:picMk id="2054" creationId="{1B7A4C64-D4C7-422B-9031-0C82AB507609}"/>
          </ac:picMkLst>
        </pc:picChg>
        <pc:cxnChg chg="add mod">
          <ac:chgData name="피티위즈(주)" userId="be105a1e-ef17-475a-a144-a250c389e8ce" providerId="ADAL" clId="{851EC1AD-E5FB-4649-B2FD-589953FF9158}" dt="2020-06-23T07:14:13.888" v="1518" actId="1076"/>
          <ac:cxnSpMkLst>
            <pc:docMk/>
            <pc:sldMk cId="1179524169" sldId="735"/>
            <ac:cxnSpMk id="30" creationId="{1AE587A9-EB12-4B1A-8219-F55F367C32A5}"/>
          </ac:cxnSpMkLst>
        </pc:cxnChg>
      </pc:sldChg>
    </pc:docChg>
  </pc:docChgLst>
  <pc:docChgLst>
    <pc:chgData name="피티위즈(주)" userId="be105a1e-ef17-475a-a144-a250c389e8ce" providerId="ADAL" clId="{46E8679F-1C80-4FC0-8765-72968EDE984F}"/>
    <pc:docChg chg="undo redo custSel addSld delSld modSld sldOrd">
      <pc:chgData name="피티위즈(주)" userId="be105a1e-ef17-475a-a144-a250c389e8ce" providerId="ADAL" clId="{46E8679F-1C80-4FC0-8765-72968EDE984F}" dt="2020-06-29T08:51:38.828" v="3594"/>
      <pc:docMkLst>
        <pc:docMk/>
      </pc:docMkLst>
      <pc:sldChg chg="addSp delSp modSp mod">
        <pc:chgData name="피티위즈(주)" userId="be105a1e-ef17-475a-a144-a250c389e8ce" providerId="ADAL" clId="{46E8679F-1C80-4FC0-8765-72968EDE984F}" dt="2020-06-29T06:02:15.013" v="1045" actId="20577"/>
        <pc:sldMkLst>
          <pc:docMk/>
          <pc:sldMk cId="2971263555" sldId="500"/>
        </pc:sldMkLst>
        <pc:spChg chg="add del mod">
          <ac:chgData name="피티위즈(주)" userId="be105a1e-ef17-475a-a144-a250c389e8ce" providerId="ADAL" clId="{46E8679F-1C80-4FC0-8765-72968EDE984F}" dt="2020-06-29T05:58:03.640" v="911"/>
          <ac:spMkLst>
            <pc:docMk/>
            <pc:sldMk cId="2971263555" sldId="500"/>
            <ac:spMk id="8" creationId="{4459A904-3627-46E3-804F-297B1163540C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33" creationId="{6647A2A0-0EC3-4AA8-9EF8-7A42A2D97B15}"/>
          </ac:spMkLst>
        </pc:spChg>
        <pc:spChg chg="mod">
          <ac:chgData name="피티위즈(주)" userId="be105a1e-ef17-475a-a144-a250c389e8ce" providerId="ADAL" clId="{46E8679F-1C80-4FC0-8765-72968EDE984F}" dt="2020-06-29T06:02:15.013" v="1045" actId="20577"/>
          <ac:spMkLst>
            <pc:docMk/>
            <pc:sldMk cId="2971263555" sldId="500"/>
            <ac:spMk id="34" creationId="{797CB8FD-E04A-468B-9DCC-1F5D0A86CF9C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39" creationId="{220BABB6-6B59-4A2A-A22F-99082F9290A4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47" creationId="{EE92861C-6D81-4571-9501-7C38C3D9F687}"/>
          </ac:spMkLst>
        </pc:spChg>
        <pc:spChg chg="mod">
          <ac:chgData name="피티위즈(주)" userId="be105a1e-ef17-475a-a144-a250c389e8ce" providerId="ADAL" clId="{46E8679F-1C80-4FC0-8765-72968EDE984F}" dt="2020-06-29T05:59:46.251" v="935"/>
          <ac:spMkLst>
            <pc:docMk/>
            <pc:sldMk cId="2971263555" sldId="500"/>
            <ac:spMk id="48" creationId="{3168075A-B15A-445D-9DDE-AF8F04F91701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52" creationId="{69D47109-47DD-4DAD-A5B2-65CEFF6AD36E}"/>
          </ac:spMkLst>
        </pc:spChg>
        <pc:spChg chg="mod">
          <ac:chgData name="피티위즈(주)" userId="be105a1e-ef17-475a-a144-a250c389e8ce" providerId="ADAL" clId="{46E8679F-1C80-4FC0-8765-72968EDE984F}" dt="2020-06-29T05:59:38.587" v="933"/>
          <ac:spMkLst>
            <pc:docMk/>
            <pc:sldMk cId="2971263555" sldId="500"/>
            <ac:spMk id="53" creationId="{AE669872-0E66-42C6-ACC4-F7BAF436D59B}"/>
          </ac:spMkLst>
        </pc:spChg>
        <pc:grpChg chg="del mod">
          <ac:chgData name="피티위즈(주)" userId="be105a1e-ef17-475a-a144-a250c389e8ce" providerId="ADAL" clId="{46E8679F-1C80-4FC0-8765-72968EDE984F}" dt="2020-06-29T05:59:48.126" v="936" actId="478"/>
          <ac:grpSpMkLst>
            <pc:docMk/>
            <pc:sldMk cId="2971263555" sldId="500"/>
            <ac:grpSpMk id="31" creationId="{C89FFD2F-4E1E-43B4-825E-92665BB0CB5D}"/>
          </ac:grpSpMkLst>
        </pc:grpChg>
        <pc:grpChg chg="add mod">
          <ac:chgData name="피티위즈(주)" userId="be105a1e-ef17-475a-a144-a250c389e8ce" providerId="ADAL" clId="{46E8679F-1C80-4FC0-8765-72968EDE984F}" dt="2020-06-29T05:59:38.587" v="933"/>
          <ac:grpSpMkLst>
            <pc:docMk/>
            <pc:sldMk cId="2971263555" sldId="500"/>
            <ac:grpSpMk id="32" creationId="{74D1E5FD-34DE-4AE5-8DD4-BAE38EE86088}"/>
          </ac:grpSpMkLst>
        </pc:grpChg>
        <pc:grpChg chg="mod">
          <ac:chgData name="피티위즈(주)" userId="be105a1e-ef17-475a-a144-a250c389e8ce" providerId="ADAL" clId="{46E8679F-1C80-4FC0-8765-72968EDE984F}" dt="2020-06-29T05:59:38.587" v="933"/>
          <ac:grpSpMkLst>
            <pc:docMk/>
            <pc:sldMk cId="2971263555" sldId="500"/>
            <ac:grpSpMk id="51" creationId="{66BD43F4-FE7B-4255-8068-DBB0756E745D}"/>
          </ac:grpSpMkLst>
        </pc:grpChg>
        <pc:cxnChg chg="mod">
          <ac:chgData name="피티위즈(주)" userId="be105a1e-ef17-475a-a144-a250c389e8ce" providerId="ADAL" clId="{46E8679F-1C80-4FC0-8765-72968EDE984F}" dt="2020-06-29T05:59:38.587" v="933"/>
          <ac:cxnSpMkLst>
            <pc:docMk/>
            <pc:sldMk cId="2971263555" sldId="500"/>
            <ac:cxnSpMk id="50" creationId="{DC5F4200-475E-4FC5-A95B-4AC161D3FE4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6:01:30.935" v="1004" actId="1035"/>
        <pc:sldMkLst>
          <pc:docMk/>
          <pc:sldMk cId="2971263555" sldId="546"/>
        </pc:sldMkLst>
        <pc:spChg chg="mod">
          <ac:chgData name="피티위즈(주)" userId="be105a1e-ef17-475a-a144-a250c389e8ce" providerId="ADAL" clId="{46E8679F-1C80-4FC0-8765-72968EDE984F}" dt="2020-06-29T06:01:30.935" v="1004" actId="1035"/>
          <ac:spMkLst>
            <pc:docMk/>
            <pc:sldMk cId="2971263555" sldId="546"/>
            <ac:spMk id="17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19" creationId="{A99467F2-1711-445B-8601-315929D976E6}"/>
          </ac:spMkLst>
        </pc:spChg>
        <pc:spChg chg="mod">
          <ac:chgData name="피티위즈(주)" userId="be105a1e-ef17-475a-a144-a250c389e8ce" providerId="ADAL" clId="{46E8679F-1C80-4FC0-8765-72968EDE984F}" dt="2020-06-29T05:57:55.671" v="907"/>
          <ac:spMkLst>
            <pc:docMk/>
            <pc:sldMk cId="2971263555" sldId="546"/>
            <ac:spMk id="20" creationId="{87286A0C-94BA-4FA2-AF58-1D8E65CDFDB7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1" creationId="{C3A18A72-9AD1-4811-90DD-05DD016CF794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3" creationId="{CF106AFA-A6B5-4B2C-A0CC-BCB44647C246}"/>
          </ac:spMkLst>
        </pc:spChg>
        <pc:spChg chg="mod">
          <ac:chgData name="피티위즈(주)" userId="be105a1e-ef17-475a-a144-a250c389e8ce" providerId="ADAL" clId="{46E8679F-1C80-4FC0-8765-72968EDE984F}" dt="2020-06-29T06:01:30.935" v="1004" actId="1035"/>
          <ac:spMkLst>
            <pc:docMk/>
            <pc:sldMk cId="2971263555" sldId="546"/>
            <ac:spMk id="24" creationId="{8BD5869E-D325-4336-BC90-EF5094A38B17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5" creationId="{9368928E-8CBA-48F2-BEE1-2C17DAD49DBB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8" creationId="{4589DEE8-3CAA-4CF1-9EEE-A42E4CC6E045}"/>
          </ac:spMkLst>
        </pc:spChg>
        <pc:spChg chg="mod">
          <ac:chgData name="피티위즈(주)" userId="be105a1e-ef17-475a-a144-a250c389e8ce" providerId="ADAL" clId="{46E8679F-1C80-4FC0-8765-72968EDE984F}" dt="2020-06-29T05:57:52.281" v="906"/>
          <ac:spMkLst>
            <pc:docMk/>
            <pc:sldMk cId="2971263555" sldId="546"/>
            <ac:spMk id="29" creationId="{B8EE8BDF-B9D0-4202-87FD-22903EC04148}"/>
          </ac:spMkLst>
        </pc:spChg>
        <pc:spChg chg="mod">
          <ac:chgData name="피티위즈(주)" userId="be105a1e-ef17-475a-a144-a250c389e8ce" providerId="ADAL" clId="{46E8679F-1C80-4FC0-8765-72968EDE984F}" dt="2020-06-29T05:56:30.862" v="865" actId="108"/>
          <ac:spMkLst>
            <pc:docMk/>
            <pc:sldMk cId="2971263555" sldId="546"/>
            <ac:spMk id="32" creationId="{AB9693A0-1A37-4E4A-8E6A-51EFAE679890}"/>
          </ac:spMkLst>
        </pc:spChg>
        <pc:grpChg chg="add mod">
          <ac:chgData name="피티위즈(주)" userId="be105a1e-ef17-475a-a144-a250c389e8ce" providerId="ADAL" clId="{46E8679F-1C80-4FC0-8765-72968EDE984F}" dt="2020-06-29T05:57:52.281" v="906"/>
          <ac:grpSpMkLst>
            <pc:docMk/>
            <pc:sldMk cId="2971263555" sldId="546"/>
            <ac:grpSpMk id="18" creationId="{063061C0-AD49-4FA0-9387-8080E32DB45C}"/>
          </ac:grpSpMkLst>
        </pc:grpChg>
        <pc:grpChg chg="del mod">
          <ac:chgData name="피티위즈(주)" userId="be105a1e-ef17-475a-a144-a250c389e8ce" providerId="ADAL" clId="{46E8679F-1C80-4FC0-8765-72968EDE984F}" dt="2020-06-29T05:57:57.968" v="908" actId="478"/>
          <ac:grpSpMkLst>
            <pc:docMk/>
            <pc:sldMk cId="2971263555" sldId="546"/>
            <ac:grpSpMk id="22" creationId="{332E83B7-2C44-42B7-A768-436728F34654}"/>
          </ac:grpSpMkLst>
        </pc:grpChg>
        <pc:grpChg chg="mod">
          <ac:chgData name="피티위즈(주)" userId="be105a1e-ef17-475a-a144-a250c389e8ce" providerId="ADAL" clId="{46E8679F-1C80-4FC0-8765-72968EDE984F}" dt="2020-06-29T05:57:52.281" v="906"/>
          <ac:grpSpMkLst>
            <pc:docMk/>
            <pc:sldMk cId="2971263555" sldId="546"/>
            <ac:grpSpMk id="27" creationId="{63C19BBB-E33F-438F-B41B-4735B02329CC}"/>
          </ac:grpSpMkLst>
        </pc:grpChg>
        <pc:graphicFrameChg chg="mod">
          <ac:chgData name="피티위즈(주)" userId="be105a1e-ef17-475a-a144-a250c389e8ce" providerId="ADAL" clId="{46E8679F-1C80-4FC0-8765-72968EDE984F}" dt="2020-06-29T06:01:30.935" v="1004" actId="1035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cxnChg chg="mod">
          <ac:chgData name="피티위즈(주)" userId="be105a1e-ef17-475a-a144-a250c389e8ce" providerId="ADAL" clId="{46E8679F-1C80-4FC0-8765-72968EDE984F}" dt="2020-06-29T05:57:52.281" v="906"/>
          <ac:cxnSpMkLst>
            <pc:docMk/>
            <pc:sldMk cId="2971263555" sldId="546"/>
            <ac:cxnSpMk id="26" creationId="{34F2B62C-D3E4-4D69-8E52-AD0D1B10D5B3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6.058" v="2615"/>
        <pc:sldMkLst>
          <pc:docMk/>
          <pc:sldMk cId="2057130518" sldId="548"/>
        </pc:sldMkLst>
        <pc:spChg chg="del mod topLvl">
          <ac:chgData name="피티위즈(주)" userId="be105a1e-ef17-475a-a144-a250c389e8ce" providerId="ADAL" clId="{46E8679F-1C80-4FC0-8765-72968EDE984F}" dt="2020-06-29T07:50:14.362" v="1983" actId="478"/>
          <ac:spMkLst>
            <pc:docMk/>
            <pc:sldMk cId="2057130518" sldId="548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54:58.678" v="1612" actId="478"/>
          <ac:spMkLst>
            <pc:docMk/>
            <pc:sldMk cId="2057130518" sldId="548"/>
            <ac:spMk id="22" creationId="{00000000-0000-0000-0000-000000000000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1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45" creationId="{489429EF-7E9C-456B-888F-7B8E722276E0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7" creationId="{E1167CD4-A004-4CAD-9917-E6A3D246B085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49" creationId="{2E3E3FED-AC3F-4F5E-BD2A-7C48D682080B}"/>
          </ac:spMkLst>
        </pc:spChg>
        <pc:spChg chg="add del mod ord">
          <ac:chgData name="피티위즈(주)" userId="be105a1e-ef17-475a-a144-a250c389e8ce" providerId="ADAL" clId="{46E8679F-1C80-4FC0-8765-72968EDE984F}" dt="2020-06-29T07:48:56.482" v="1958" actId="478"/>
          <ac:spMkLst>
            <pc:docMk/>
            <pc:sldMk cId="2057130518" sldId="548"/>
            <ac:spMk id="55" creationId="{78813970-6E64-4A69-B53C-78ACAC22A492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58" creationId="{1381F811-AB74-42D1-8195-79D7556E8D53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59" creationId="{46FEB70C-EC8E-4E48-BDD2-2E7DD724B5DF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0" creationId="{57AD3F67-1731-4573-ADE7-145C906751A0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1" creationId="{4E013EDD-B6D5-4721-94BA-9B5EDD6EC84E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2" creationId="{280041A2-B3F0-47DA-862E-6403B89C9647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5" creationId="{9D39EAE8-B23D-4098-9D66-86A48350F628}"/>
          </ac:spMkLst>
        </pc:spChg>
        <pc:spChg chg="mod">
          <ac:chgData name="피티위즈(주)" userId="be105a1e-ef17-475a-a144-a250c389e8ce" providerId="ADAL" clId="{46E8679F-1C80-4FC0-8765-72968EDE984F}" dt="2020-06-29T08:19:06.058" v="2615"/>
          <ac:spMkLst>
            <pc:docMk/>
            <pc:sldMk cId="2057130518" sldId="548"/>
            <ac:spMk id="66" creationId="{165A4C34-26F5-46BA-9577-2729C3D5CDBF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68" creationId="{92497301-62B4-429E-B7A9-B88B78576F87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69" creationId="{DD1AD303-6BF4-48BF-8993-8F858EDA062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1" creationId="{F3D0A538-B72C-4B41-A985-CD3B47AF0E15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2" creationId="{D332F689-8ACE-4546-A0C0-D849A1C5AC2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3" creationId="{22E71F3B-174D-4BDC-B7DB-84724754E598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4" creationId="{2F978904-B074-4D13-B12C-0C405535917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5" creationId="{67F52B89-E29E-439E-A632-DCF574B8644F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6" creationId="{7D33D14A-400F-436C-B142-651BF1D97177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7" creationId="{66875BFC-45BF-45DD-B8CB-0DB6EAF7E5CE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8" creationId="{CD3AE292-5945-43BD-882D-817C24D3D31E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79" creationId="{5A674CC6-7495-45A1-B001-C6B6D8611F0A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1" creationId="{771120C7-E472-48A4-B9A6-4A94111DCB7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2" creationId="{619B1CC6-A835-49F4-A24F-F33D6103484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4" creationId="{884ACDD2-8512-4557-95A4-595C5A1A3C24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5" creationId="{50EBD747-47C4-48E8-8C0E-B21115F36E25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7" creationId="{481DA0D1-09A2-4A75-8CA3-EE8AFB500390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89" creationId="{6FF38112-702D-464B-9060-DD93BADB86D1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0" creationId="{2D91850E-136D-44AF-BE54-CBF98C80597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1" creationId="{CFC16B33-585C-45C2-A686-D398A7F288F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2" creationId="{933F6977-7B9D-4D3C-B05E-CA3FD70D7CE6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5" creationId="{5545CE35-3426-4748-8A0E-8983446902B8}"/>
          </ac:spMkLst>
        </pc:spChg>
        <pc:spChg chg="del mod topLvl">
          <ac:chgData name="피티위즈(주)" userId="be105a1e-ef17-475a-a144-a250c389e8ce" providerId="ADAL" clId="{46E8679F-1C80-4FC0-8765-72968EDE984F}" dt="2020-06-29T07:52:11.198" v="2020" actId="478"/>
          <ac:spMkLst>
            <pc:docMk/>
            <pc:sldMk cId="2057130518" sldId="548"/>
            <ac:spMk id="96" creationId="{02DFF937-376B-4882-95BB-ECBC65A43A6E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97" creationId="{0C9325CE-943D-4434-84A9-C1379B8355F4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99" creationId="{E340AE78-D948-4FC0-A6D7-194BB3C0041B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0" creationId="{7802F74E-43BF-4850-8911-2CD308A6E193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1" creationId="{E7DD3DA0-7159-476B-A3F4-0767A81820C2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2" creationId="{66D39187-EDED-4B27-8EE9-2FF4B652C47A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3" creationId="{D5BD2E9A-BEF1-44CD-989B-7938F8C2E3AF}"/>
          </ac:spMkLst>
        </pc:spChg>
        <pc:spChg chg="mod">
          <ac:chgData name="피티위즈(주)" userId="be105a1e-ef17-475a-a144-a250c389e8ce" providerId="ADAL" clId="{46E8679F-1C80-4FC0-8765-72968EDE984F}" dt="2020-06-29T07:46:21.786" v="1792" actId="165"/>
          <ac:spMkLst>
            <pc:docMk/>
            <pc:sldMk cId="2057130518" sldId="548"/>
            <ac:spMk id="104" creationId="{02DC2597-8D7A-4C7E-9288-7C15086482B4}"/>
          </ac:spMkLst>
        </pc:spChg>
        <pc:spChg chg="add mod ord">
          <ac:chgData name="피티위즈(주)" userId="be105a1e-ef17-475a-a144-a250c389e8ce" providerId="ADAL" clId="{46E8679F-1C80-4FC0-8765-72968EDE984F}" dt="2020-06-29T07:52:00.168" v="2019" actId="207"/>
          <ac:spMkLst>
            <pc:docMk/>
            <pc:sldMk cId="2057130518" sldId="548"/>
            <ac:spMk id="105" creationId="{3E684E56-DC06-4338-B540-01A278DD2ACA}"/>
          </ac:spMkLst>
        </pc:spChg>
        <pc:spChg chg="mod topLvl">
          <ac:chgData name="피티위즈(주)" userId="be105a1e-ef17-475a-a144-a250c389e8ce" providerId="ADAL" clId="{46E8679F-1C80-4FC0-8765-72968EDE984F}" dt="2020-06-29T07:51:18.232" v="2006" actId="14100"/>
          <ac:spMkLst>
            <pc:docMk/>
            <pc:sldMk cId="2057130518" sldId="548"/>
            <ac:spMk id="108" creationId="{6DF595B5-5871-4CA1-88B0-F0A8AC2AD1D6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09" creationId="{82DA250E-0E4D-4634-97EB-C95A77D3C28A}"/>
          </ac:spMkLst>
        </pc:spChg>
        <pc:spChg chg="mod topLvl">
          <ac:chgData name="피티위즈(주)" userId="be105a1e-ef17-475a-a144-a250c389e8ce" providerId="ADAL" clId="{46E8679F-1C80-4FC0-8765-72968EDE984F}" dt="2020-06-29T07:51:24.200" v="2011" actId="12788"/>
          <ac:spMkLst>
            <pc:docMk/>
            <pc:sldMk cId="2057130518" sldId="548"/>
            <ac:spMk id="111" creationId="{59958AEB-E92F-4622-A422-51FFFD2BF825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2" creationId="{9F4F6F8B-7B54-482C-9CF2-E764ACF75A9A}"/>
          </ac:spMkLst>
        </pc:spChg>
        <pc:spChg chg="mod or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3" creationId="{9872F3E6-DC2C-4042-BA2C-E21A19B17E64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4" creationId="{FA8F1AD8-D70F-4A78-8B69-E050B5C5AEE3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5" creationId="{900BCBEE-4FDD-4573-8915-64C8FA268AAD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7" creationId="{BE931DF2-2698-42FC-8C8A-2CA16196FAB6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8" creationId="{4B5A5AEA-21F7-47ED-8BB3-3959390A13EA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19" creationId="{DD6D37B3-E77D-41A5-A61E-34C3A05B8858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0" creationId="{8AE4CEE7-8BE6-41AA-94CC-076C89D351E2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2" creationId="{7730592F-4D71-4483-A6C9-D527AB8C4AB8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23" creationId="{C5A1FAFF-1B5D-4762-814E-273313F6B096}"/>
          </ac:spMkLst>
        </pc:spChg>
        <pc:spChg chg="mod topLvl">
          <ac:chgData name="피티위즈(주)" userId="be105a1e-ef17-475a-a144-a250c389e8ce" providerId="ADAL" clId="{46E8679F-1C80-4FC0-8765-72968EDE984F}" dt="2020-06-29T07:51:30.325" v="2012" actId="14100"/>
          <ac:spMkLst>
            <pc:docMk/>
            <pc:sldMk cId="2057130518" sldId="548"/>
            <ac:spMk id="124" creationId="{D2ADC503-8083-40D5-9A08-33C65C29E7BF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28" creationId="{A6F3ECCB-B0D4-47E2-B617-D66D2253ECF9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29" creationId="{B0635D60-2002-4F71-ADB4-FE864C84A20B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0" creationId="{5E8991BF-3322-4A3B-8186-05AF9311DB31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1" creationId="{31E0CFBC-1C9A-4833-A7C6-074C48515A8D}"/>
          </ac:spMkLst>
        </pc:spChg>
        <pc:spChg chg="add del mod topLvl">
          <ac:chgData name="피티위즈(주)" userId="be105a1e-ef17-475a-a144-a250c389e8ce" providerId="ADAL" clId="{46E8679F-1C80-4FC0-8765-72968EDE984F}" dt="2020-06-29T07:47:44.876" v="1829" actId="478"/>
          <ac:spMkLst>
            <pc:docMk/>
            <pc:sldMk cId="2057130518" sldId="548"/>
            <ac:spMk id="132" creationId="{ED501BAE-59A5-4067-8324-C5EB77A237E7}"/>
          </ac:spMkLst>
        </pc:spChg>
        <pc:spChg chg="mod topLvl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3" creationId="{5EAF9678-5887-403E-A5C8-EFF004140CB5}"/>
          </ac:spMkLst>
        </pc:spChg>
        <pc:spChg chg="del mod topLvl">
          <ac:chgData name="피티위즈(주)" userId="be105a1e-ef17-475a-a144-a250c389e8ce" providerId="ADAL" clId="{46E8679F-1C80-4FC0-8765-72968EDE984F}" dt="2020-06-29T07:47:44.876" v="1829" actId="478"/>
          <ac:spMkLst>
            <pc:docMk/>
            <pc:sldMk cId="2057130518" sldId="548"/>
            <ac:spMk id="134" creationId="{5719791D-1A8A-4AE3-81AE-98CEDE933B8B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5" creationId="{2704DE09-23F8-4C21-867F-E849D53AA4C3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6" creationId="{A12679A4-049D-4A5C-80F8-760C630876DB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7" creationId="{9912DC6A-BE57-418F-9006-606AB2A2125D}"/>
          </ac:spMkLst>
        </pc:spChg>
        <pc:spChg chg="mod topLvl">
          <ac:chgData name="피티위즈(주)" userId="be105a1e-ef17-475a-a144-a250c389e8ce" providerId="ADAL" clId="{46E8679F-1C80-4FC0-8765-72968EDE984F}" dt="2020-06-29T07:45:19.033" v="1744" actId="1076"/>
          <ac:spMkLst>
            <pc:docMk/>
            <pc:sldMk cId="2057130518" sldId="548"/>
            <ac:spMk id="138" creationId="{7A206ED5-D9B7-40FC-AD49-92F313D1A0E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39" creationId="{ED37254A-C65C-48E3-9754-1B2BF162964D}"/>
          </ac:spMkLst>
        </pc:spChg>
        <pc:spChg chg="add del mod">
          <ac:chgData name="피티위즈(주)" userId="be105a1e-ef17-475a-a144-a250c389e8ce" providerId="ADAL" clId="{46E8679F-1C80-4FC0-8765-72968EDE984F}" dt="2020-06-29T06:58:26.044" v="1701" actId="478"/>
          <ac:spMkLst>
            <pc:docMk/>
            <pc:sldMk cId="2057130518" sldId="548"/>
            <ac:spMk id="140" creationId="{86D5E1DB-9646-4C5C-A240-C2440CA55031}"/>
          </ac:spMkLst>
        </pc:spChg>
        <pc:spChg chg="add del mod">
          <ac:chgData name="피티위즈(주)" userId="be105a1e-ef17-475a-a144-a250c389e8ce" providerId="ADAL" clId="{46E8679F-1C80-4FC0-8765-72968EDE984F}" dt="2020-06-29T06:58:10.842" v="1697"/>
          <ac:spMkLst>
            <pc:docMk/>
            <pc:sldMk cId="2057130518" sldId="548"/>
            <ac:spMk id="141" creationId="{A25FBCA0-5074-4330-B6F1-F1EB1266F331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2" creationId="{BE1CF79C-CF30-448F-A5F1-2B4188559C81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3" creationId="{DECA8F6F-FDC6-4BBD-93DE-EA458AE5976B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4" creationId="{EA4796B9-B81F-4372-B998-1AAA13728AD5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5" creationId="{4BFC8A66-47B6-4E7C-AB07-F2B6278D37B4}"/>
          </ac:spMkLst>
        </pc:spChg>
        <pc:spChg chg="add 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46" creationId="{754CEC6B-03F3-4232-ADEE-FCD7B86306D9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49" creationId="{69F18183-E355-4DDE-BB32-4DE396C56D61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0" creationId="{A9E0BDA1-394A-43E0-B231-938CC22D443E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1" creationId="{71DB0A63-86C1-472C-AE5E-E378880FCE78}"/>
          </ac:spMkLst>
        </pc:spChg>
        <pc:spChg chg="mod">
          <ac:chgData name="피티위즈(주)" userId="be105a1e-ef17-475a-a144-a250c389e8ce" providerId="ADAL" clId="{46E8679F-1C80-4FC0-8765-72968EDE984F}" dt="2020-06-29T07:50:35.709" v="1989" actId="1076"/>
          <ac:spMkLst>
            <pc:docMk/>
            <pc:sldMk cId="2057130518" sldId="548"/>
            <ac:spMk id="152" creationId="{7B799D11-7B37-48B5-B728-48B587BEFD8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4" creationId="{635CE14D-A018-435B-9782-89928D13125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5" creationId="{1DE11D35-AE8E-425C-896C-5C2515305B0D}"/>
          </ac:spMkLst>
        </pc:spChg>
        <pc:spChg chg="mod">
          <ac:chgData name="피티위즈(주)" userId="be105a1e-ef17-475a-a144-a250c389e8ce" providerId="ADAL" clId="{46E8679F-1C80-4FC0-8765-72968EDE984F}" dt="2020-06-29T07:51:14.310" v="2005" actId="1036"/>
          <ac:spMkLst>
            <pc:docMk/>
            <pc:sldMk cId="2057130518" sldId="548"/>
            <ac:spMk id="156" creationId="{B8A50C44-B750-4A13-852C-6CB7DE90D08E}"/>
          </ac:spMkLst>
        </pc:spChg>
        <pc:grpChg chg="del mod topLvl">
          <ac:chgData name="피티위즈(주)" userId="be105a1e-ef17-475a-a144-a250c389e8ce" providerId="ADAL" clId="{46E8679F-1C80-4FC0-8765-72968EDE984F}" dt="2020-06-29T06:50:46.363" v="1533" actId="165"/>
          <ac:grpSpMkLst>
            <pc:docMk/>
            <pc:sldMk cId="2057130518" sldId="548"/>
            <ac:grpSpMk id="8" creationId="{7337EEE5-2380-4B15-A403-98FCAE7A6231}"/>
          </ac:grpSpMkLst>
        </pc:grpChg>
        <pc:grpChg chg="del mod topLvl">
          <ac:chgData name="피티위즈(주)" userId="be105a1e-ef17-475a-a144-a250c389e8ce" providerId="ADAL" clId="{46E8679F-1C80-4FC0-8765-72968EDE984F}" dt="2020-06-29T07:45:00.686" v="1726" actId="165"/>
          <ac:grpSpMkLst>
            <pc:docMk/>
            <pc:sldMk cId="2057130518" sldId="548"/>
            <ac:grpSpMk id="20" creationId="{DD634D14-B44C-402C-9015-22FE8E121123}"/>
          </ac:grpSpMkLst>
        </pc:grpChg>
        <pc:grpChg chg="del mod topLvl">
          <ac:chgData name="피티위즈(주)" userId="be105a1e-ef17-475a-a144-a250c389e8ce" providerId="ADAL" clId="{46E8679F-1C80-4FC0-8765-72968EDE984F}" dt="2020-06-29T07:44:59.233" v="1725" actId="165"/>
          <ac:grpSpMkLst>
            <pc:docMk/>
            <pc:sldMk cId="2057130518" sldId="548"/>
            <ac:grpSpMk id="29" creationId="{36FB04EB-6267-436D-95B9-CF2E49ADFB60}"/>
          </ac:grpSpMkLst>
        </pc:grpChg>
        <pc:grpChg chg="del mod topLvl">
          <ac:chgData name="피티위즈(주)" userId="be105a1e-ef17-475a-a144-a250c389e8ce" providerId="ADAL" clId="{46E8679F-1C80-4FC0-8765-72968EDE984F}" dt="2020-06-29T07:44:59.045" v="1724" actId="165"/>
          <ac:grpSpMkLst>
            <pc:docMk/>
            <pc:sldMk cId="2057130518" sldId="548"/>
            <ac:grpSpMk id="32" creationId="{A22CC425-5446-4E00-ADB7-18935D208513}"/>
          </ac:grpSpMkLst>
        </pc:grpChg>
        <pc:grpChg chg="del">
          <ac:chgData name="피티위즈(주)" userId="be105a1e-ef17-475a-a144-a250c389e8ce" providerId="ADAL" clId="{46E8679F-1C80-4FC0-8765-72968EDE984F}" dt="2020-06-29T06:50:26.129" v="1530" actId="165"/>
          <ac:grpSpMkLst>
            <pc:docMk/>
            <pc:sldMk cId="2057130518" sldId="548"/>
            <ac:grpSpMk id="35" creationId="{319D6CA0-1633-4134-90D4-4584FDDF9160}"/>
          </ac:grpSpMkLst>
        </pc:grpChg>
        <pc:grpChg chg="add mod topLvl">
          <ac:chgData name="피티위즈(주)" userId="be105a1e-ef17-475a-a144-a250c389e8ce" providerId="ADAL" clId="{46E8679F-1C80-4FC0-8765-72968EDE984F}" dt="2020-06-29T07:51:24.200" v="2011" actId="12788"/>
          <ac:grpSpMkLst>
            <pc:docMk/>
            <pc:sldMk cId="2057130518" sldId="548"/>
            <ac:grpSpMk id="46" creationId="{F2DE4AA0-C1EA-4E89-9FF7-342D8E7A7436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48" creationId="{D85DFEE2-DE78-432F-82AF-5674818FF29A}"/>
          </ac:grpSpMkLst>
        </pc:grpChg>
        <pc:grpChg chg="add del mod">
          <ac:chgData name="피티위즈(주)" userId="be105a1e-ef17-475a-a144-a250c389e8ce" providerId="ADAL" clId="{46E8679F-1C80-4FC0-8765-72968EDE984F}" dt="2020-06-29T07:52:12.714" v="2021" actId="478"/>
          <ac:grpSpMkLst>
            <pc:docMk/>
            <pc:sldMk cId="2057130518" sldId="548"/>
            <ac:grpSpMk id="53" creationId="{795660E3-3851-4B79-A0F4-B85CD2DD397F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54" creationId="{CD155E3F-D010-4E01-A96A-12F41E438CB1}"/>
          </ac:grpSpMkLst>
        </pc:grpChg>
        <pc:grpChg chg="add del mod">
          <ac:chgData name="피티위즈(주)" userId="be105a1e-ef17-475a-a144-a250c389e8ce" providerId="ADAL" clId="{46E8679F-1C80-4FC0-8765-72968EDE984F}" dt="2020-06-29T07:49:17.262" v="1963" actId="165"/>
          <ac:grpSpMkLst>
            <pc:docMk/>
            <pc:sldMk cId="2057130518" sldId="548"/>
            <ac:grpSpMk id="56" creationId="{8FB96FC8-CBA5-4FEE-8439-00FD9A1D4123}"/>
          </ac:grpSpMkLst>
        </pc:grpChg>
        <pc:grpChg chg="mod">
          <ac:chgData name="피티위즈(주)" userId="be105a1e-ef17-475a-a144-a250c389e8ce" providerId="ADAL" clId="{46E8679F-1C80-4FC0-8765-72968EDE984F}" dt="2020-06-29T08:19:06.058" v="2615"/>
          <ac:grpSpMkLst>
            <pc:docMk/>
            <pc:sldMk cId="2057130518" sldId="548"/>
            <ac:grpSpMk id="57" creationId="{184732CB-D732-460B-8EBA-0B0C85DB64F7}"/>
          </ac:grpSpMkLst>
        </pc:grpChg>
        <pc:grpChg chg="mod">
          <ac:chgData name="피티위즈(주)" userId="be105a1e-ef17-475a-a144-a250c389e8ce" providerId="ADAL" clId="{46E8679F-1C80-4FC0-8765-72968EDE984F}" dt="2020-06-29T08:19:06.058" v="2615"/>
          <ac:grpSpMkLst>
            <pc:docMk/>
            <pc:sldMk cId="2057130518" sldId="548"/>
            <ac:grpSpMk id="64" creationId="{7F9AF4A1-593E-45E7-BD67-B22C3E73DFD0}"/>
          </ac:grpSpMkLst>
        </pc:grpChg>
        <pc:grpChg chg="del">
          <ac:chgData name="피티위즈(주)" userId="be105a1e-ef17-475a-a144-a250c389e8ce" providerId="ADAL" clId="{46E8679F-1C80-4FC0-8765-72968EDE984F}" dt="2020-06-29T07:46:21.786" v="1792" actId="165"/>
          <ac:grpSpMkLst>
            <pc:docMk/>
            <pc:sldMk cId="2057130518" sldId="548"/>
            <ac:grpSpMk id="67" creationId="{43511289-BBB4-4366-B622-3A7599AA17F5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83" creationId="{2D3FEEBC-F56F-4CF5-981E-55F1E60F246B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88" creationId="{07275A81-F55C-4FC4-ABC2-51E373698D4B}"/>
          </ac:grpSpMkLst>
        </pc:grpChg>
        <pc:grpChg chg="del mod topLvl">
          <ac:chgData name="피티위즈(주)" userId="be105a1e-ef17-475a-a144-a250c389e8ce" providerId="ADAL" clId="{46E8679F-1C80-4FC0-8765-72968EDE984F}" dt="2020-06-29T07:52:11.198" v="2020" actId="478"/>
          <ac:grpSpMkLst>
            <pc:docMk/>
            <pc:sldMk cId="2057130518" sldId="548"/>
            <ac:grpSpMk id="93" creationId="{F1295163-B1A7-4F35-AF62-8AE0A6031F2E}"/>
          </ac:grpSpMkLst>
        </pc:grpChg>
        <pc:grpChg chg="mod">
          <ac:chgData name="피티위즈(주)" userId="be105a1e-ef17-475a-a144-a250c389e8ce" providerId="ADAL" clId="{46E8679F-1C80-4FC0-8765-72968EDE984F}" dt="2020-06-29T07:46:21.786" v="1792" actId="165"/>
          <ac:grpSpMkLst>
            <pc:docMk/>
            <pc:sldMk cId="2057130518" sldId="548"/>
            <ac:grpSpMk id="98" creationId="{E6E7D408-9E79-4317-A097-D0CDC6678241}"/>
          </ac:grpSpMkLst>
        </pc:grpChg>
        <pc:grpChg chg="del mod topLvl">
          <ac:chgData name="피티위즈(주)" userId="be105a1e-ef17-475a-a144-a250c389e8ce" providerId="ADAL" clId="{46E8679F-1C80-4FC0-8765-72968EDE984F}" dt="2020-06-29T06:50:46.363" v="1533" actId="165"/>
          <ac:grpSpMkLst>
            <pc:docMk/>
            <pc:sldMk cId="2057130518" sldId="548"/>
            <ac:grpSpMk id="110" creationId="{E58185AF-F373-440F-ABFD-902F06F43BA7}"/>
          </ac:grpSpMkLst>
        </pc:grpChg>
        <pc:grpChg chg="add mod topLvl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21" creationId="{B142E35B-339B-40BE-849F-2E8A2D22E6FE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25" creationId="{0617A782-717B-406D-BBF7-AE64EFD40CD9}"/>
          </ac:grpSpMkLst>
        </pc:grpChg>
        <pc:grpChg chg="del mod topLvl">
          <ac:chgData name="피티위즈(주)" userId="be105a1e-ef17-475a-a144-a250c389e8ce" providerId="ADAL" clId="{46E8679F-1C80-4FC0-8765-72968EDE984F}" dt="2020-06-29T07:44:59.233" v="1725" actId="165"/>
          <ac:grpSpMkLst>
            <pc:docMk/>
            <pc:sldMk cId="2057130518" sldId="548"/>
            <ac:grpSpMk id="126" creationId="{D6DFB0CD-A78D-433A-B66A-08981DB8F5E6}"/>
          </ac:grpSpMkLst>
        </pc:grpChg>
        <pc:grpChg chg="del mod topLvl">
          <ac:chgData name="피티위즈(주)" userId="be105a1e-ef17-475a-a144-a250c389e8ce" providerId="ADAL" clId="{46E8679F-1C80-4FC0-8765-72968EDE984F}" dt="2020-06-29T07:45:00.686" v="1726" actId="165"/>
          <ac:grpSpMkLst>
            <pc:docMk/>
            <pc:sldMk cId="2057130518" sldId="548"/>
            <ac:grpSpMk id="127" creationId="{CB2093BB-13E2-49A9-874C-D2EB3D82E58E}"/>
          </ac:grpSpMkLst>
        </pc:grpChg>
        <pc:grpChg chg="add del mod">
          <ac:chgData name="피티위즈(주)" userId="be105a1e-ef17-475a-a144-a250c389e8ce" providerId="ADAL" clId="{46E8679F-1C80-4FC0-8765-72968EDE984F}" dt="2020-06-29T07:50:37.240" v="1990" actId="478"/>
          <ac:grpSpMkLst>
            <pc:docMk/>
            <pc:sldMk cId="2057130518" sldId="548"/>
            <ac:grpSpMk id="148" creationId="{20F1F157-AFEF-4A4B-89EF-7096A427D33E}"/>
          </ac:grpSpMkLst>
        </pc:grpChg>
        <pc:grpChg chg="add mod">
          <ac:chgData name="피티위즈(주)" userId="be105a1e-ef17-475a-a144-a250c389e8ce" providerId="ADAL" clId="{46E8679F-1C80-4FC0-8765-72968EDE984F}" dt="2020-06-29T07:51:14.310" v="2005" actId="1036"/>
          <ac:grpSpMkLst>
            <pc:docMk/>
            <pc:sldMk cId="2057130518" sldId="548"/>
            <ac:grpSpMk id="153" creationId="{FBADC7C1-F095-4BBE-864E-2DB4333FB504}"/>
          </ac:grpSpMkLst>
        </pc:grpChg>
        <pc:picChg chg="add mod">
          <ac:chgData name="피티위즈(주)" userId="be105a1e-ef17-475a-a144-a250c389e8ce" providerId="ADAL" clId="{46E8679F-1C80-4FC0-8765-72968EDE984F}" dt="2020-06-29T07:51:14.310" v="2005" actId="1036"/>
          <ac:picMkLst>
            <pc:docMk/>
            <pc:sldMk cId="2057130518" sldId="548"/>
            <ac:picMk id="50" creationId="{55B90929-3336-4AF7-A757-D1B78B63DAF3}"/>
          </ac:picMkLst>
        </pc:picChg>
        <pc:picChg chg="del mod topLvl">
          <ac:chgData name="피티위즈(주)" userId="be105a1e-ef17-475a-a144-a250c389e8ce" providerId="ADAL" clId="{46E8679F-1C80-4FC0-8765-72968EDE984F}" dt="2020-06-29T07:52:11.198" v="2020" actId="478"/>
          <ac:picMkLst>
            <pc:docMk/>
            <pc:sldMk cId="2057130518" sldId="548"/>
            <ac:picMk id="70" creationId="{87C6C863-090D-4C96-A069-CBDC470DC5CD}"/>
          </ac:picMkLst>
        </pc:picChg>
        <pc:picChg chg="del mod topLvl">
          <ac:chgData name="피티위즈(주)" userId="be105a1e-ef17-475a-a144-a250c389e8ce" providerId="ADAL" clId="{46E8679F-1C80-4FC0-8765-72968EDE984F}" dt="2020-06-29T07:52:11.198" v="2020" actId="478"/>
          <ac:picMkLst>
            <pc:docMk/>
            <pc:sldMk cId="2057130518" sldId="548"/>
            <ac:picMk id="80" creationId="{854CFA67-820F-4146-85D5-B2A11EE1D785}"/>
          </ac:picMkLst>
        </pc:picChg>
        <pc:picChg chg="add mod">
          <ac:chgData name="피티위즈(주)" userId="be105a1e-ef17-475a-a144-a250c389e8ce" providerId="ADAL" clId="{46E8679F-1C80-4FC0-8765-72968EDE984F}" dt="2020-06-29T07:51:14.310" v="2005" actId="1036"/>
          <ac:picMkLst>
            <pc:docMk/>
            <pc:sldMk cId="2057130518" sldId="548"/>
            <ac:picMk id="147" creationId="{A1D0F3B7-59A2-4733-822B-95B90FD4D1E5}"/>
          </ac:picMkLst>
        </pc:picChg>
        <pc:cxnChg chg="del mod topLvl">
          <ac:chgData name="피티위즈(주)" userId="be105a1e-ef17-475a-a144-a250c389e8ce" providerId="ADAL" clId="{46E8679F-1C80-4FC0-8765-72968EDE984F}" dt="2020-06-29T06:50:55.815" v="1536" actId="478"/>
          <ac:cxnSpMkLst>
            <pc:docMk/>
            <pc:sldMk cId="2057130518" sldId="548"/>
            <ac:cxnSpMk id="11" creationId="{265492B5-62F9-4465-B9DD-8F7494B91E8E}"/>
          </ac:cxnSpMkLst>
        </pc:cxnChg>
        <pc:cxnChg chg="add mod">
          <ac:chgData name="피티위즈(주)" userId="be105a1e-ef17-475a-a144-a250c389e8ce" providerId="ADAL" clId="{46E8679F-1C80-4FC0-8765-72968EDE984F}" dt="2020-06-29T07:51:14.310" v="2005" actId="1036"/>
          <ac:cxnSpMkLst>
            <pc:docMk/>
            <pc:sldMk cId="2057130518" sldId="548"/>
            <ac:cxnSpMk id="52" creationId="{1BB8662B-2B61-4668-B4D9-B0758F297DB8}"/>
          </ac:cxnSpMkLst>
        </pc:cxnChg>
        <pc:cxnChg chg="mod">
          <ac:chgData name="피티위즈(주)" userId="be105a1e-ef17-475a-a144-a250c389e8ce" providerId="ADAL" clId="{46E8679F-1C80-4FC0-8765-72968EDE984F}" dt="2020-06-29T08:19:06.058" v="2615"/>
          <ac:cxnSpMkLst>
            <pc:docMk/>
            <pc:sldMk cId="2057130518" sldId="548"/>
            <ac:cxnSpMk id="63" creationId="{67C1E3FA-72A1-4911-9ED4-6BE9E9688495}"/>
          </ac:cxnSpMkLst>
        </pc:cxnChg>
        <pc:cxnChg chg="del mod topLvl">
          <ac:chgData name="피티위즈(주)" userId="be105a1e-ef17-475a-a144-a250c389e8ce" providerId="ADAL" clId="{46E8679F-1C80-4FC0-8765-72968EDE984F}" dt="2020-06-29T07:52:11.198" v="2020" actId="478"/>
          <ac:cxnSpMkLst>
            <pc:docMk/>
            <pc:sldMk cId="2057130518" sldId="548"/>
            <ac:cxnSpMk id="86" creationId="{692715A6-EBCE-4FFB-BE4E-DCE6F72491A3}"/>
          </ac:cxnSpMkLst>
        </pc:cxnChg>
        <pc:cxnChg chg="del mod topLvl">
          <ac:chgData name="피티위즈(주)" userId="be105a1e-ef17-475a-a144-a250c389e8ce" providerId="ADAL" clId="{46E8679F-1C80-4FC0-8765-72968EDE984F}" dt="2020-06-29T07:52:11.198" v="2020" actId="478"/>
          <ac:cxnSpMkLst>
            <pc:docMk/>
            <pc:sldMk cId="2057130518" sldId="548"/>
            <ac:cxnSpMk id="94" creationId="{F427C545-2C86-4BDB-9098-166E25FD43BE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8.542" v="2616"/>
        <pc:sldMkLst>
          <pc:docMk/>
          <pc:sldMk cId="2057130518" sldId="549"/>
        </pc:sldMkLst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27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0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2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44" creationId="{00000000-0000-0000-0000-000000000000}"/>
          </ac:spMkLst>
        </pc:spChg>
        <pc:spChg chg="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46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48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49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6:41:28.604" v="1381" actId="165"/>
          <ac:spMkLst>
            <pc:docMk/>
            <pc:sldMk cId="2057130518" sldId="549"/>
            <ac:spMk id="51" creationId="{00000000-0000-0000-0000-000000000000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53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55" creationId="{00000000-0000-0000-0000-000000000000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57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0" creationId="{78FE8DA5-365F-4586-9832-CF81FEDA05FB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1" creationId="{6C79407C-2508-4084-B625-9587A59C1014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2" creationId="{CC2CAF5C-3E56-4D88-A90F-599AF00DA04F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3" creationId="{1614793A-58D0-458B-B92F-9C77B6E40847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4" creationId="{8F7BEE8A-0652-4581-8310-F7884A874555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7" creationId="{FE43FE00-ADF4-4A73-8CE3-DD0F859F0BFE}"/>
          </ac:spMkLst>
        </pc:spChg>
        <pc:spChg chg="mod">
          <ac:chgData name="피티위즈(주)" userId="be105a1e-ef17-475a-a144-a250c389e8ce" providerId="ADAL" clId="{46E8679F-1C80-4FC0-8765-72968EDE984F}" dt="2020-06-29T08:19:08.542" v="2616"/>
          <ac:spMkLst>
            <pc:docMk/>
            <pc:sldMk cId="2057130518" sldId="549"/>
            <ac:spMk id="68" creationId="{DAC22ADC-BFA8-45F7-A9EB-BE5C02EAB40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04" creationId="{04EDCAC5-CC2C-4ED7-A14B-B813367287CD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5" creationId="{2DB540AD-F9E0-4B9B-AA65-3C616E5C4E4C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6" creationId="{00E80621-1B12-42A9-8FBA-6AC77741AEF8}"/>
          </ac:spMkLst>
        </pc:spChg>
        <pc:spChg chg="del mod topLvl">
          <ac:chgData name="피티위즈(주)" userId="be105a1e-ef17-475a-a144-a250c389e8ce" providerId="ADAL" clId="{46E8679F-1C80-4FC0-8765-72968EDE984F}" dt="2020-06-29T06:48:41.930" v="1524" actId="478"/>
          <ac:spMkLst>
            <pc:docMk/>
            <pc:sldMk cId="2057130518" sldId="549"/>
            <ac:spMk id="107" creationId="{FB06BBDC-FF84-4CFA-95FD-06194868C10A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0" creationId="{2F63CFD1-34A0-4D7C-B06F-644FAE3B3B84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1" creationId="{97F56EA3-89BF-4E07-A951-DA160406019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2" creationId="{33FC5C4D-5B1F-4F10-9173-C0B2503AF31E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4" creationId="{6B4B9353-264C-4BFA-BD34-5DE2393EDCA4}"/>
          </ac:spMkLst>
        </pc:spChg>
        <pc:spChg chg="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5" creationId="{6A77B39C-D120-4539-9C8E-F745307014D9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6" creationId="{AE87B1C7-FF7B-48D1-A927-55C8E2C7A08F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8" creationId="{5E5B4D73-52A8-4298-8C93-1AEDF078FDC3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29" creationId="{C1462024-F8C8-407C-B81D-D658876C109F}"/>
          </ac:spMkLst>
        </pc:spChg>
        <pc:spChg chg="mo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0" creationId="{216755A2-808E-4BD1-8233-9C04B10D1128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1" creationId="{ECBE6441-C88D-4ED4-B103-28DB79FF0D3C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2" creationId="{B3E7E851-1D37-4748-8904-CDD92F474769}"/>
          </ac:spMkLst>
        </pc:spChg>
        <pc:spChg chg="add mod ord topLvl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3" creationId="{A6B07DA5-01C4-48F6-AE50-904E81862E33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4" creationId="{84F814FB-028E-4C2C-B7B0-5C18422E3261}"/>
          </ac:spMkLst>
        </pc:spChg>
        <pc:spChg chg="add mod">
          <ac:chgData name="피티위즈(주)" userId="be105a1e-ef17-475a-a144-a250c389e8ce" providerId="ADAL" clId="{46E8679F-1C80-4FC0-8765-72968EDE984F}" dt="2020-06-29T06:49:21.451" v="1529" actId="1036"/>
          <ac:spMkLst>
            <pc:docMk/>
            <pc:sldMk cId="2057130518" sldId="549"/>
            <ac:spMk id="135" creationId="{72A28CB8-537B-44A4-A27E-C4CCB92DAC21}"/>
          </ac:spMkLst>
        </pc:spChg>
        <pc:grpChg chg="del">
          <ac:chgData name="피티위즈(주)" userId="be105a1e-ef17-475a-a144-a250c389e8ce" providerId="ADAL" clId="{46E8679F-1C80-4FC0-8765-72968EDE984F}" dt="2020-06-29T06:48:34.055" v="1522" actId="478"/>
          <ac:grpSpMkLst>
            <pc:docMk/>
            <pc:sldMk cId="2057130518" sldId="549"/>
            <ac:grpSpMk id="13" creationId="{37725DB1-747A-4EAF-B74B-17406D9046FE}"/>
          </ac:grpSpMkLst>
        </pc:grpChg>
        <pc:grpChg chg="mod">
          <ac:chgData name="피티위즈(주)" userId="be105a1e-ef17-475a-a144-a250c389e8ce" providerId="ADAL" clId="{46E8679F-1C80-4FC0-8765-72968EDE984F}" dt="2020-06-29T06:41:28.604" v="1381" actId="165"/>
          <ac:grpSpMkLst>
            <pc:docMk/>
            <pc:sldMk cId="2057130518" sldId="549"/>
            <ac:grpSpMk id="14" creationId="{06FF7A36-C6CE-4C8D-A3B2-2BE59DDC6C46}"/>
          </ac:grpSpMkLst>
        </pc:grpChg>
        <pc:grpChg chg="del mod topLvl">
          <ac:chgData name="피티위즈(주)" userId="be105a1e-ef17-475a-a144-a250c389e8ce" providerId="ADAL" clId="{46E8679F-1C80-4FC0-8765-72968EDE984F}" dt="2020-06-29T06:48:41.930" v="1524" actId="478"/>
          <ac:grpSpMkLst>
            <pc:docMk/>
            <pc:sldMk cId="2057130518" sldId="549"/>
            <ac:grpSpMk id="15" creationId="{83D33A73-7EBD-4237-81EB-839CF7B0B625}"/>
          </ac:grpSpMkLst>
        </pc:grpChg>
        <pc:grpChg chg="del mod topLvl">
          <ac:chgData name="피티위즈(주)" userId="be105a1e-ef17-475a-a144-a250c389e8ce" providerId="ADAL" clId="{46E8679F-1C80-4FC0-8765-72968EDE984F}" dt="2020-06-29T06:40:07.573" v="1356" actId="165"/>
          <ac:grpSpMkLst>
            <pc:docMk/>
            <pc:sldMk cId="2057130518" sldId="549"/>
            <ac:grpSpMk id="17" creationId="{0B744CC5-B76C-4E88-B3BE-39F59911A149}"/>
          </ac:grpSpMkLst>
        </pc:grpChg>
        <pc:grpChg chg="mod">
          <ac:chgData name="피티위즈(주)" userId="be105a1e-ef17-475a-a144-a250c389e8ce" providerId="ADAL" clId="{46E8679F-1C80-4FC0-8765-72968EDE984F}" dt="2020-06-29T08:19:08.542" v="2616"/>
          <ac:grpSpMkLst>
            <pc:docMk/>
            <pc:sldMk cId="2057130518" sldId="549"/>
            <ac:grpSpMk id="47" creationId="{9EBFB454-BFC6-471B-B580-63EABCF16F7F}"/>
          </ac:grpSpMkLst>
        </pc:grpChg>
        <pc:grpChg chg="mod">
          <ac:chgData name="피티위즈(주)" userId="be105a1e-ef17-475a-a144-a250c389e8ce" providerId="ADAL" clId="{46E8679F-1C80-4FC0-8765-72968EDE984F}" dt="2020-06-29T08:19:08.542" v="2616"/>
          <ac:grpSpMkLst>
            <pc:docMk/>
            <pc:sldMk cId="2057130518" sldId="549"/>
            <ac:grpSpMk id="66" creationId="{5F1778E1-9451-4382-9694-F420FE8DA29A}"/>
          </ac:grpSpMkLst>
        </pc:grpChg>
        <pc:grpChg chg="del">
          <ac:chgData name="피티위즈(주)" userId="be105a1e-ef17-475a-a144-a250c389e8ce" providerId="ADAL" clId="{46E8679F-1C80-4FC0-8765-72968EDE984F}" dt="2020-06-29T06:48:39.930" v="1523" actId="478"/>
          <ac:grpSpMkLst>
            <pc:docMk/>
            <pc:sldMk cId="2057130518" sldId="549"/>
            <ac:grpSpMk id="69" creationId="{AD7EB1F1-F38B-4D44-84FB-718906F81D99}"/>
          </ac:grpSpMkLst>
        </pc:grpChg>
        <pc:grpChg chg="add del mod">
          <ac:chgData name="피티위즈(주)" userId="be105a1e-ef17-475a-a144-a250c389e8ce" providerId="ADAL" clId="{46E8679F-1C80-4FC0-8765-72968EDE984F}" dt="2020-06-29T06:39:31.402" v="1348" actId="165"/>
          <ac:grpSpMkLst>
            <pc:docMk/>
            <pc:sldMk cId="2057130518" sldId="549"/>
            <ac:grpSpMk id="116" creationId="{26B88B8F-0226-4A7F-84BC-A36A1CE95EDF}"/>
          </ac:grpSpMkLst>
        </pc:grpChg>
        <pc:grpChg chg="add del mod">
          <ac:chgData name="피티위즈(주)" userId="be105a1e-ef17-475a-a144-a250c389e8ce" providerId="ADAL" clId="{46E8679F-1C80-4FC0-8765-72968EDE984F}" dt="2020-06-29T06:41:28.604" v="1381" actId="165"/>
          <ac:grpSpMkLst>
            <pc:docMk/>
            <pc:sldMk cId="2057130518" sldId="549"/>
            <ac:grpSpMk id="117" creationId="{1DBB357D-C452-4B2F-BDFA-F4C3AE655E38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18" creationId="{4181E77D-9670-456F-AC58-9A439E88A3F7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19" creationId="{00900028-A774-43CD-AE71-282DC226AF89}"/>
          </ac:grpSpMkLst>
        </pc:grpChg>
        <pc:grpChg chg="add del mod">
          <ac:chgData name="피티위즈(주)" userId="be105a1e-ef17-475a-a144-a250c389e8ce" providerId="ADAL" clId="{46E8679F-1C80-4FC0-8765-72968EDE984F}" dt="2020-06-29T06:45:18.251" v="1481" actId="165"/>
          <ac:grpSpMkLst>
            <pc:docMk/>
            <pc:sldMk cId="2057130518" sldId="549"/>
            <ac:grpSpMk id="123" creationId="{88E43876-AC50-4BF8-A05F-98746CA1F3CA}"/>
          </ac:grpSpMkLst>
        </pc:grpChg>
        <pc:grpChg chg="add del mod">
          <ac:chgData name="피티위즈(주)" userId="be105a1e-ef17-475a-a144-a250c389e8ce" providerId="ADAL" clId="{46E8679F-1C80-4FC0-8765-72968EDE984F}" dt="2020-06-29T06:48:52.945" v="1525" actId="165"/>
          <ac:grpSpMkLst>
            <pc:docMk/>
            <pc:sldMk cId="2057130518" sldId="549"/>
            <ac:grpSpMk id="127" creationId="{C4059DF4-547C-4530-A543-39A5E0DF9102}"/>
          </ac:grpSpMkLst>
        </pc:grpChg>
        <pc:cxnChg chg="mod">
          <ac:chgData name="피티위즈(주)" userId="be105a1e-ef17-475a-a144-a250c389e8ce" providerId="ADAL" clId="{46E8679F-1C80-4FC0-8765-72968EDE984F}" dt="2020-06-29T08:19:08.542" v="2616"/>
          <ac:cxnSpMkLst>
            <pc:docMk/>
            <pc:sldMk cId="2057130518" sldId="549"/>
            <ac:cxnSpMk id="65" creationId="{DAD7A4BB-829B-4CD9-A44F-504BF10C1FF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0.761" v="2613"/>
        <pc:sldMkLst>
          <pc:docMk/>
          <pc:sldMk cId="2653967047" sldId="554"/>
        </pc:sldMkLst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21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94" creationId="{437016A4-6F7C-486A-9C07-65390C775BA6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97" creationId="{EED874A5-CD60-4F94-84F7-FABBE7528A94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0" creationId="{C753378A-4E47-4CDE-BAAF-76EE3DA0775E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3" creationId="{330B280D-35C4-47C8-9ADA-C08E8A16D309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4" creationId="{3AE09A38-AD2F-42E0-A237-674865E21E0A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5" creationId="{B71223D5-64B7-4E7F-80C9-4CCE764E3C1D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06" creationId="{EDB19A64-083E-44CE-A761-D80D40A4BF0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7" creationId="{351632BF-673F-4A79-B4F4-B8D7D77C8DC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08" creationId="{F8E7E03B-61D5-4476-AE27-0112D358EEF8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0" creationId="{063BD3A8-A814-4E09-A0F7-6B7258FC022B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1" creationId="{253E5F18-8566-4513-B3F5-D3DB8537D2C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3" creationId="{1B8B9F1F-EBF1-4C68-A172-94619B2551F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4" creationId="{34F7CB77-E6ED-4EF0-B4C1-A16896ECCC24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15" creationId="{7963FF7F-33A9-404D-817B-D5B4DF7F30FF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6" creationId="{FE4A4B27-F71F-4F4D-8384-366A3874D257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7" creationId="{A03562B8-C2D2-46BA-B074-2ED1A7E29245}"/>
          </ac:spMkLst>
        </pc:spChg>
        <pc:spChg chg="mod">
          <ac:chgData name="피티위즈(주)" userId="be105a1e-ef17-475a-a144-a250c389e8ce" providerId="ADAL" clId="{46E8679F-1C80-4FC0-8765-72968EDE984F}" dt="2020-06-29T08:19:00.761" v="2613"/>
          <ac:spMkLst>
            <pc:docMk/>
            <pc:sldMk cId="2653967047" sldId="554"/>
            <ac:spMk id="118" creationId="{47B9ECE5-1AA6-42B4-9774-726D3BC6A4F9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19" creationId="{6D337754-9D4D-4B9F-B4BA-EAF6032016A6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0" creationId="{697D2287-BFEC-4559-A826-97038B30A8A3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1" creationId="{5BCA0C8B-0B8A-4819-8A0C-B30D5326D6EC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22" creationId="{FB536EF0-0D22-4C72-8CC6-586DE5F16AE4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3" creationId="{EDFCA744-610F-4427-83D2-B7341FC9C7E4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4" creationId="{2C337C78-C05D-464D-AFE2-2B6B88CD8915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5" creationId="{4500F9E6-1C86-40F4-A62B-AEB1520F071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6" creationId="{34C2CC73-007A-41FD-9D90-BC7199F58C4E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7" creationId="{4C750651-8C3F-4341-8905-442559C590A8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28" creationId="{B71903A9-9F0B-472C-BE0D-09BAD46AC502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29" creationId="{B14E1F37-852A-4759-8728-4B4E0FE8D670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0" creationId="{CAA7AA7F-3936-4C11-8C31-8722982282F0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1" creationId="{A45C066D-4BC9-412D-9C9E-712A159418AB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2" creationId="{900751D6-1451-4E08-A4CD-2745779C080B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3" creationId="{AB5F7DC8-307A-4528-A1D7-3BA085335B0D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4" creationId="{70B65E12-758A-4A86-9CB5-43E477DF334A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5" creationId="{8156EC37-A086-4305-A451-63BAAC251C55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6" creationId="{ED3A4513-E457-4C00-939E-AD0B8A5410BF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7" creationId="{1262B312-FB4E-45C8-97BC-80C74156C464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38" creationId="{1BD05B47-5B53-4560-ADF6-C0BAA98CF1F1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39" creationId="{E56C3443-965B-4DBB-867B-896A5511BBAC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40" creationId="{FE1C1F29-4A9B-4DE5-B2EC-18AABAEEBD1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1" creationId="{E6684FEC-A601-4E80-BD5F-573B7A7FBF2B}"/>
          </ac:spMkLst>
        </pc:spChg>
        <pc:spChg chg="add mod">
          <ac:chgData name="피티위즈(주)" userId="be105a1e-ef17-475a-a144-a250c389e8ce" providerId="ADAL" clId="{46E8679F-1C80-4FC0-8765-72968EDE984F}" dt="2020-06-29T06:20:16.534" v="1339" actId="14861"/>
          <ac:spMkLst>
            <pc:docMk/>
            <pc:sldMk cId="2653967047" sldId="554"/>
            <ac:spMk id="142" creationId="{61034D61-93DE-40B1-8A94-BD63F1518E7C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3" creationId="{75EA7FDB-370C-4CB5-8F66-1566670CF89E}"/>
          </ac:spMkLst>
        </pc:spChg>
        <pc:spChg chg="del">
          <ac:chgData name="피티위즈(주)" userId="be105a1e-ef17-475a-a144-a250c389e8ce" providerId="ADAL" clId="{46E8679F-1C80-4FC0-8765-72968EDE984F}" dt="2020-06-29T06:17:00.061" v="1325" actId="478"/>
          <ac:spMkLst>
            <pc:docMk/>
            <pc:sldMk cId="2653967047" sldId="554"/>
            <ac:spMk id="144" creationId="{F451AB0A-2BEE-45F7-9B5F-C7DA23873D96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3" creationId="{D776FFCB-E450-48B8-8E66-0AF1EB5F40A9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4" creationId="{C52AA8C8-8386-420B-A10E-D0ACC028197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5" creationId="{26E7D835-91BD-4A7E-8477-DC6BBDA8FCC4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6" creationId="{CD67B576-7EA8-4691-9D7F-7CB2C64A3093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7" creationId="{7545172F-1DCB-4484-8A34-B7440BFCCFC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8" creationId="{B63A2470-2D5D-4BDC-9847-88A1CF40772F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69" creationId="{402AF986-D0BB-443F-A478-D1DF262FB5E0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0" creationId="{191D060F-340A-4595-8A41-15192D8FB0E8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1" creationId="{CACC94B1-80E9-4EE7-AFF5-1383BE9CA1C9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5" creationId="{7C21CA9D-9718-441D-B672-7F0AE13AB9CE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6" creationId="{3BF2B79B-6886-4621-BA20-31BFE067F164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7" creationId="{35D7BC46-9C0C-4D60-AEB6-94632A86A3BC}"/>
          </ac:spMkLst>
        </pc:spChg>
        <pc:spChg chg="mod topLvl">
          <ac:chgData name="피티위즈(주)" userId="be105a1e-ef17-475a-a144-a250c389e8ce" providerId="ADAL" clId="{46E8679F-1C80-4FC0-8765-72968EDE984F}" dt="2020-06-29T07:54:42.856" v="2085" actId="14100"/>
          <ac:spMkLst>
            <pc:docMk/>
            <pc:sldMk cId="2653967047" sldId="554"/>
            <ac:spMk id="178" creationId="{DBABCC18-C106-4053-B398-BBEC2BF7B5EA}"/>
          </ac:spMkLst>
        </pc:s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2" creationId="{96D8F788-7126-4FE5-AC6A-1958FF53AE6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3" creationId="{E5175350-F42C-4CA3-A943-06691496398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4" creationId="{47932E85-F58E-4F21-85B9-89BF19A5D22A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5" creationId="{85E2012B-26A3-445E-80B3-5CAA40191601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6" creationId="{140669B2-9AD8-4CB4-BF5B-70728C2DD579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7" creationId="{961BB0FB-6DF0-4916-A4EA-893A84F33BFB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8" creationId="{117B61F0-83FB-44F6-B254-B27413983BFF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9" creationId="{3BD65EF0-7123-4C32-8A82-25A375DB5C48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0" creationId="{B3D9621F-C6EE-49CE-AA65-BD2160365ABD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1" creationId="{628931FC-75DA-4949-82DC-54DAF8756FA3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2" creationId="{7724ECE7-9955-4527-BE78-8D4B3E2941A4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3" creationId="{92445493-C43D-4263-8386-254651D620FE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4" creationId="{EFD36945-298E-4D2B-B224-3F6EBD547E3C}"/>
          </ac:grpSpMkLst>
        </pc:grpChg>
        <pc:grpChg chg="del">
          <ac:chgData name="피티위즈(주)" userId="be105a1e-ef17-475a-a144-a250c389e8ce" providerId="ADAL" clId="{46E8679F-1C80-4FC0-8765-72968EDE984F}" dt="2020-06-29T06:17:00.061" v="1325" actId="478"/>
          <ac:grpSpMkLst>
            <pc:docMk/>
            <pc:sldMk cId="2653967047" sldId="554"/>
            <ac:grpSpMk id="15" creationId="{43647E55-B717-4532-93B9-B8FA498BE482}"/>
          </ac:grpSpMkLst>
        </pc:grpChg>
        <pc:grpChg chg="del mod">
          <ac:chgData name="피티위즈(주)" userId="be105a1e-ef17-475a-a144-a250c389e8ce" providerId="ADAL" clId="{46E8679F-1C80-4FC0-8765-72968EDE984F}" dt="2020-06-29T06:11:02.027" v="1183" actId="165"/>
          <ac:grpSpMkLst>
            <pc:docMk/>
            <pc:sldMk cId="2653967047" sldId="554"/>
            <ac:grpSpMk id="19" creationId="{9714F964-2FB8-4A7E-9F74-6A058D337AC8}"/>
          </ac:grpSpMkLst>
        </pc:grpChg>
        <pc:grpChg chg="mod">
          <ac:chgData name="피티위즈(주)" userId="be105a1e-ef17-475a-a144-a250c389e8ce" providerId="ADAL" clId="{46E8679F-1C80-4FC0-8765-72968EDE984F}" dt="2020-06-29T08:19:00.761" v="2613"/>
          <ac:grpSpMkLst>
            <pc:docMk/>
            <pc:sldMk cId="2653967047" sldId="554"/>
            <ac:grpSpMk id="91" creationId="{BF8A835F-91C1-4962-BD37-9459B211A83F}"/>
          </ac:grpSpMkLst>
        </pc:grpChg>
        <pc:grpChg chg="mod">
          <ac:chgData name="피티위즈(주)" userId="be105a1e-ef17-475a-a144-a250c389e8ce" providerId="ADAL" clId="{46E8679F-1C80-4FC0-8765-72968EDE984F}" dt="2020-06-29T08:19:00.761" v="2613"/>
          <ac:grpSpMkLst>
            <pc:docMk/>
            <pc:sldMk cId="2653967047" sldId="554"/>
            <ac:grpSpMk id="112" creationId="{B8710EE4-79D7-45F6-87E8-DD167BAE7BD3}"/>
          </ac:grpSpMkLst>
        </pc:grpChg>
        <pc:cxnChg chg="mod">
          <ac:chgData name="피티위즈(주)" userId="be105a1e-ef17-475a-a144-a250c389e8ce" providerId="ADAL" clId="{46E8679F-1C80-4FC0-8765-72968EDE984F}" dt="2020-06-29T08:19:00.761" v="2613"/>
          <ac:cxnSpMkLst>
            <pc:docMk/>
            <pc:sldMk cId="2653967047" sldId="554"/>
            <ac:cxnSpMk id="109" creationId="{7F43476D-28F5-4F00-9DE2-35CD17FCBED3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19:03.120" v="2614"/>
        <pc:sldMkLst>
          <pc:docMk/>
          <pc:sldMk cId="2653967047" sldId="555"/>
        </pc:sldMkLst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2" creationId="{D9C351BE-1DBB-4AE1-A149-910875FDD475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5" creationId="{C7D13768-B58C-4BCB-95D6-6215D8B89719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58" creationId="{D6609386-A79F-4707-A0F6-D0BBE0A16A72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3" creationId="{60AF2133-7AB2-4358-9AB7-89B2B7EBC307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4" creationId="{58F25CE8-B041-4A1E-98CF-E7C5AAD96368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7" creationId="{7E487449-1ABF-469F-852D-EC6FBF1BBCAC}"/>
          </ac:spMkLst>
        </pc:spChg>
        <pc:spChg chg="mod">
          <ac:chgData name="피티위즈(주)" userId="be105a1e-ef17-475a-a144-a250c389e8ce" providerId="ADAL" clId="{46E8679F-1C80-4FC0-8765-72968EDE984F}" dt="2020-06-29T08:19:03.120" v="2614"/>
          <ac:spMkLst>
            <pc:docMk/>
            <pc:sldMk cId="2653967047" sldId="555"/>
            <ac:spMk id="68" creationId="{48816FF0-700E-4749-AF32-3B2EA418F328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28" creationId="{3DF040E0-48BD-49E0-A437-634FC7834D45}"/>
          </ac:spMkLst>
        </pc:spChg>
        <pc:spChg chg="mod topLvl">
          <ac:chgData name="피티위즈(주)" userId="be105a1e-ef17-475a-a144-a250c389e8ce" providerId="ADAL" clId="{46E8679F-1C80-4FC0-8765-72968EDE984F}" dt="2020-06-29T07:54:16.606" v="2081" actId="113"/>
          <ac:spMkLst>
            <pc:docMk/>
            <pc:sldMk cId="2653967047" sldId="555"/>
            <ac:spMk id="129" creationId="{8B0471A5-9A70-4712-BEF9-6A008B435C38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0" creationId="{8632965D-045A-4A67-94B9-C1D8C2A6A2F7}"/>
          </ac:spMkLst>
        </pc:spChg>
        <pc:spChg chg="mod topLvl">
          <ac:chgData name="피티위즈(주)" userId="be105a1e-ef17-475a-a144-a250c389e8ce" providerId="ADAL" clId="{46E8679F-1C80-4FC0-8765-72968EDE984F}" dt="2020-06-29T07:54:07.981" v="2080" actId="113"/>
          <ac:spMkLst>
            <pc:docMk/>
            <pc:sldMk cId="2653967047" sldId="555"/>
            <ac:spMk id="171" creationId="{119C4B4A-F8A6-4173-BE6A-E7CB1E8FD276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3" creationId="{F4E1DC6E-5154-473A-AD89-237C48F6B14F}"/>
          </ac:spMkLst>
        </pc:spChg>
        <pc:spChg chg="mod topLvl">
          <ac:chgData name="피티위즈(주)" userId="be105a1e-ef17-475a-a144-a250c389e8ce" providerId="ADAL" clId="{46E8679F-1C80-4FC0-8765-72968EDE984F}" dt="2020-06-29T07:53:59.404" v="2079" actId="113"/>
          <ac:spMkLst>
            <pc:docMk/>
            <pc:sldMk cId="2653967047" sldId="555"/>
            <ac:spMk id="174" creationId="{CF6D8CBE-B01F-4F04-A278-E6842DD1CEA2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6" creationId="{2F4EE0EC-8891-481E-8436-A9833F9C1545}"/>
          </ac:spMkLst>
        </pc:spChg>
        <pc:spChg chg="mod topLvl">
          <ac:chgData name="피티위즈(주)" userId="be105a1e-ef17-475a-a144-a250c389e8ce" providerId="ADAL" clId="{46E8679F-1C80-4FC0-8765-72968EDE984F}" dt="2020-06-29T07:53:54.154" v="2078" actId="113"/>
          <ac:spMkLst>
            <pc:docMk/>
            <pc:sldMk cId="2653967047" sldId="555"/>
            <ac:spMk id="177" creationId="{E2601E50-1AE0-4989-A4F4-81A3EEE87169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79" creationId="{16D8A396-A1BB-4F38-BC0C-1D7ED91E4290}"/>
          </ac:spMkLst>
        </pc:spChg>
        <pc:spChg chg="mod topLvl">
          <ac:chgData name="피티위즈(주)" userId="be105a1e-ef17-475a-a144-a250c389e8ce" providerId="ADAL" clId="{46E8679F-1C80-4FC0-8765-72968EDE984F}" dt="2020-06-29T07:53:49.795" v="2077" actId="113"/>
          <ac:spMkLst>
            <pc:docMk/>
            <pc:sldMk cId="2653967047" sldId="555"/>
            <ac:spMk id="180" creationId="{8105847F-BBA9-4F02-AED5-0CEE350AFFFB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82" creationId="{AF0D06FC-9497-4640-AD6E-71D0219CA04F}"/>
          </ac:spMkLst>
        </pc:spChg>
        <pc:spChg chg="mod topLvl">
          <ac:chgData name="피티위즈(주)" userId="be105a1e-ef17-475a-a144-a250c389e8ce" providerId="ADAL" clId="{46E8679F-1C80-4FC0-8765-72968EDE984F}" dt="2020-06-29T07:54:21.465" v="2082" actId="113"/>
          <ac:spMkLst>
            <pc:docMk/>
            <pc:sldMk cId="2653967047" sldId="555"/>
            <ac:spMk id="183" creationId="{416BDC4E-FEF1-498D-A147-BF8E4DE0D7F6}"/>
          </ac:spMkLst>
        </pc:spChg>
        <pc:spChg chg="mod topLvl">
          <ac:chgData name="피티위즈(주)" userId="be105a1e-ef17-475a-a144-a250c389e8ce" providerId="ADAL" clId="{46E8679F-1C80-4FC0-8765-72968EDE984F}" dt="2020-06-29T07:53:01.259" v="2027" actId="14861"/>
          <ac:spMkLst>
            <pc:docMk/>
            <pc:sldMk cId="2653967047" sldId="555"/>
            <ac:spMk id="185" creationId="{247280F2-773B-4A60-AA15-1D2B4A2A8AE4}"/>
          </ac:spMkLst>
        </pc:spChg>
        <pc:spChg chg="mod topLvl">
          <ac:chgData name="피티위즈(주)" userId="be105a1e-ef17-475a-a144-a250c389e8ce" providerId="ADAL" clId="{46E8679F-1C80-4FC0-8765-72968EDE984F}" dt="2020-06-29T07:54:26.591" v="2083" actId="113"/>
          <ac:spMkLst>
            <pc:docMk/>
            <pc:sldMk cId="2653967047" sldId="555"/>
            <ac:spMk id="186" creationId="{8D639376-73DC-49E3-9A0B-50E9E0A8427B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88" creationId="{F05E0EBC-1EE1-497B-BF35-0B7145C90EED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89" creationId="{D584C22E-30BE-425F-9ABD-BA3D8245DB6B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0" creationId="{98DF687B-55B3-4EEF-A68E-C6E4B6F1AE34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1" creationId="{4A2C1C82-3E7A-49A7-9C0B-6C19C643261D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2" creationId="{1F56EDFD-CA38-4037-983F-1A9410C72048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3" creationId="{A75337FA-9F5F-4A2D-8305-157C1456A9E6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4" creationId="{B2FF81B0-E154-4391-B94A-92CCD47EC9EA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5" creationId="{6811F466-948D-4BBD-A1BA-A99006390CE8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6" creationId="{021BD579-6838-4C10-B16F-2C3D0531B909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7" creationId="{93F2EBCC-02B3-43F9-A9FF-2A98160034E4}"/>
          </ac:spMkLst>
        </pc:spChg>
        <pc:spChg chg="mod">
          <ac:chgData name="피티위즈(주)" userId="be105a1e-ef17-475a-a144-a250c389e8ce" providerId="ADAL" clId="{46E8679F-1C80-4FC0-8765-72968EDE984F}" dt="2020-06-29T07:53:19.459" v="2028"/>
          <ac:spMkLst>
            <pc:docMk/>
            <pc:sldMk cId="2653967047" sldId="555"/>
            <ac:spMk id="198" creationId="{A9B1AE24-53C2-4BB2-8139-8BE3CE9FBB39}"/>
          </ac:spMkLst>
        </pc:s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2" creationId="{19DE3A3D-529C-49C1-86F8-8EF6AB0E5547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3" creationId="{522D70D4-CEAF-42C9-97D7-0325877114B1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4" creationId="{F709D6F9-7C45-4D47-A4E0-D96C5C14043B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5" creationId="{27FC8829-A87B-4EC0-BE2A-C9FE03E8169C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6" creationId="{1816FCF4-4840-40B3-B959-2CA19FB1F406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7" creationId="{A8440680-1E34-460B-B63B-C130D0C3B0C7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8" creationId="{ED735818-3DE5-4A64-B378-01829CD26B24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9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0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3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4:30.434" v="2084" actId="478"/>
          <ac:grpSpMkLst>
            <pc:docMk/>
            <pc:sldMk cId="2653967047" sldId="555"/>
            <ac:grpSpMk id="15" creationId="{00000000-0000-0000-0000-000000000000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28" creationId="{672AFB21-F9EF-44E9-AA52-979ADE7DB079}"/>
          </ac:grpSpMkLst>
        </pc:grpChg>
        <pc:grpChg chg="mod">
          <ac:chgData name="피티위즈(주)" userId="be105a1e-ef17-475a-a144-a250c389e8ce" providerId="ADAL" clId="{46E8679F-1C80-4FC0-8765-72968EDE984F}" dt="2020-06-29T08:19:03.120" v="2614"/>
          <ac:grpSpMkLst>
            <pc:docMk/>
            <pc:sldMk cId="2653967047" sldId="555"/>
            <ac:grpSpMk id="49" creationId="{B92B99DB-D93A-4E74-9527-3BCD28E33734}"/>
          </ac:grpSpMkLst>
        </pc:grpChg>
        <pc:grpChg chg="mod">
          <ac:chgData name="피티위즈(주)" userId="be105a1e-ef17-475a-a144-a250c389e8ce" providerId="ADAL" clId="{46E8679F-1C80-4FC0-8765-72968EDE984F}" dt="2020-06-29T08:19:03.120" v="2614"/>
          <ac:grpSpMkLst>
            <pc:docMk/>
            <pc:sldMk cId="2653967047" sldId="555"/>
            <ac:grpSpMk id="66" creationId="{65E170B6-611D-4086-8EFD-31EFD3F38F52}"/>
          </ac:grpSpMkLst>
        </pc:grpChg>
        <pc:grpChg chg="add mod">
          <ac:chgData name="피티위즈(주)" userId="be105a1e-ef17-475a-a144-a250c389e8ce" providerId="ADAL" clId="{46E8679F-1C80-4FC0-8765-72968EDE984F}" dt="2020-06-29T07:53:41.076" v="2076" actId="1076"/>
          <ac:grpSpMkLst>
            <pc:docMk/>
            <pc:sldMk cId="2653967047" sldId="555"/>
            <ac:grpSpMk id="126" creationId="{1D611658-336C-4F38-ABC1-182C1B9D95C7}"/>
          </ac:grpSpMkLst>
        </pc:grpChg>
        <pc:grpChg chg="mod">
          <ac:chgData name="피티위즈(주)" userId="be105a1e-ef17-475a-a144-a250c389e8ce" providerId="ADAL" clId="{46E8679F-1C80-4FC0-8765-72968EDE984F}" dt="2020-06-29T07:53:19.459" v="2028"/>
          <ac:grpSpMkLst>
            <pc:docMk/>
            <pc:sldMk cId="2653967047" sldId="555"/>
            <ac:grpSpMk id="127" creationId="{06874F38-54B4-4FEF-A156-E4E640833F98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69" creationId="{A3322B55-CB4F-432D-8808-DFA8226B7AE5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2" creationId="{83950BE1-24F8-462C-B674-0345C6FE526A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5" creationId="{46FC5846-0385-499B-A5C3-D478C641B738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78" creationId="{55306EF9-D09E-4DE9-9525-DC22B28E50E7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81" creationId="{FEB7EA7E-908C-495E-8386-E82B76DA20CB}"/>
          </ac:grpSpMkLst>
        </pc:grpChg>
        <pc:grpChg chg="del">
          <ac:chgData name="피티위즈(주)" userId="be105a1e-ef17-475a-a144-a250c389e8ce" providerId="ADAL" clId="{46E8679F-1C80-4FC0-8765-72968EDE984F}" dt="2020-06-29T07:52:43.385" v="2022" actId="165"/>
          <ac:grpSpMkLst>
            <pc:docMk/>
            <pc:sldMk cId="2653967047" sldId="555"/>
            <ac:grpSpMk id="184" creationId="{A5A11E4D-7355-4322-8CC2-AA9756649446}"/>
          </ac:grpSpMkLst>
        </pc:grpChg>
        <pc:grpChg chg="mod">
          <ac:chgData name="피티위즈(주)" userId="be105a1e-ef17-475a-a144-a250c389e8ce" providerId="ADAL" clId="{46E8679F-1C80-4FC0-8765-72968EDE984F}" dt="2020-06-29T07:53:19.459" v="2028"/>
          <ac:grpSpMkLst>
            <pc:docMk/>
            <pc:sldMk cId="2653967047" sldId="555"/>
            <ac:grpSpMk id="187" creationId="{DCF1D8A6-79B5-41C6-851C-54BD639A4AAD}"/>
          </ac:grpSpMkLst>
        </pc:grpChg>
        <pc:cxnChg chg="mod">
          <ac:chgData name="피티위즈(주)" userId="be105a1e-ef17-475a-a144-a250c389e8ce" providerId="ADAL" clId="{46E8679F-1C80-4FC0-8765-72968EDE984F}" dt="2020-06-29T08:19:03.120" v="2614"/>
          <ac:cxnSpMkLst>
            <pc:docMk/>
            <pc:sldMk cId="2653967047" sldId="555"/>
            <ac:cxnSpMk id="65" creationId="{8D4086AA-AA99-486B-B838-6DBD5039E462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38:19.048" v="3196" actId="6549"/>
        <pc:sldMkLst>
          <pc:docMk/>
          <pc:sldMk cId="117050613" sldId="557"/>
        </pc:sldMkLst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4" creationId="{6616AE69-A294-4747-ABD3-8082A19047EF}"/>
          </ac:spMkLst>
        </pc:spChg>
        <pc:spChg chg="add del mod">
          <ac:chgData name="피티위즈(주)" userId="be105a1e-ef17-475a-a144-a250c389e8ce" providerId="ADAL" clId="{46E8679F-1C80-4FC0-8765-72968EDE984F}" dt="2020-06-29T08:27:05.536" v="2871"/>
          <ac:spMkLst>
            <pc:docMk/>
            <pc:sldMk cId="117050613" sldId="557"/>
            <ac:spMk id="5" creationId="{5237AA96-0E62-4546-BB18-9E0CF0D1AA70}"/>
          </ac:spMkLst>
        </pc:spChg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6" creationId="{9D0D8483-5438-4ED5-9E30-81FACC5C49E2}"/>
          </ac:spMkLst>
        </pc:spChg>
        <pc:spChg chg="add mo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7" creationId="{77E4C1E7-2716-4D29-B24E-F449FC15774F}"/>
          </ac:spMkLst>
        </pc:spChg>
        <pc:spChg chg="add mod ord">
          <ac:chgData name="피티위즈(주)" userId="be105a1e-ef17-475a-a144-a250c389e8ce" providerId="ADAL" clId="{46E8679F-1C80-4FC0-8765-72968EDE984F}" dt="2020-06-29T08:37:28.730" v="3158" actId="167"/>
          <ac:spMkLst>
            <pc:docMk/>
            <pc:sldMk cId="117050613" sldId="557"/>
            <ac:spMk id="17" creationId="{089D03AC-4666-4AFB-B646-DE8D950A5262}"/>
          </ac:spMkLst>
        </pc:spChg>
        <pc:spChg chg="add del mod">
          <ac:chgData name="피티위즈(주)" userId="be105a1e-ef17-475a-a144-a250c389e8ce" providerId="ADAL" clId="{46E8679F-1C80-4FC0-8765-72968EDE984F}" dt="2020-06-29T08:21:41.473" v="2661" actId="478"/>
          <ac:spMkLst>
            <pc:docMk/>
            <pc:sldMk cId="117050613" sldId="557"/>
            <ac:spMk id="18" creationId="{67115FEE-9F3D-4D1C-86A9-4408D8F1F58F}"/>
          </ac:spMkLst>
        </pc:spChg>
        <pc:spChg chg="del mod topLvl">
          <ac:chgData name="피티위즈(주)" userId="be105a1e-ef17-475a-a144-a250c389e8ce" providerId="ADAL" clId="{46E8679F-1C80-4FC0-8765-72968EDE984F}" dt="2020-06-29T08:30:17.371" v="2958" actId="478"/>
          <ac:spMkLst>
            <pc:docMk/>
            <pc:sldMk cId="117050613" sldId="557"/>
            <ac:spMk id="19" creationId="{D690CE02-4364-4748-A993-5E6D68DDF9F5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0" creationId="{BF885075-1AAE-4B77-9138-124A54E6F1BB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3" creationId="{61D2029C-0DAA-4346-AC53-0D2905250B69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4" creationId="{B15C343D-7911-4DB9-A76B-DDAB82450DBA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5" creationId="{4E03D354-9667-49AC-9484-E42D5B56DFE8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6" creationId="{7738D0FB-7E8D-4904-9285-F3D66E6CDB2E}"/>
          </ac:spMkLst>
        </pc:spChg>
        <pc:spChg chg="del mod">
          <ac:chgData name="피티위즈(주)" userId="be105a1e-ef17-475a-a144-a250c389e8ce" providerId="ADAL" clId="{46E8679F-1C80-4FC0-8765-72968EDE984F}" dt="2020-06-29T08:25:01.791" v="2804" actId="478"/>
          <ac:spMkLst>
            <pc:docMk/>
            <pc:sldMk cId="117050613" sldId="557"/>
            <ac:spMk id="27" creationId="{146E0C16-6662-493A-BE13-41B7EC018AB5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8" creationId="{BC7E7C4D-39B5-47FB-9EB1-39641C329A80}"/>
          </ac:spMkLst>
        </pc:spChg>
        <pc:spChg chg="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29" creationId="{73A9602C-551B-4200-AD63-AC3228D76979}"/>
          </ac:spMkLst>
        </pc:spChg>
        <pc:spChg chg="del mod">
          <ac:chgData name="피티위즈(주)" userId="be105a1e-ef17-475a-a144-a250c389e8ce" providerId="ADAL" clId="{46E8679F-1C80-4FC0-8765-72968EDE984F}" dt="2020-06-29T08:25:04.229" v="2806" actId="478"/>
          <ac:spMkLst>
            <pc:docMk/>
            <pc:sldMk cId="117050613" sldId="557"/>
            <ac:spMk id="30" creationId="{A1080424-7078-4004-8404-E551CA18630C}"/>
          </ac:spMkLst>
        </pc:spChg>
        <pc:spChg chg="del mod">
          <ac:chgData name="피티위즈(주)" userId="be105a1e-ef17-475a-a144-a250c389e8ce" providerId="ADAL" clId="{46E8679F-1C80-4FC0-8765-72968EDE984F}" dt="2020-06-29T08:22:14.159" v="2666" actId="478"/>
          <ac:spMkLst>
            <pc:docMk/>
            <pc:sldMk cId="117050613" sldId="557"/>
            <ac:spMk id="31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4" creationId="{1EB91B89-5F09-4124-BD5B-69190A335D71}"/>
          </ac:spMkLst>
        </pc:spChg>
        <pc:spChg chg="mod">
          <ac:chgData name="피티위즈(주)" userId="be105a1e-ef17-475a-a144-a250c389e8ce" providerId="ADAL" clId="{46E8679F-1C80-4FC0-8765-72968EDE984F}" dt="2020-06-29T08:38:19.048" v="3196" actId="6549"/>
          <ac:spMkLst>
            <pc:docMk/>
            <pc:sldMk cId="117050613" sldId="557"/>
            <ac:spMk id="35" creationId="{364159AA-E132-4BFA-B5CC-BE4D4C6A2CD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6" creationId="{C2B33BF3-3C50-4441-AE07-9F7E0C66747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7" creationId="{74DB2C02-0917-4E85-B536-9E694B576971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38" creationId="{67D54ABF-A78F-4824-8A06-938F9F316C3B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41" creationId="{DCFD0BA2-CD5D-42F1-9288-C2BE9292FA94}"/>
          </ac:spMkLst>
        </pc:spChg>
        <pc:spChg chg="mod">
          <ac:chgData name="피티위즈(주)" userId="be105a1e-ef17-475a-a144-a250c389e8ce" providerId="ADAL" clId="{46E8679F-1C80-4FC0-8765-72968EDE984F}" dt="2020-06-29T08:19:46.884" v="2629"/>
          <ac:spMkLst>
            <pc:docMk/>
            <pc:sldMk cId="117050613" sldId="557"/>
            <ac:spMk id="42" creationId="{3184C295-E000-4128-B811-86EBF816D6DB}"/>
          </ac:spMkLst>
        </pc:spChg>
        <pc:spChg chg="add del mod">
          <ac:chgData name="피티위즈(주)" userId="be105a1e-ef17-475a-a144-a250c389e8ce" providerId="ADAL" clId="{46E8679F-1C80-4FC0-8765-72968EDE984F}" dt="2020-06-29T08:22:01.035" v="2662" actId="478"/>
          <ac:spMkLst>
            <pc:docMk/>
            <pc:sldMk cId="117050613" sldId="557"/>
            <ac:spMk id="43" creationId="{88C0377D-680D-47EC-8C06-6210AFAAC35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5" creationId="{51457791-0E96-4B5C-A8DC-9E84547DA6F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6" creationId="{822571D7-BE70-4F02-8BF9-15E4A060FBD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7" creationId="{F2E5FADF-22F6-47FD-9F2D-D6C72F1C4DF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8" creationId="{4725DA87-0734-4C86-AA22-5117CA30833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49" creationId="{9F0BE797-E91C-489D-8324-C36A4711B228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0" creationId="{53570DFB-2078-4E25-BD03-0458216E4744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1" creationId="{A0EB99FC-ACA6-409B-9C4F-767B38A4972C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2" creationId="{05C035FF-AA36-45C9-AABB-8E6567995A57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3" creationId="{9318A628-707C-4945-9FAF-D82AF32DB27C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6" creationId="{4F905E06-AE1C-4E46-B4BC-183785848708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7" creationId="{945B1D64-3077-4D6F-BD80-FECD861BDC5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59" creationId="{8FCCA101-7DBB-4544-B263-B3788FBB93E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0" creationId="{7E4845CF-ECE9-454E-A2F5-039BC0AB2A79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2" creationId="{201E0854-00A4-4B9B-837B-72485A5FC640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4" creationId="{A8990F53-1A35-4FE4-8A39-A128739B4AE3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5" creationId="{85C52FF2-3850-41D5-950A-20458B7F28F2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6" creationId="{C19ED4C2-684B-4D71-9888-9A3814901351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7" creationId="{4BF6BBEC-51C5-4897-AC50-CDFE3DD97CB1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68" creationId="{9481B0A9-748F-4C2A-8458-9FBE15A09484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0" creationId="{CC82B1E4-47A3-4AD8-B927-8532B4D1D4CE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1" creationId="{B9A8F600-0E06-4494-A1D2-8293D07EBB95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2" creationId="{75F79C47-71D8-4DDF-8630-DC9791C60222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3" creationId="{0F6819F6-E67B-40D9-9E40-30A0B57EB38F}"/>
          </ac:spMkLst>
        </pc:spChg>
        <pc:spChg chg="mod">
          <ac:chgData name="피티위즈(주)" userId="be105a1e-ef17-475a-a144-a250c389e8ce" providerId="ADAL" clId="{46E8679F-1C80-4FC0-8765-72968EDE984F}" dt="2020-06-29T08:18:17.186" v="2579"/>
          <ac:spMkLst>
            <pc:docMk/>
            <pc:sldMk cId="117050613" sldId="557"/>
            <ac:spMk id="74" creationId="{319EE3CB-555A-4B06-BD39-5E130AF72B19}"/>
          </ac:spMkLst>
        </pc:spChg>
        <pc:spChg chg="add mod or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75" creationId="{0E154FD2-837F-4B3C-AE79-DCED985D0109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78" creationId="{25A375D4-3851-4A80-99DA-191E8192115B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79" creationId="{2709D4D6-E8B2-42C1-B6FB-F5BBD3A0F8E7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0" creationId="{F393BBB1-0CC5-4C5C-B13F-DD998E070ECD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1" creationId="{AE7771CA-04D5-44AA-8924-9D646490418A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2" creationId="{7BC28925-1511-4908-B4A4-BCD9DC9B18E6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3" creationId="{FEADB50C-A60B-4E28-A303-2A0D71613261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4" creationId="{14C2E2F3-0CE9-4721-9C2B-20B65D51FE3F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5" creationId="{241CC61A-D672-4CC4-BEFE-CA7893836A2B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6" creationId="{F54973AD-6D74-469F-A498-6A986032F28A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7" creationId="{7F5C9EFC-0081-4682-8B39-92BD2D435002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8" creationId="{29CC9ED8-AECD-4CE8-9749-47B21B6F2941}"/>
          </ac:spMkLst>
        </pc:spChg>
        <pc:spChg chg="mod">
          <ac:chgData name="피티위즈(주)" userId="be105a1e-ef17-475a-a144-a250c389e8ce" providerId="ADAL" clId="{46E8679F-1C80-4FC0-8765-72968EDE984F}" dt="2020-06-29T08:35:42.092" v="3122" actId="14100"/>
          <ac:spMkLst>
            <pc:docMk/>
            <pc:sldMk cId="117050613" sldId="557"/>
            <ac:spMk id="89" creationId="{75207872-277E-4DE4-B5B5-D60A2A79B8FF}"/>
          </ac:spMkLst>
        </pc:spChg>
        <pc:spChg chg="add mod topLvl">
          <ac:chgData name="피티위즈(주)" userId="be105a1e-ef17-475a-a144-a250c389e8ce" providerId="ADAL" clId="{46E8679F-1C80-4FC0-8765-72968EDE984F}" dt="2020-06-29T08:35:36.436" v="3121" actId="207"/>
          <ac:spMkLst>
            <pc:docMk/>
            <pc:sldMk cId="117050613" sldId="557"/>
            <ac:spMk id="90" creationId="{68AD1C46-14F4-4A33-AA78-1DF96C6133DF}"/>
          </ac:spMkLst>
        </pc:spChg>
        <pc:spChg chg="add del mod or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2" creationId="{73686B2D-874A-4021-97B8-72B438E746A6}"/>
          </ac:spMkLst>
        </pc:spChg>
        <pc:spChg chg="add del 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3" creationId="{530BE95D-3086-4D26-9348-7CFBEC8E6EBC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4" creationId="{9C104A81-1D83-4384-A427-157B670CB525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5" creationId="{49C651EC-3DDD-40EB-8552-86A75536902C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6" creationId="{3571BA5C-3B0D-4817-A461-4124D6C5BE24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7" creationId="{1F0646B4-C287-49CC-BDFD-5F7C458B5EDE}"/>
          </ac:spMkLst>
        </pc:spChg>
        <pc:spChg chg="mod topLvl">
          <ac:chgData name="피티위즈(주)" userId="be105a1e-ef17-475a-a144-a250c389e8ce" providerId="ADAL" clId="{46E8679F-1C80-4FC0-8765-72968EDE984F}" dt="2020-06-29T08:37:07.401" v="3150" actId="1076"/>
          <ac:spMkLst>
            <pc:docMk/>
            <pc:sldMk cId="117050613" sldId="557"/>
            <ac:spMk id="98" creationId="{FDC1C530-8473-4EB4-A053-DA31D569BBF4}"/>
          </ac:spMkLst>
        </pc:spChg>
        <pc:spChg chg="del 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0" creationId="{3EDDE760-8C15-4E3F-8C1F-B570CD33A898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1" creationId="{5CBC4BE6-9FCF-484C-9C0E-0B72E96E0D31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2" creationId="{604B55DC-67DD-4FBE-BD3C-611543F1C5F8}"/>
          </ac:spMkLst>
        </pc:spChg>
        <pc:spChg chg="mod">
          <ac:chgData name="피티위즈(주)" userId="be105a1e-ef17-475a-a144-a250c389e8ce" providerId="ADAL" clId="{46E8679F-1C80-4FC0-8765-72968EDE984F}" dt="2020-06-29T08:37:44.042" v="3191" actId="478"/>
          <ac:spMkLst>
            <pc:docMk/>
            <pc:sldMk cId="117050613" sldId="557"/>
            <ac:spMk id="103" creationId="{42C2DDAB-3FC5-45C3-8E50-ECA41180381B}"/>
          </ac:spMkLst>
        </pc:spChg>
        <pc:grpChg chg="del mod ord">
          <ac:chgData name="피티위즈(주)" userId="be105a1e-ef17-475a-a144-a250c389e8ce" providerId="ADAL" clId="{46E8679F-1C80-4FC0-8765-72968EDE984F}" dt="2020-06-29T08:25:13.853" v="2808" actId="165"/>
          <ac:grpSpMkLst>
            <pc:docMk/>
            <pc:sldMk cId="117050613" sldId="557"/>
            <ac:grpSpMk id="2" creationId="{51213C51-F720-4B2B-A3D1-045E47AA5A02}"/>
          </ac:grpSpMkLst>
        </pc:grpChg>
        <pc:grpChg chg="add del mod ord topLvl">
          <ac:chgData name="피티위즈(주)" userId="be105a1e-ef17-475a-a144-a250c389e8ce" providerId="ADAL" clId="{46E8679F-1C80-4FC0-8765-72968EDE984F}" dt="2020-06-29T08:34:02.178" v="3054" actId="165"/>
          <ac:grpSpMkLst>
            <pc:docMk/>
            <pc:sldMk cId="117050613" sldId="557"/>
            <ac:grpSpMk id="8" creationId="{FB4C08E8-EE94-49FE-BE98-DF8E15242280}"/>
          </ac:grpSpMkLst>
        </pc:grpChg>
        <pc:grpChg chg="add del mod">
          <ac:chgData name="피티위즈(주)" userId="be105a1e-ef17-475a-a144-a250c389e8ce" providerId="ADAL" clId="{46E8679F-1C80-4FC0-8765-72968EDE984F}" dt="2020-06-29T08:33:11.712" v="3044" actId="165"/>
          <ac:grpSpMkLst>
            <pc:docMk/>
            <pc:sldMk cId="117050613" sldId="557"/>
            <ac:grpSpMk id="9" creationId="{6284CC8C-10E9-46CE-A835-0810440442E5}"/>
          </ac:grpSpMkLst>
        </pc:grpChg>
        <pc:grpChg chg="add mod">
          <ac:chgData name="피티위즈(주)" userId="be105a1e-ef17-475a-a144-a250c389e8ce" providerId="ADAL" clId="{46E8679F-1C80-4FC0-8765-72968EDE984F}" dt="2020-06-29T08:35:36.436" v="3121" actId="207"/>
          <ac:grpSpMkLst>
            <pc:docMk/>
            <pc:sldMk cId="117050613" sldId="557"/>
            <ac:grpSpMk id="10" creationId="{2AC1C123-A556-4F91-8233-489CA0B979BD}"/>
          </ac:grpSpMkLst>
        </pc:grpChg>
        <pc:grpChg chg="add mod">
          <ac:chgData name="피티위즈(주)" userId="be105a1e-ef17-475a-a144-a250c389e8ce" providerId="ADAL" clId="{46E8679F-1C80-4FC0-8765-72968EDE984F}" dt="2020-06-29T08:35:36.436" v="3121" actId="207"/>
          <ac:grpSpMkLst>
            <pc:docMk/>
            <pc:sldMk cId="117050613" sldId="557"/>
            <ac:grpSpMk id="11" creationId="{C898F843-C3D6-4860-9160-DF92DA9E4CA3}"/>
          </ac:grpSpMkLst>
        </pc:grpChg>
        <pc:grpChg chg="add mod">
          <ac:chgData name="피티위즈(주)" userId="be105a1e-ef17-475a-a144-a250c389e8ce" providerId="ADAL" clId="{46E8679F-1C80-4FC0-8765-72968EDE984F}" dt="2020-06-29T08:37:35.620" v="3188" actId="1076"/>
          <ac:grpSpMkLst>
            <pc:docMk/>
            <pc:sldMk cId="117050613" sldId="557"/>
            <ac:grpSpMk id="12" creationId="{551A5A19-19DD-4FEC-AD1E-259F5FB540A4}"/>
          </ac:grpSpMkLst>
        </pc:grpChg>
        <pc:grpChg chg="add mod">
          <ac:chgData name="피티위즈(주)" userId="be105a1e-ef17-475a-a144-a250c389e8ce" providerId="ADAL" clId="{46E8679F-1C80-4FC0-8765-72968EDE984F}" dt="2020-06-29T08:37:07.401" v="3150" actId="1076"/>
          <ac:grpSpMkLst>
            <pc:docMk/>
            <pc:sldMk cId="117050613" sldId="557"/>
            <ac:grpSpMk id="13" creationId="{6332C4D2-B1DA-4652-9C4F-FE38480DEF61}"/>
          </ac:grpSpMkLst>
        </pc:grpChg>
        <pc:grpChg chg="add del mod">
          <ac:chgData name="피티위즈(주)" userId="be105a1e-ef17-475a-a144-a250c389e8ce" providerId="ADAL" clId="{46E8679F-1C80-4FC0-8765-72968EDE984F}" dt="2020-06-29T08:37:09.995" v="3151" actId="21"/>
          <ac:grpSpMkLst>
            <pc:docMk/>
            <pc:sldMk cId="117050613" sldId="557"/>
            <ac:grpSpMk id="14" creationId="{8C7AE0F3-9D66-48D0-96E0-F20A9483E690}"/>
          </ac:grpSpMkLst>
        </pc:grpChg>
        <pc:grpChg chg="add mod">
          <ac:chgData name="피티위즈(주)" userId="be105a1e-ef17-475a-a144-a250c389e8ce" providerId="ADAL" clId="{46E8679F-1C80-4FC0-8765-72968EDE984F}" dt="2020-06-29T08:19:46.884" v="2629"/>
          <ac:grpSpMkLst>
            <pc:docMk/>
            <pc:sldMk cId="117050613" sldId="557"/>
            <ac:grpSpMk id="33" creationId="{C199AB55-CA6E-4AD6-824B-AEF0981543DD}"/>
          </ac:grpSpMkLst>
        </pc:grpChg>
        <pc:grpChg chg="mod">
          <ac:chgData name="피티위즈(주)" userId="be105a1e-ef17-475a-a144-a250c389e8ce" providerId="ADAL" clId="{46E8679F-1C80-4FC0-8765-72968EDE984F}" dt="2020-06-29T08:19:46.884" v="2629"/>
          <ac:grpSpMkLst>
            <pc:docMk/>
            <pc:sldMk cId="117050613" sldId="557"/>
            <ac:grpSpMk id="40" creationId="{A3CCB730-60DE-4696-8E39-FEF39A452ADD}"/>
          </ac:grpSpMkLst>
        </pc:grpChg>
        <pc:grpChg chg="add del mod">
          <ac:chgData name="피티위즈(주)" userId="be105a1e-ef17-475a-a144-a250c389e8ce" providerId="ADAL" clId="{46E8679F-1C80-4FC0-8765-72968EDE984F}" dt="2020-06-29T08:21:41.473" v="2661" actId="478"/>
          <ac:grpSpMkLst>
            <pc:docMk/>
            <pc:sldMk cId="117050613" sldId="557"/>
            <ac:grpSpMk id="44" creationId="{CC83D3FF-7B0D-4EC9-935B-6DAC6BFB3320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55" creationId="{61D4AF9F-AC49-4F9F-A8ED-81540BCECD62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58" creationId="{A3720B7A-FF31-4240-909F-0C224AF3F7E4}"/>
          </ac:grpSpMkLst>
        </pc:grpChg>
        <pc:grpChg chg="add del mod">
          <ac:chgData name="피티위즈(주)" userId="be105a1e-ef17-475a-a144-a250c389e8ce" providerId="ADAL" clId="{46E8679F-1C80-4FC0-8765-72968EDE984F}" dt="2020-06-29T08:21:41.473" v="2661" actId="478"/>
          <ac:grpSpMkLst>
            <pc:docMk/>
            <pc:sldMk cId="117050613" sldId="557"/>
            <ac:grpSpMk id="61" creationId="{E9D08967-4569-418E-B922-E9D73D5CAC58}"/>
          </ac:grpSpMkLst>
        </pc:grpChg>
        <pc:grpChg chg="mod">
          <ac:chgData name="피티위즈(주)" userId="be105a1e-ef17-475a-a144-a250c389e8ce" providerId="ADAL" clId="{46E8679F-1C80-4FC0-8765-72968EDE984F}" dt="2020-06-29T08:18:17.186" v="2579"/>
          <ac:grpSpMkLst>
            <pc:docMk/>
            <pc:sldMk cId="117050613" sldId="557"/>
            <ac:grpSpMk id="69" creationId="{57DB8DD8-8ACC-41FB-81C1-99687CDE8161}"/>
          </ac:grpSpMkLst>
        </pc:grpChg>
        <pc:grpChg chg="add del mod topLvl">
          <ac:chgData name="피티위즈(주)" userId="be105a1e-ef17-475a-a144-a250c389e8ce" providerId="ADAL" clId="{46E8679F-1C80-4FC0-8765-72968EDE984F}" dt="2020-06-29T08:35:51.560" v="3124" actId="478"/>
          <ac:grpSpMkLst>
            <pc:docMk/>
            <pc:sldMk cId="117050613" sldId="557"/>
            <ac:grpSpMk id="77" creationId="{25C6B48E-0906-4453-B7D6-A264AFDAC039}"/>
          </ac:grpSpMkLst>
        </pc:grpChg>
        <pc:grpChg chg="add del mod">
          <ac:chgData name="피티위즈(주)" userId="be105a1e-ef17-475a-a144-a250c389e8ce" providerId="ADAL" clId="{46E8679F-1C80-4FC0-8765-72968EDE984F}" dt="2020-06-29T08:36:29.731" v="3136" actId="165"/>
          <ac:grpSpMkLst>
            <pc:docMk/>
            <pc:sldMk cId="117050613" sldId="557"/>
            <ac:grpSpMk id="91" creationId="{9DB577C3-45E7-4954-AD06-CF8958B12112}"/>
          </ac:grpSpMkLst>
        </pc:grpChg>
        <pc:grpChg chg="add mod">
          <ac:chgData name="피티위즈(주)" userId="be105a1e-ef17-475a-a144-a250c389e8ce" providerId="ADAL" clId="{46E8679F-1C80-4FC0-8765-72968EDE984F}" dt="2020-06-29T08:37:44.042" v="3191" actId="478"/>
          <ac:grpSpMkLst>
            <pc:docMk/>
            <pc:sldMk cId="117050613" sldId="557"/>
            <ac:grpSpMk id="99" creationId="{41942D6A-04C4-4937-9B31-7AA160A6B844}"/>
          </ac:grpSpMkLst>
        </pc:grpChg>
        <pc:picChg chg="add mod ord topLvl modCrop">
          <ac:chgData name="피티위즈(주)" userId="be105a1e-ef17-475a-a144-a250c389e8ce" providerId="ADAL" clId="{46E8679F-1C80-4FC0-8765-72968EDE984F}" dt="2020-06-29T08:35:36.436" v="3121" actId="207"/>
          <ac:picMkLst>
            <pc:docMk/>
            <pc:sldMk cId="117050613" sldId="557"/>
            <ac:picMk id="76" creationId="{B8DEBFDA-D574-4EB1-BA8B-4D093E8E11FB}"/>
          </ac:picMkLst>
        </pc:picChg>
        <pc:cxnChg chg="add del mod">
          <ac:chgData name="피티위즈(주)" userId="be105a1e-ef17-475a-a144-a250c389e8ce" providerId="ADAL" clId="{46E8679F-1C80-4FC0-8765-72968EDE984F}" dt="2020-06-29T08:21:41.473" v="2661" actId="478"/>
          <ac:cxnSpMkLst>
            <pc:docMk/>
            <pc:sldMk cId="117050613" sldId="557"/>
            <ac:cxnSpMk id="21" creationId="{9DE320DD-8495-45EC-A829-06C7CC57B5CE}"/>
          </ac:cxnSpMkLst>
        </pc:cxnChg>
        <pc:cxnChg chg="del mod topLvl">
          <ac:chgData name="피티위즈(주)" userId="be105a1e-ef17-475a-a144-a250c389e8ce" providerId="ADAL" clId="{46E8679F-1C80-4FC0-8765-72968EDE984F}" dt="2020-06-29T08:29:08.435" v="2934" actId="478"/>
          <ac:cxnSpMkLst>
            <pc:docMk/>
            <pc:sldMk cId="117050613" sldId="557"/>
            <ac:cxnSpMk id="22" creationId="{F8361C4A-8237-4842-A43F-49863ED4AD8D}"/>
          </ac:cxnSpMkLst>
        </pc:cxnChg>
        <pc:cxnChg chg="del mod">
          <ac:chgData name="피티위즈(주)" userId="be105a1e-ef17-475a-a144-a250c389e8ce" providerId="ADAL" clId="{46E8679F-1C80-4FC0-8765-72968EDE984F}" dt="2020-06-29T08:22:14.159" v="2666" actId="478"/>
          <ac:cxnSpMkLst>
            <pc:docMk/>
            <pc:sldMk cId="117050613" sldId="557"/>
            <ac:cxnSpMk id="32" creationId="{00000000-0000-0000-0000-000000000000}"/>
          </ac:cxnSpMkLst>
        </pc:cxnChg>
        <pc:cxnChg chg="mod">
          <ac:chgData name="피티위즈(주)" userId="be105a1e-ef17-475a-a144-a250c389e8ce" providerId="ADAL" clId="{46E8679F-1C80-4FC0-8765-72968EDE984F}" dt="2020-06-29T08:19:46.884" v="2629"/>
          <ac:cxnSpMkLst>
            <pc:docMk/>
            <pc:sldMk cId="117050613" sldId="557"/>
            <ac:cxnSpMk id="39" creationId="{5034BB38-C12E-42BA-B49F-9B050BBCF72A}"/>
          </ac:cxnSpMkLst>
        </pc:cxnChg>
        <pc:cxnChg chg="mod">
          <ac:chgData name="피티위즈(주)" userId="be105a1e-ef17-475a-a144-a250c389e8ce" providerId="ADAL" clId="{46E8679F-1C80-4FC0-8765-72968EDE984F}" dt="2020-06-29T08:18:17.186" v="2579"/>
          <ac:cxnSpMkLst>
            <pc:docMk/>
            <pc:sldMk cId="117050613" sldId="557"/>
            <ac:cxnSpMk id="54" creationId="{B25B0776-FF79-44FC-9522-5D2EB22FCF46}"/>
          </ac:cxnSpMkLst>
        </pc:cxnChg>
        <pc:cxnChg chg="mod">
          <ac:chgData name="피티위즈(주)" userId="be105a1e-ef17-475a-a144-a250c389e8ce" providerId="ADAL" clId="{46E8679F-1C80-4FC0-8765-72968EDE984F}" dt="2020-06-29T08:21:41.473" v="2661" actId="478"/>
          <ac:cxnSpMkLst>
            <pc:docMk/>
            <pc:sldMk cId="117050613" sldId="557"/>
            <ac:cxnSpMk id="63" creationId="{60B08839-A162-4C6D-A771-BAC652EFD59A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51:01.661" v="3591" actId="1036"/>
        <pc:sldMkLst>
          <pc:docMk/>
          <pc:sldMk cId="3300141677" sldId="622"/>
        </pc:sldMkLst>
        <pc:spChg chg="add del mod ord topLvl">
          <ac:chgData name="피티위즈(주)" userId="be105a1e-ef17-475a-a144-a250c389e8ce" providerId="ADAL" clId="{46E8679F-1C80-4FC0-8765-72968EDE984F}" dt="2020-06-29T05:55:47.458" v="849" actId="207"/>
          <ac:spMkLst>
            <pc:docMk/>
            <pc:sldMk cId="3300141677" sldId="622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55:29.412" v="798" actId="207"/>
          <ac:spMkLst>
            <pc:docMk/>
            <pc:sldMk cId="3300141677" sldId="622"/>
            <ac:spMk id="4" creationId="{EB7BA911-003F-42B3-8D72-6E2E853A03A4}"/>
          </ac:spMkLst>
        </pc:spChg>
        <pc:spChg chg="del">
          <ac:chgData name="피티위즈(주)" userId="be105a1e-ef17-475a-a144-a250c389e8ce" providerId="ADAL" clId="{46E8679F-1C80-4FC0-8765-72968EDE984F}" dt="2020-06-29T05:42:50.637" v="247" actId="478"/>
          <ac:spMkLst>
            <pc:docMk/>
            <pc:sldMk cId="3300141677" sldId="622"/>
            <ac:spMk id="5" creationId="{1A5E298F-BF61-4B83-B96A-C01247076AB6}"/>
          </ac:spMkLst>
        </pc:spChg>
        <pc:spChg chg="mod">
          <ac:chgData name="피티위즈(주)" userId="be105a1e-ef17-475a-a144-a250c389e8ce" providerId="ADAL" clId="{46E8679F-1C80-4FC0-8765-72968EDE984F}" dt="2020-06-29T08:51:01.661" v="3591" actId="1036"/>
          <ac:spMkLst>
            <pc:docMk/>
            <pc:sldMk cId="3300141677" sldId="622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8:51:01.661" v="3591" actId="1036"/>
          <ac:spMkLst>
            <pc:docMk/>
            <pc:sldMk cId="3300141677" sldId="622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8:50:57.693" v="3590" actId="207"/>
          <ac:spMkLst>
            <pc:docMk/>
            <pc:sldMk cId="3300141677" sldId="622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8:50:52.318" v="3567" actId="14100"/>
          <ac:spMkLst>
            <pc:docMk/>
            <pc:sldMk cId="3300141677" sldId="622"/>
            <ac:spMk id="37" creationId="{8B3397EE-120E-4931-8DB3-5F8928BC71EF}"/>
          </ac:spMkLst>
        </pc:spChg>
        <pc:spChg chg="mod topLvl">
          <ac:chgData name="피티위즈(주)" userId="be105a1e-ef17-475a-a144-a250c389e8ce" providerId="ADAL" clId="{46E8679F-1C80-4FC0-8765-72968EDE984F}" dt="2020-06-29T05:54:02.219" v="750" actId="165"/>
          <ac:spMkLst>
            <pc:docMk/>
            <pc:sldMk cId="3300141677" sldId="622"/>
            <ac:spMk id="42" creationId="{BB1D7B00-15C2-4F6C-9E7A-18A1E7C06FF0}"/>
          </ac:spMkLst>
        </pc:spChg>
        <pc:spChg chg="mod topLvl">
          <ac:chgData name="피티위즈(주)" userId="be105a1e-ef17-475a-a144-a250c389e8ce" providerId="ADAL" clId="{46E8679F-1C80-4FC0-8765-72968EDE984F}" dt="2020-06-29T05:54:39.266" v="790" actId="207"/>
          <ac:spMkLst>
            <pc:docMk/>
            <pc:sldMk cId="3300141677" sldId="622"/>
            <ac:spMk id="50" creationId="{E231A684-3DDA-4C16-A56F-B99ECA2494D1}"/>
          </ac:spMkLst>
        </pc:spChg>
        <pc:spChg chg="mod topLvl">
          <ac:chgData name="피티위즈(주)" userId="be105a1e-ef17-475a-a144-a250c389e8ce" providerId="ADAL" clId="{46E8679F-1C80-4FC0-8765-72968EDE984F}" dt="2020-06-29T05:54:45.500" v="791" actId="207"/>
          <ac:spMkLst>
            <pc:docMk/>
            <pc:sldMk cId="3300141677" sldId="622"/>
            <ac:spMk id="57" creationId="{00000000-0000-0000-0000-000000000000}"/>
          </ac:spMkLst>
        </pc:spChg>
        <pc:grpChg chg="del">
          <ac:chgData name="피티위즈(주)" userId="be105a1e-ef17-475a-a144-a250c389e8ce" providerId="ADAL" clId="{46E8679F-1C80-4FC0-8765-72968EDE984F}" dt="2020-06-29T05:42:58.505" v="251" actId="478"/>
          <ac:grpSpMkLst>
            <pc:docMk/>
            <pc:sldMk cId="3300141677" sldId="622"/>
            <ac:grpSpMk id="2" creationId="{6729137A-7024-44DF-A85B-D0E65F7B3EC4}"/>
          </ac:grpSpMkLst>
        </pc:grpChg>
        <pc:grpChg chg="add del mod">
          <ac:chgData name="피티위즈(주)" userId="be105a1e-ef17-475a-a144-a250c389e8ce" providerId="ADAL" clId="{46E8679F-1C80-4FC0-8765-72968EDE984F}" dt="2020-06-29T05:54:02.219" v="750" actId="165"/>
          <ac:grpSpMkLst>
            <pc:docMk/>
            <pc:sldMk cId="3300141677" sldId="622"/>
            <ac:grpSpMk id="6" creationId="{E06FA685-4C96-4505-B901-5CDBDBC04726}"/>
          </ac:grpSpMkLst>
        </pc:grpChg>
        <pc:grpChg chg="mod topLvl">
          <ac:chgData name="피티위즈(주)" userId="be105a1e-ef17-475a-a144-a250c389e8ce" providerId="ADAL" clId="{46E8679F-1C80-4FC0-8765-72968EDE984F}" dt="2020-06-29T08:51:01.661" v="3591" actId="1036"/>
          <ac:grpSpMkLst>
            <pc:docMk/>
            <pc:sldMk cId="3300141677" sldId="622"/>
            <ac:grpSpMk id="33" creationId="{A08ECCD1-7E04-44F1-A501-ABDF5C50CAD6}"/>
          </ac:grpSpMkLst>
        </pc:grpChg>
        <pc:picChg chg="del topLvl">
          <ac:chgData name="피티위즈(주)" userId="be105a1e-ef17-475a-a144-a250c389e8ce" providerId="ADAL" clId="{46E8679F-1C80-4FC0-8765-72968EDE984F}" dt="2020-06-29T05:42:58.505" v="251" actId="478"/>
          <ac:picMkLst>
            <pc:docMk/>
            <pc:sldMk cId="3300141677" sldId="622"/>
            <ac:picMk id="21" creationId="{94C0CDCB-AEDC-4CA6-AFD6-3F0731858094}"/>
          </ac:picMkLst>
        </pc:picChg>
        <pc:picChg chg="del topLvl">
          <ac:chgData name="피티위즈(주)" userId="be105a1e-ef17-475a-a144-a250c389e8ce" providerId="ADAL" clId="{46E8679F-1C80-4FC0-8765-72968EDE984F}" dt="2020-06-29T05:42:59.067" v="252" actId="478"/>
          <ac:picMkLst>
            <pc:docMk/>
            <pc:sldMk cId="3300141677" sldId="622"/>
            <ac:picMk id="43" creationId="{5800838F-62E7-4FE1-A244-29EADB7185D3}"/>
          </ac:picMkLst>
        </pc:picChg>
        <pc:picChg chg="mod topLvl">
          <ac:chgData name="피티위즈(주)" userId="be105a1e-ef17-475a-a144-a250c389e8ce" providerId="ADAL" clId="{46E8679F-1C80-4FC0-8765-72968EDE984F}" dt="2020-06-29T05:54:02.219" v="750" actId="165"/>
          <ac:picMkLst>
            <pc:docMk/>
            <pc:sldMk cId="3300141677" sldId="622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4:51.141" v="792" actId="208"/>
          <ac:cxnSpMkLst>
            <pc:docMk/>
            <pc:sldMk cId="3300141677" sldId="622"/>
            <ac:cxnSpMk id="7" creationId="{8F2C1CFC-872F-42F0-8A02-791329BC87E2}"/>
          </ac:cxnSpMkLst>
        </pc:cxnChg>
      </pc:sldChg>
      <pc:sldChg chg="addSp delSp modSp mod delAnim modAnim">
        <pc:chgData name="피티위즈(주)" userId="be105a1e-ef17-475a-a144-a250c389e8ce" providerId="ADAL" clId="{46E8679F-1C80-4FC0-8765-72968EDE984F}" dt="2020-06-29T08:43:34.321" v="3309" actId="478"/>
        <pc:sldMkLst>
          <pc:docMk/>
          <pc:sldMk cId="4044289917" sldId="641"/>
        </pc:sldMkLst>
        <pc:spChg chg="add 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2" creationId="{EF03C099-32D0-4AF3-A459-6AD98299B4A6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3" creationId="{3473433D-5BF4-4EDF-8687-DB398DFEFE10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4" creationId="{E969C5B6-B88B-4A79-AAD7-3F7C26856D29}"/>
          </ac:spMkLst>
        </pc:spChg>
        <pc:spChg chg="add 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16" creationId="{8684455B-8DEA-4806-BDA7-6C486EDCCCB2}"/>
          </ac:spMkLst>
        </pc:spChg>
        <pc:spChg chg="del mod">
          <ac:chgData name="피티위즈(주)" userId="be105a1e-ef17-475a-a144-a250c389e8ce" providerId="ADAL" clId="{46E8679F-1C80-4FC0-8765-72968EDE984F}" dt="2020-06-29T08:04:43.025" v="2370" actId="478"/>
          <ac:spMkLst>
            <pc:docMk/>
            <pc:sldMk cId="4044289917" sldId="641"/>
            <ac:spMk id="24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6" creationId="{3769182E-5315-41FD-9D80-7E5B82B831F3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7" creationId="{7B07FB42-2729-43D2-8891-02DC91677BC5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8" creationId="{E3AA8012-A0FE-439B-9D68-7F3DF29D5A41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29" creationId="{5315ED3A-39BF-4479-8100-06F22DADA95C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1" creationId="{44598EAE-202B-4195-952A-C380173F2351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4" creationId="{7C013CA1-29DE-4A50-940F-825FC98C45F6}"/>
          </ac:spMkLst>
        </pc:spChg>
        <pc:spChg chg="mod">
          <ac:chgData name="피티위즈(주)" userId="be105a1e-ef17-475a-a144-a250c389e8ce" providerId="ADAL" clId="{46E8679F-1C80-4FC0-8765-72968EDE984F}" dt="2020-06-29T08:19:19.838" v="2621"/>
          <ac:spMkLst>
            <pc:docMk/>
            <pc:sldMk cId="4044289917" sldId="641"/>
            <ac:spMk id="35" creationId="{2E043AD9-F8A9-4CFD-B595-42384AFBA932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36" creationId="{4523B42D-D38A-4ACD-9BFF-8FDDC705EF37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38" creationId="{93530260-5F39-44A7-9B90-392E9F23D49A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39" creationId="{D75D7030-415C-47D2-AE1F-C74B7D5EFDA6}"/>
          </ac:spMkLst>
        </pc:spChg>
        <pc:spChg chg="mod">
          <ac:chgData name="피티위즈(주)" userId="be105a1e-ef17-475a-a144-a250c389e8ce" providerId="ADAL" clId="{46E8679F-1C80-4FC0-8765-72968EDE984F}" dt="2020-06-29T07:58:58.281" v="2153"/>
          <ac:spMkLst>
            <pc:docMk/>
            <pc:sldMk cId="4044289917" sldId="641"/>
            <ac:spMk id="40" creationId="{39843ADF-A71B-44D9-A81B-8FC213A477E5}"/>
          </ac:spMkLst>
        </pc:spChg>
        <pc:spChg chg="mod">
          <ac:chgData name="피티위즈(주)" userId="be105a1e-ef17-475a-a144-a250c389e8ce" providerId="ADAL" clId="{46E8679F-1C80-4FC0-8765-72968EDE984F}" dt="2020-06-29T08:01:34.343" v="2229" actId="6549"/>
          <ac:spMkLst>
            <pc:docMk/>
            <pc:sldMk cId="4044289917" sldId="641"/>
            <ac:spMk id="41" creationId="{D8645E48-1140-4693-8B6A-3EA12FAAC0F1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2" creationId="{68408C46-1910-49C0-B1B4-D0A82C1E12EF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3" creationId="{99250D87-E004-4BB9-9D6F-087E68DE2855}"/>
          </ac:spMkLst>
        </pc:spChg>
        <pc:spChg chg="add del mod">
          <ac:chgData name="피티위즈(주)" userId="be105a1e-ef17-475a-a144-a250c389e8ce" providerId="ADAL" clId="{46E8679F-1C80-4FC0-8765-72968EDE984F}" dt="2020-06-29T08:43:34.321" v="3309" actId="478"/>
          <ac:spMkLst>
            <pc:docMk/>
            <pc:sldMk cId="4044289917" sldId="641"/>
            <ac:spMk id="44" creationId="{E0C2ECBD-2905-4189-B75C-37E8022D5D47}"/>
          </ac:spMkLst>
        </pc:spChg>
        <pc:spChg chg="add mod or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45" creationId="{075DCC2C-0A81-4AE4-AD0F-01AB23BDC458}"/>
          </ac:spMkLst>
        </pc:spChg>
        <pc:spChg chg="add mod or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2" creationId="{26190AB0-CC1D-4C1D-845D-6CB526D66363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4" creationId="{2A58EBC5-EEB6-437B-864E-31F7A16F59A2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6" creationId="{FCE3C5E1-9068-41CE-945F-8195C53DEB5C}"/>
          </ac:spMkLst>
        </pc:spChg>
        <pc:spChg chg="del mod topLvl">
          <ac:chgData name="피티위즈(주)" userId="be105a1e-ef17-475a-a144-a250c389e8ce" providerId="ADAL" clId="{46E8679F-1C80-4FC0-8765-72968EDE984F}" dt="2020-06-29T08:02:48.125" v="2337" actId="478"/>
          <ac:spMkLst>
            <pc:docMk/>
            <pc:sldMk cId="4044289917" sldId="641"/>
            <ac:spMk id="57" creationId="{EB28C417-EEBC-4062-BD16-C835B8BC7B79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8" creationId="{E4083951-C919-4865-9202-9E7678857FFB}"/>
          </ac:spMkLst>
        </pc:spChg>
        <pc:spChg chg="mod topLvl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59" creationId="{96DD82C8-45F3-4A35-8927-5D625EBB3811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1" creationId="{4A809221-69E3-45A0-AA9E-D944BEDC019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2" creationId="{0328EEA9-E8B3-42CA-A588-59DB31BEDD09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3" creationId="{E4B705AD-A962-45A8-BB07-3900B4CF5F3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4" creationId="{CC6ABF41-D41A-4BD7-8F7B-1703D2A52761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5" creationId="{CAAF9274-5E8E-4B26-92E9-A5EED45BF2A6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6" creationId="{8157803A-895D-467C-8480-C61F05F78AA4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7" creationId="{B379F824-58EF-46E6-AB08-AC817B211B1E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8" creationId="{66AEE906-2C09-425F-B3A9-1B09487E671F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69" creationId="{73592E16-FF26-4B17-B27D-602811D76A20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70" creationId="{E5C2FCAE-BDDE-4C71-8A54-BC9615C3629A}"/>
          </ac:spMkLst>
        </pc:spChg>
        <pc:spChg chg="mod">
          <ac:chgData name="피티위즈(주)" userId="be105a1e-ef17-475a-a144-a250c389e8ce" providerId="ADAL" clId="{46E8679F-1C80-4FC0-8765-72968EDE984F}" dt="2020-06-29T08:04:48.540" v="2372" actId="12788"/>
          <ac:spMkLst>
            <pc:docMk/>
            <pc:sldMk cId="4044289917" sldId="641"/>
            <ac:spMk id="71" creationId="{68A57253-522A-4F48-ABEF-3961AEFBBDD0}"/>
          </ac:spMkLst>
        </pc:spChg>
        <pc:grpChg chg="del mo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2" creationId="{00000000-0000-0000-0000-000000000000}"/>
          </ac:grpSpMkLst>
        </pc:grpChg>
        <pc:grpChg chg="del mod or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3" creationId="{00000000-0000-0000-0000-000000000000}"/>
          </ac:grpSpMkLst>
        </pc:grpChg>
        <pc:grpChg chg="del mod ord">
          <ac:chgData name="피티위즈(주)" userId="be105a1e-ef17-475a-a144-a250c389e8ce" providerId="ADAL" clId="{46E8679F-1C80-4FC0-8765-72968EDE984F}" dt="2020-06-29T08:04:43.025" v="2370" actId="478"/>
          <ac:grpSpMkLst>
            <pc:docMk/>
            <pc:sldMk cId="4044289917" sldId="641"/>
            <ac:grpSpMk id="4" creationId="{00000000-0000-0000-0000-000000000000}"/>
          </ac:grpSpMkLst>
        </pc:grpChg>
        <pc:grpChg chg="add del mod">
          <ac:chgData name="피티위즈(주)" userId="be105a1e-ef17-475a-a144-a250c389e8ce" providerId="ADAL" clId="{46E8679F-1C80-4FC0-8765-72968EDE984F}" dt="2020-06-29T08:01:50.843" v="2233" actId="165"/>
          <ac:grpSpMkLst>
            <pc:docMk/>
            <pc:sldMk cId="4044289917" sldId="641"/>
            <ac:grpSpMk id="15" creationId="{9D73FBC2-B7E3-4129-B17B-3715D521944A}"/>
          </ac:grpSpMkLst>
        </pc:grpChg>
        <pc:grpChg chg="add del mod">
          <ac:chgData name="피티위즈(주)" userId="be105a1e-ef17-475a-a144-a250c389e8ce" providerId="ADAL" clId="{46E8679F-1C80-4FC0-8765-72968EDE984F}" dt="2020-06-29T08:03:18.477" v="2351" actId="165"/>
          <ac:grpSpMkLst>
            <pc:docMk/>
            <pc:sldMk cId="4044289917" sldId="641"/>
            <ac:grpSpMk id="17" creationId="{BD7E5A65-BC90-440F-8F21-FEF02DC6D07B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18" creationId="{8F55F1FE-8A90-4BA5-89D4-9202E6398768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19" creationId="{18CBE5E0-5A90-481A-BAD5-29772C758F91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20" creationId="{965C4988-9562-4D4C-8D2D-2B4C34DF2B45}"/>
          </ac:grpSpMkLst>
        </pc:grpChg>
        <pc:grpChg chg="add mod ord">
          <ac:chgData name="피티위즈(주)" userId="be105a1e-ef17-475a-a144-a250c389e8ce" providerId="ADAL" clId="{46E8679F-1C80-4FC0-8765-72968EDE984F}" dt="2020-06-29T08:19:21.682" v="2622" actId="167"/>
          <ac:grpSpMkLst>
            <pc:docMk/>
            <pc:sldMk cId="4044289917" sldId="641"/>
            <ac:grpSpMk id="25" creationId="{B7947ECB-85E5-4691-B8E7-7F9ED6F4055B}"/>
          </ac:grpSpMkLst>
        </pc:grpChg>
        <pc:grpChg chg="mod">
          <ac:chgData name="피티위즈(주)" userId="be105a1e-ef17-475a-a144-a250c389e8ce" providerId="ADAL" clId="{46E8679F-1C80-4FC0-8765-72968EDE984F}" dt="2020-06-29T08:19:19.838" v="2621"/>
          <ac:grpSpMkLst>
            <pc:docMk/>
            <pc:sldMk cId="4044289917" sldId="641"/>
            <ac:grpSpMk id="33" creationId="{2538BE4B-4A25-40AC-9F08-173A45BF3058}"/>
          </ac:grpSpMkLst>
        </pc:grpChg>
        <pc:grpChg chg="add mod ord">
          <ac:chgData name="피티위즈(주)" userId="be105a1e-ef17-475a-a144-a250c389e8ce" providerId="ADAL" clId="{46E8679F-1C80-4FC0-8765-72968EDE984F}" dt="2020-06-29T08:19:12.479" v="2617" actId="167"/>
          <ac:grpSpMkLst>
            <pc:docMk/>
            <pc:sldMk cId="4044289917" sldId="641"/>
            <ac:grpSpMk id="37" creationId="{13E4B2A0-CC69-49D4-B4AC-FD0B1578D4C9}"/>
          </ac:grpSpMkLst>
        </pc:grpChg>
        <pc:grpChg chg="add del mod">
          <ac:chgData name="피티위즈(주)" userId="be105a1e-ef17-475a-a144-a250c389e8ce" providerId="ADAL" clId="{46E8679F-1C80-4FC0-8765-72968EDE984F}" dt="2020-06-29T08:02:46.344" v="2336" actId="165"/>
          <ac:grpSpMkLst>
            <pc:docMk/>
            <pc:sldMk cId="4044289917" sldId="641"/>
            <ac:grpSpMk id="53" creationId="{DCF583F1-ED75-4DEC-8F70-B2ADF141F835}"/>
          </ac:grpSpMkLst>
        </pc:grpChg>
        <pc:grpChg chg="add mod">
          <ac:chgData name="피티위즈(주)" userId="be105a1e-ef17-475a-a144-a250c389e8ce" providerId="ADAL" clId="{46E8679F-1C80-4FC0-8765-72968EDE984F}" dt="2020-06-29T08:04:48.540" v="2372" actId="12788"/>
          <ac:grpSpMkLst>
            <pc:docMk/>
            <pc:sldMk cId="4044289917" sldId="641"/>
            <ac:grpSpMk id="60" creationId="{3849FF6F-0CC2-42EE-B462-5CD01671F05C}"/>
          </ac:grpSpMkLst>
        </pc:grpChg>
        <pc:cxnChg chg="mod">
          <ac:chgData name="피티위즈(주)" userId="be105a1e-ef17-475a-a144-a250c389e8ce" providerId="ADAL" clId="{46E8679F-1C80-4FC0-8765-72968EDE984F}" dt="2020-06-29T08:19:19.838" v="2621"/>
          <ac:cxnSpMkLst>
            <pc:docMk/>
            <pc:sldMk cId="4044289917" sldId="641"/>
            <ac:cxnSpMk id="32" creationId="{D31C22D6-296E-45DC-AD36-468F7BE289BC}"/>
          </ac:cxnSpMkLst>
        </pc:cxnChg>
      </pc:sldChg>
      <pc:sldChg chg="modSp mod">
        <pc:chgData name="피티위즈(주)" userId="be105a1e-ef17-475a-a144-a250c389e8ce" providerId="ADAL" clId="{46E8679F-1C80-4FC0-8765-72968EDE984F}" dt="2020-06-29T08:18:54.464" v="2611"/>
        <pc:sldMkLst>
          <pc:docMk/>
          <pc:sldMk cId="2653967047" sldId="647"/>
        </pc:sldMkLst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52" creationId="{03ECC6D4-3672-47FA-9139-051FE3BE67C0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59" creationId="{7D4A6BE0-B9F3-4084-A1BC-A0A1318CBF42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0" creationId="{68D7B817-9CA9-41EA-BD56-969AECBBF980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1" creationId="{43782DA3-D5F0-4D68-87F1-2AA1FBD509C0}"/>
          </ac:spMkLst>
        </pc:spChg>
        <pc:spChg chg="mod">
          <ac:chgData name="피티위즈(주)" userId="be105a1e-ef17-475a-a144-a250c389e8ce" providerId="ADAL" clId="{46E8679F-1C80-4FC0-8765-72968EDE984F}" dt="2020-06-29T08:18:54.464" v="2611"/>
          <ac:spMkLst>
            <pc:docMk/>
            <pc:sldMk cId="2653967047" sldId="647"/>
            <ac:spMk id="62" creationId="{29FE96D9-CA3A-42C1-9CF9-C39F1040822C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5" creationId="{80BF8195-B0AF-40DD-B6D2-7AEA2F538334}"/>
          </ac:spMkLst>
        </pc:spChg>
        <pc:spChg chg="mod">
          <ac:chgData name="피티위즈(주)" userId="be105a1e-ef17-475a-a144-a250c389e8ce" providerId="ADAL" clId="{46E8679F-1C80-4FC0-8765-72968EDE984F}" dt="2020-06-29T08:18:49.324" v="2593"/>
          <ac:spMkLst>
            <pc:docMk/>
            <pc:sldMk cId="2653967047" sldId="647"/>
            <ac:spMk id="66" creationId="{ACD0D796-790C-412D-AD4C-1959A58CCFEC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46E8679F-1C80-4FC0-8765-72968EDE984F}" dt="2020-06-29T06:07:16.081" v="1118" actId="207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46E8679F-1C80-4FC0-8765-72968EDE984F}" dt="2020-06-29T06:07:23.628" v="1119" actId="207"/>
          <ac:spMkLst>
            <pc:docMk/>
            <pc:sldMk cId="2653967047" sldId="647"/>
            <ac:spMk id="94" creationId="{8216C2CF-740F-44B0-ADDE-5A59F0A5F077}"/>
          </ac:spMkLst>
        </pc:spChg>
        <pc:grpChg chg="mod">
          <ac:chgData name="피티위즈(주)" userId="be105a1e-ef17-475a-a144-a250c389e8ce" providerId="ADAL" clId="{46E8679F-1C80-4FC0-8765-72968EDE984F}" dt="2020-06-29T08:18:49.324" v="2593"/>
          <ac:grpSpMkLst>
            <pc:docMk/>
            <pc:sldMk cId="2653967047" sldId="647"/>
            <ac:grpSpMk id="49" creationId="{A8FF830F-4D75-4EB6-93DD-47483DE9A94D}"/>
          </ac:grpSpMkLst>
        </pc:grpChg>
        <pc:grpChg chg="mod">
          <ac:chgData name="피티위즈(주)" userId="be105a1e-ef17-475a-a144-a250c389e8ce" providerId="ADAL" clId="{46E8679F-1C80-4FC0-8765-72968EDE984F}" dt="2020-06-29T08:18:49.324" v="2593"/>
          <ac:grpSpMkLst>
            <pc:docMk/>
            <pc:sldMk cId="2653967047" sldId="647"/>
            <ac:grpSpMk id="64" creationId="{1B0F5F97-B6BC-472F-9DB8-35FADA8E84A2}"/>
          </ac:grpSpMkLst>
        </pc:grpChg>
        <pc:cxnChg chg="mod">
          <ac:chgData name="피티위즈(주)" userId="be105a1e-ef17-475a-a144-a250c389e8ce" providerId="ADAL" clId="{46E8679F-1C80-4FC0-8765-72968EDE984F}" dt="2020-06-29T08:18:49.324" v="2593"/>
          <ac:cxnSpMkLst>
            <pc:docMk/>
            <pc:sldMk cId="2653967047" sldId="647"/>
            <ac:cxnSpMk id="63" creationId="{9D04F2AB-E160-44A7-8E72-39DFFD6A5FD1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47:22.319" v="3366" actId="478"/>
        <pc:sldMkLst>
          <pc:docMk/>
          <pc:sldMk cId="4044289917" sldId="651"/>
        </pc:sldMkLst>
        <pc:spChg chg="mod topLvl">
          <ac:chgData name="피티위즈(주)" userId="be105a1e-ef17-475a-a144-a250c389e8ce" providerId="ADAL" clId="{46E8679F-1C80-4FC0-8765-72968EDE984F}" dt="2020-06-29T08:44:44.490" v="3323" actId="1076"/>
          <ac:spMkLst>
            <pc:docMk/>
            <pc:sldMk cId="4044289917" sldId="651"/>
            <ac:spMk id="40" creationId="{3B4C9C77-58F0-49CC-9EB9-0618691CCB47}"/>
          </ac:spMkLst>
        </pc:spChg>
        <pc:spChg chg="mod topLvl">
          <ac:chgData name="피티위즈(주)" userId="be105a1e-ef17-475a-a144-a250c389e8ce" providerId="ADAL" clId="{46E8679F-1C80-4FC0-8765-72968EDE984F}" dt="2020-06-29T08:44:53.677" v="3325" actId="14100"/>
          <ac:spMkLst>
            <pc:docMk/>
            <pc:sldMk cId="4044289917" sldId="651"/>
            <ac:spMk id="43" creationId="{BF31CC50-6CDC-4176-9B21-96D453AD08F2}"/>
          </ac:spMkLst>
        </pc:spChg>
        <pc:spChg chg="mod topLvl">
          <ac:chgData name="피티위즈(주)" userId="be105a1e-ef17-475a-a144-a250c389e8ce" providerId="ADAL" clId="{46E8679F-1C80-4FC0-8765-72968EDE984F}" dt="2020-06-29T08:44:53.677" v="3325" actId="14100"/>
          <ac:spMkLst>
            <pc:docMk/>
            <pc:sldMk cId="4044289917" sldId="651"/>
            <ac:spMk id="44" creationId="{BF06D745-2526-4E9B-A892-95C55EF55E95}"/>
          </ac:spMkLst>
        </pc:spChg>
        <pc:spChg chg="mod topLvl">
          <ac:chgData name="피티위즈(주)" userId="be105a1e-ef17-475a-a144-a250c389e8ce" providerId="ADAL" clId="{46E8679F-1C80-4FC0-8765-72968EDE984F}" dt="2020-06-29T08:44:49.489" v="3324" actId="1076"/>
          <ac:spMkLst>
            <pc:docMk/>
            <pc:sldMk cId="4044289917" sldId="651"/>
            <ac:spMk id="45" creationId="{0E6A6C89-5D7B-4084-9B6F-970486F94670}"/>
          </ac:spMkLst>
        </pc:spChg>
        <pc:spChg chg="mod ord topLvl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46" creationId="{D67F7A64-9D7A-4C75-80C7-5F8371133C93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48" creationId="{F6064405-A12A-4551-A011-28B49CBA6DD8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2" creationId="{7609EA8C-C05E-4205-89D0-C169110E54C9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3" creationId="{D25641E4-4156-4EC5-BC7B-EE753226AFBE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4" creationId="{C5F24CA2-12BE-4E91-BBF8-35843DB63D1D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6" creationId="{9A25F42B-9783-4274-8F6C-64283754CA12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7" creationId="{8206B5B0-EC1C-45B0-84DA-22A0588837F2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8" creationId="{30E25697-ADFB-426B-8B6C-59DBEF12BFD7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59" creationId="{AA21161A-DF01-4D6A-B179-9827225B6A71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0" creationId="{D495C934-B71A-457B-9C46-C4A88582773F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1" creationId="{689A6F29-63BC-4983-A5A7-FC68629B52EF}"/>
          </ac:spMkLst>
        </pc:spChg>
        <pc:spChg chg="mod">
          <ac:chgData name="피티위즈(주)" userId="be105a1e-ef17-475a-a144-a250c389e8ce" providerId="ADAL" clId="{46E8679F-1C80-4FC0-8765-72968EDE984F}" dt="2020-06-29T08:44:58.036" v="3326" actId="1076"/>
          <ac:spMkLst>
            <pc:docMk/>
            <pc:sldMk cId="4044289917" sldId="651"/>
            <ac:spMk id="62" creationId="{43E4EFEC-E456-4D0E-B982-D02A5B3D75E4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3" creationId="{8002974A-4BA9-4C46-8F07-0DFB77F60FC0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4" creationId="{9EE258DD-CA48-463C-B7A6-0F87B0510950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5" creationId="{330B659C-C684-4C25-A142-B730CF55CD3D}"/>
          </ac:spMkLst>
        </pc:spChg>
        <pc:spChg chg="mod">
          <ac:chgData name="피티위즈(주)" userId="be105a1e-ef17-475a-a144-a250c389e8ce" providerId="ADAL" clId="{46E8679F-1C80-4FC0-8765-72968EDE984F}" dt="2020-06-29T08:44:35.552" v="3320" actId="165"/>
          <ac:spMkLst>
            <pc:docMk/>
            <pc:sldMk cId="4044289917" sldId="651"/>
            <ac:spMk id="66" creationId="{73215F84-692E-483D-BDB6-31B12CA2E0FE}"/>
          </ac:spMkLst>
        </pc:spChg>
        <pc:spChg chg="mod">
          <ac:chgData name="피티위즈(주)" userId="be105a1e-ef17-475a-a144-a250c389e8ce" providerId="ADAL" clId="{46E8679F-1C80-4FC0-8765-72968EDE984F}" dt="2020-06-29T08:44:38.974" v="3322"/>
          <ac:spMkLst>
            <pc:docMk/>
            <pc:sldMk cId="4044289917" sldId="651"/>
            <ac:spMk id="67" creationId="{A2371DEC-7A4B-49F3-B61C-F4358313089F}"/>
          </ac:spMkLst>
        </pc:spChg>
        <pc:spChg chg="add mod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83" creationId="{288BCBDB-E82A-41E9-B8FD-88CF657AB65E}"/>
          </ac:spMkLst>
        </pc:spChg>
        <pc:spChg chg="add mod">
          <ac:chgData name="피티위즈(주)" userId="be105a1e-ef17-475a-a144-a250c389e8ce" providerId="ADAL" clId="{46E8679F-1C80-4FC0-8765-72968EDE984F}" dt="2020-06-29T08:47:16.054" v="3362" actId="164"/>
          <ac:spMkLst>
            <pc:docMk/>
            <pc:sldMk cId="4044289917" sldId="651"/>
            <ac:spMk id="84" creationId="{6221D113-EEBA-4917-9CA7-9112EE999BA0}"/>
          </ac:spMkLst>
        </pc:spChg>
        <pc:grpChg chg="del">
          <ac:chgData name="피티위즈(주)" userId="be105a1e-ef17-475a-a144-a250c389e8ce" providerId="ADAL" clId="{46E8679F-1C80-4FC0-8765-72968EDE984F}" dt="2020-06-29T08:47:22.319" v="3366" actId="478"/>
          <ac:grpSpMkLst>
            <pc:docMk/>
            <pc:sldMk cId="4044289917" sldId="651"/>
            <ac:grpSpMk id="7" creationId="{283C20A4-092B-4342-97A6-C25D15A9CCFD}"/>
          </ac:grpSpMkLst>
        </pc:grpChg>
        <pc:grpChg chg="del">
          <ac:chgData name="피티위즈(주)" userId="be105a1e-ef17-475a-a144-a250c389e8ce" providerId="ADAL" clId="{46E8679F-1C80-4FC0-8765-72968EDE984F}" dt="2020-06-29T08:44:35.552" v="3320" actId="165"/>
          <ac:grpSpMkLst>
            <pc:docMk/>
            <pc:sldMk cId="4044289917" sldId="651"/>
            <ac:grpSpMk id="8" creationId="{8E1051F7-6686-4763-9619-A015390768CB}"/>
          </ac:grpSpMkLst>
        </pc:grpChg>
        <pc:grpChg chg="mod">
          <ac:chgData name="피티위즈(주)" userId="be105a1e-ef17-475a-a144-a250c389e8ce" providerId="ADAL" clId="{46E8679F-1C80-4FC0-8765-72968EDE984F}" dt="2020-06-29T08:47:07.273" v="3361" actId="1076"/>
          <ac:grpSpMkLst>
            <pc:docMk/>
            <pc:sldMk cId="4044289917" sldId="651"/>
            <ac:grpSpMk id="34" creationId="{BEDF7627-3C7E-476B-87E5-774B8F9EB857}"/>
          </ac:grpSpMkLst>
        </pc:grpChg>
        <pc:grpChg chg="mod topLvl">
          <ac:chgData name="피티위즈(주)" userId="be105a1e-ef17-475a-a144-a250c389e8ce" providerId="ADAL" clId="{46E8679F-1C80-4FC0-8765-72968EDE984F}" dt="2020-06-29T08:44:44.490" v="3323" actId="1076"/>
          <ac:grpSpMkLst>
            <pc:docMk/>
            <pc:sldMk cId="4044289917" sldId="651"/>
            <ac:grpSpMk id="41" creationId="{DCA8C830-1A8F-4A92-93D3-C74F4A8AC6AB}"/>
          </ac:grpSpMkLst>
        </pc:grpChg>
        <pc:grpChg chg="mod topLvl">
          <ac:chgData name="피티위즈(주)" userId="be105a1e-ef17-475a-a144-a250c389e8ce" providerId="ADAL" clId="{46E8679F-1C80-4FC0-8765-72968EDE984F}" dt="2020-06-29T08:44:58.036" v="3326" actId="1076"/>
          <ac:grpSpMkLst>
            <pc:docMk/>
            <pc:sldMk cId="4044289917" sldId="651"/>
            <ac:grpSpMk id="47" creationId="{A32A0B49-E58F-4E19-9E6C-19103CBF5247}"/>
          </ac:grpSpMkLst>
        </pc:grpChg>
        <pc:grpChg chg="add mod">
          <ac:chgData name="피티위즈(주)" userId="be105a1e-ef17-475a-a144-a250c389e8ce" providerId="ADAL" clId="{46E8679F-1C80-4FC0-8765-72968EDE984F}" dt="2020-06-29T08:47:17.241" v="3365" actId="1035"/>
          <ac:grpSpMkLst>
            <pc:docMk/>
            <pc:sldMk cId="4044289917" sldId="651"/>
            <ac:grpSpMk id="85" creationId="{5AB5542D-3B19-4A5A-A398-01CEE69E05B9}"/>
          </ac:grpSpMkLst>
        </pc:grpChg>
      </pc:sldChg>
      <pc:sldChg chg="addSp modSp">
        <pc:chgData name="피티위즈(주)" userId="be105a1e-ef17-475a-a144-a250c389e8ce" providerId="ADAL" clId="{46E8679F-1C80-4FC0-8765-72968EDE984F}" dt="2020-06-29T08:51:38.828" v="3594"/>
        <pc:sldMkLst>
          <pc:docMk/>
          <pc:sldMk cId="117050613" sldId="654"/>
        </pc:sldMkLst>
        <pc:spChg chg="add mod">
          <ac:chgData name="피티위즈(주)" userId="be105a1e-ef17-475a-a144-a250c389e8ce" providerId="ADAL" clId="{46E8679F-1C80-4FC0-8765-72968EDE984F}" dt="2020-06-29T08:51:38.828" v="3594"/>
          <ac:spMkLst>
            <pc:docMk/>
            <pc:sldMk cId="117050613" sldId="654"/>
            <ac:spMk id="24" creationId="{E9C5EE10-9CBB-48C2-8F8F-0204DD4ECFD8}"/>
          </ac:spMkLst>
        </pc:spChg>
      </pc:sldChg>
      <pc:sldChg chg="addSp delSp modSp mod">
        <pc:chgData name="피티위즈(주)" userId="be105a1e-ef17-475a-a144-a250c389e8ce" providerId="ADAL" clId="{46E8679F-1C80-4FC0-8765-72968EDE984F}" dt="2020-06-29T08:48:23.879" v="3367" actId="478"/>
        <pc:sldMkLst>
          <pc:docMk/>
          <pc:sldMk cId="2971263555" sldId="676"/>
        </pc:sldMkLst>
        <pc:spChg chg="mod topLvl">
          <ac:chgData name="피티위즈(주)" userId="be105a1e-ef17-475a-a144-a250c389e8ce" providerId="ADAL" clId="{46E8679F-1C80-4FC0-8765-72968EDE984F}" dt="2020-06-29T08:17:33.266" v="2575" actId="165"/>
          <ac:spMkLst>
            <pc:docMk/>
            <pc:sldMk cId="2971263555" sldId="676"/>
            <ac:spMk id="4" creationId="{D61C3F3C-4032-43D0-AA04-78481B904FFC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14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18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8:23.879" v="3367" actId="478"/>
          <ac:spMkLst>
            <pc:docMk/>
            <pc:sldMk cId="2971263555" sldId="676"/>
            <ac:spMk id="20" creationId="{3080D8F9-7D50-4770-9BC5-D1C2B1811899}"/>
          </ac:spMkLst>
        </pc:spChg>
        <pc:spChg chg="mod">
          <ac:chgData name="피티위즈(주)" userId="be105a1e-ef17-475a-a144-a250c389e8ce" providerId="ADAL" clId="{46E8679F-1C80-4FC0-8765-72968EDE984F}" dt="2020-06-29T06:08:57.215" v="1159" actId="20577"/>
          <ac:spMkLst>
            <pc:docMk/>
            <pc:sldMk cId="2971263555" sldId="676"/>
            <ac:spMk id="23" creationId="{3E213ED1-EF04-4A78-9176-EBEF793C0091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29" creationId="{286F062E-4C1F-43C6-B466-C31DC40E9996}"/>
          </ac:spMkLst>
        </pc:spChg>
        <pc:spChg chg="mod">
          <ac:chgData name="피티위즈(주)" userId="be105a1e-ef17-475a-a144-a250c389e8ce" providerId="ADAL" clId="{46E8679F-1C80-4FC0-8765-72968EDE984F}" dt="2020-06-29T07:55:26.541" v="2087" actId="1076"/>
          <ac:spMkLst>
            <pc:docMk/>
            <pc:sldMk cId="2971263555" sldId="676"/>
            <ac:spMk id="30" creationId="{BCF0FEA6-0D28-4109-BFE9-B24D4C0787AE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1" creationId="{65230ABB-8ADC-446F-A917-4340E72A339C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3" creationId="{FF0504CA-D79E-4063-86B6-5F46A56BA4CC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34" creationId="{81053B3C-58F4-41AE-B539-75B6A6CDD412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6" creationId="{B6046C48-A829-41A7-9AB0-599857A9B1C0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7" creationId="{5E908AF0-4BA0-4BC3-A6EB-660E174B4AE9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8" creationId="{320DECFA-DB7F-45A0-81A3-E6E7D7AB3A65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39" creationId="{8C404135-3497-4F88-B5C3-D58AD177995C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0" creationId="{B8014D70-1EF7-45DD-9F49-16A2B2A4EB53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3" creationId="{A138C4BB-6515-4383-B0B7-124EE5702640}"/>
          </ac:spMkLst>
        </pc:spChg>
        <pc:spChg chg="mod">
          <ac:chgData name="피티위즈(주)" userId="be105a1e-ef17-475a-a144-a250c389e8ce" providerId="ADAL" clId="{46E8679F-1C80-4FC0-8765-72968EDE984F}" dt="2020-06-29T08:18:57.808" v="2612"/>
          <ac:spMkLst>
            <pc:docMk/>
            <pc:sldMk cId="2971263555" sldId="676"/>
            <ac:spMk id="44" creationId="{FA559CD0-D3D4-4843-88DE-A49A0D0F1865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46" creationId="{E94D9875-FB21-405D-8178-4380F7D64331}"/>
          </ac:spMkLst>
        </pc:spChg>
        <pc:spChg chg="mod">
          <ac:chgData name="피티위즈(주)" userId="be105a1e-ef17-475a-a144-a250c389e8ce" providerId="ADAL" clId="{46E8679F-1C80-4FC0-8765-72968EDE984F}" dt="2020-06-29T06:19:48.832" v="1335" actId="1076"/>
          <ac:spMkLst>
            <pc:docMk/>
            <pc:sldMk cId="2971263555" sldId="676"/>
            <ac:spMk id="47" creationId="{F2CB94F4-733F-46A9-A3EE-E9D396239675}"/>
          </ac:spMkLst>
        </pc:spChg>
        <pc:spChg chg="mod topLvl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94" creationId="{F443915E-76C4-4EFC-8936-3D0B2A2CEFF9}"/>
          </ac:spMkLst>
        </pc:spChg>
        <pc:spChg chg="mod topLvl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12" creationId="{30AE07FB-00AB-43B6-BA19-D54312633608}"/>
          </ac:spMkLst>
        </pc:spChg>
        <pc:spChg chg="mod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115" creationId="{90E34FA7-FF98-4600-97AA-CF876AC6D73C}"/>
          </ac:spMkLst>
        </pc:spChg>
        <pc:spChg chg="mod">
          <ac:chgData name="피티위즈(주)" userId="be105a1e-ef17-475a-a144-a250c389e8ce" providerId="ADAL" clId="{46E8679F-1C80-4FC0-8765-72968EDE984F}" dt="2020-06-29T08:17:39.953" v="2577" actId="14100"/>
          <ac:spMkLst>
            <pc:docMk/>
            <pc:sldMk cId="2971263555" sldId="676"/>
            <ac:spMk id="116" creationId="{86D638DF-8F04-4887-9D08-8D7A4B5C85B5}"/>
          </ac:spMkLst>
        </pc:spChg>
        <pc:spChg chg="mod">
          <ac:chgData name="피티위즈(주)" userId="be105a1e-ef17-475a-a144-a250c389e8ce" providerId="ADAL" clId="{46E8679F-1C80-4FC0-8765-72968EDE984F}" dt="2020-06-29T07:57:10.709" v="2090" actId="14100"/>
          <ac:spMkLst>
            <pc:docMk/>
            <pc:sldMk cId="2971263555" sldId="676"/>
            <ac:spMk id="117" creationId="{62461A3C-BA94-4CFC-9AFF-42E4B85B600F}"/>
          </ac:spMkLst>
        </pc:spChg>
        <pc:spChg chg="mod">
          <ac:chgData name="피티위즈(주)" userId="be105a1e-ef17-475a-a144-a250c389e8ce" providerId="ADAL" clId="{46E8679F-1C80-4FC0-8765-72968EDE984F}" dt="2020-06-29T07:57:10.709" v="2090" actId="14100"/>
          <ac:spMkLst>
            <pc:docMk/>
            <pc:sldMk cId="2971263555" sldId="676"/>
            <ac:spMk id="118" creationId="{37D4A932-7F57-4CB0-8AA4-B8CE43DE4EB4}"/>
          </ac:spMkLst>
        </pc:spChg>
        <pc:spChg chg="mod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20" creationId="{8A8EA115-51E2-4E77-9B58-6514B198DB3B}"/>
          </ac:spMkLst>
        </pc:spChg>
        <pc:spChg chg="mod">
          <ac:chgData name="피티위즈(주)" userId="be105a1e-ef17-475a-a144-a250c389e8ce" providerId="ADAL" clId="{46E8679F-1C80-4FC0-8765-72968EDE984F}" dt="2020-06-29T08:17:36.172" v="2576" actId="1076"/>
          <ac:spMkLst>
            <pc:docMk/>
            <pc:sldMk cId="2971263555" sldId="676"/>
            <ac:spMk id="121" creationId="{47C67487-EEB4-40B5-9189-1CF38FC9B271}"/>
          </ac:spMkLst>
        </pc:spChg>
        <pc:grpChg chg="add del mod">
          <ac:chgData name="피티위즈(주)" userId="be105a1e-ef17-475a-a144-a250c389e8ce" providerId="ADAL" clId="{46E8679F-1C80-4FC0-8765-72968EDE984F}" dt="2020-06-29T08:17:33.266" v="2575" actId="165"/>
          <ac:grpSpMkLst>
            <pc:docMk/>
            <pc:sldMk cId="2971263555" sldId="676"/>
            <ac:grpSpMk id="12" creationId="{941E761A-0872-45E0-AFF9-8AFAD5E25B24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25" creationId="{C4034647-E49A-4332-A196-6A2E8628B62F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32" creationId="{39BB388B-D320-4B5C-8016-DA986270B7C0}"/>
          </ac:grpSpMkLst>
        </pc:grpChg>
        <pc:grpChg chg="mod">
          <ac:chgData name="피티위즈(주)" userId="be105a1e-ef17-475a-a144-a250c389e8ce" providerId="ADAL" clId="{46E8679F-1C80-4FC0-8765-72968EDE984F}" dt="2020-06-29T08:18:57.808" v="2612"/>
          <ac:grpSpMkLst>
            <pc:docMk/>
            <pc:sldMk cId="2971263555" sldId="676"/>
            <ac:grpSpMk id="35" creationId="{48EB52D2-50FA-4122-9A62-244DB6582E7E}"/>
          </ac:grpSpMkLst>
        </pc:grpChg>
        <pc:grpChg chg="mod">
          <ac:chgData name="피티위즈(주)" userId="be105a1e-ef17-475a-a144-a250c389e8ce" providerId="ADAL" clId="{46E8679F-1C80-4FC0-8765-72968EDE984F}" dt="2020-06-29T08:18:57.808" v="2612"/>
          <ac:grpSpMkLst>
            <pc:docMk/>
            <pc:sldMk cId="2971263555" sldId="676"/>
            <ac:grpSpMk id="42" creationId="{DB125A29-9324-44B2-AC24-42EAA0EFCA7C}"/>
          </ac:grpSpMkLst>
        </pc:grpChg>
        <pc:grpChg chg="add mod">
          <ac:chgData name="피티위즈(주)" userId="be105a1e-ef17-475a-a144-a250c389e8ce" providerId="ADAL" clId="{46E8679F-1C80-4FC0-8765-72968EDE984F}" dt="2020-06-29T06:19:48.832" v="1335" actId="1076"/>
          <ac:grpSpMkLst>
            <pc:docMk/>
            <pc:sldMk cId="2971263555" sldId="676"/>
            <ac:grpSpMk id="45" creationId="{2B795E0E-CC64-4215-9DA9-184F98CC4556}"/>
          </ac:grpSpMkLst>
        </pc:grp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48:23.879" v="3367" actId="478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mod modGraphic">
          <ac:chgData name="피티위즈(주)" userId="be105a1e-ef17-475a-a144-a250c389e8ce" providerId="ADAL" clId="{46E8679F-1C80-4FC0-8765-72968EDE984F}" dt="2020-06-29T06:17:16.654" v="1326" actId="1076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cxnChg chg="mod">
          <ac:chgData name="피티위즈(주)" userId="be105a1e-ef17-475a-a144-a250c389e8ce" providerId="ADAL" clId="{46E8679F-1C80-4FC0-8765-72968EDE984F}" dt="2020-06-29T08:18:57.808" v="2612"/>
          <ac:cxnSpMkLst>
            <pc:docMk/>
            <pc:sldMk cId="2971263555" sldId="676"/>
            <ac:cxnSpMk id="41" creationId="{6371D9CB-59B5-4E2E-97FF-1E3D43EA8888}"/>
          </ac:cxnSpMkLst>
        </pc:cxnChg>
      </pc:sldChg>
      <pc:sldChg chg="delSp modSp mod">
        <pc:chgData name="피티위즈(주)" userId="be105a1e-ef17-475a-a144-a250c389e8ce" providerId="ADAL" clId="{46E8679F-1C80-4FC0-8765-72968EDE984F}" dt="2020-06-29T08:20:56.538" v="2648" actId="478"/>
        <pc:sldMkLst>
          <pc:docMk/>
          <pc:sldMk cId="2971263555" sldId="682"/>
        </pc:sldMkLst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0" creationId="{3080D8F9-7D50-4770-9BC5-D1C2B1811899}"/>
          </ac:spMkLst>
        </pc:spChg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2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20:52.100" v="2647" actId="478"/>
          <ac:spMkLst>
            <pc:docMk/>
            <pc:sldMk cId="2971263555" sldId="682"/>
            <ac:spMk id="23" creationId="{00000000-0000-0000-0000-000000000000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42" creationId="{B8A68B13-1566-43F4-88FF-368CA7D0473E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67" creationId="{AFEBA072-91FC-4ACB-A1DD-1DCB489643E6}"/>
          </ac:spMkLst>
        </pc:spChg>
        <pc:spChg chg="mod">
          <ac:chgData name="피티위즈(주)" userId="be105a1e-ef17-475a-a144-a250c389e8ce" providerId="ADAL" clId="{46E8679F-1C80-4FC0-8765-72968EDE984F}" dt="2020-06-29T08:16:40.037" v="2557" actId="14100"/>
          <ac:spMkLst>
            <pc:docMk/>
            <pc:sldMk cId="2971263555" sldId="682"/>
            <ac:spMk id="70" creationId="{9F1A8187-B528-4A34-95FD-C1D66B0D7D85}"/>
          </ac:spMkLst>
        </pc:spChg>
        <pc:spChg chg="mod">
          <ac:chgData name="피티위즈(주)" userId="be105a1e-ef17-475a-a144-a250c389e8ce" providerId="ADAL" clId="{46E8679F-1C80-4FC0-8765-72968EDE984F}" dt="2020-06-29T08:16:36.038" v="2556" actId="1076"/>
          <ac:spMkLst>
            <pc:docMk/>
            <pc:sldMk cId="2971263555" sldId="682"/>
            <ac:spMk id="72" creationId="{36B6BBD3-F56E-4F15-80D1-1390937AC901}"/>
          </ac:spMkLst>
        </pc:spChg>
        <pc:grpChg chg="del">
          <ac:chgData name="피티위즈(주)" userId="be105a1e-ef17-475a-a144-a250c389e8ce" providerId="ADAL" clId="{46E8679F-1C80-4FC0-8765-72968EDE984F}" dt="2020-06-29T08:20:56.538" v="2648" actId="478"/>
          <ac:grpSpMkLst>
            <pc:docMk/>
            <pc:sldMk cId="2971263555" sldId="682"/>
            <ac:grpSpMk id="3" creationId="{41C6CE3D-377B-445B-9BC4-2F51E0E80ED8}"/>
          </ac:grpSpMkLst>
        </pc:grp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17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19" creationId="{00000000-0000-0000-0000-000000000000}"/>
          </ac:graphicFrameMkLst>
        </pc:graphicFrameChg>
        <pc:graphicFrameChg chg="del">
          <ac:chgData name="피티위즈(주)" userId="be105a1e-ef17-475a-a144-a250c389e8ce" providerId="ADAL" clId="{46E8679F-1C80-4FC0-8765-72968EDE984F}" dt="2020-06-29T08:20:52.100" v="2647" actId="478"/>
          <ac:graphicFrameMkLst>
            <pc:docMk/>
            <pc:sldMk cId="2971263555" sldId="682"/>
            <ac:graphicFrameMk id="21" creationId="{00000000-0000-0000-0000-000000000000}"/>
          </ac:graphicFrameMkLst>
        </pc:graphicFrameChg>
      </pc:sldChg>
      <pc:sldChg chg="addSp delSp modSp mod">
        <pc:chgData name="피티위즈(주)" userId="be105a1e-ef17-475a-a144-a250c389e8ce" providerId="ADAL" clId="{46E8679F-1C80-4FC0-8765-72968EDE984F}" dt="2020-06-29T06:03:33.167" v="1098" actId="478"/>
        <pc:sldMkLst>
          <pc:docMk/>
          <pc:sldMk cId="0" sldId="684"/>
        </pc:sldMkLst>
        <pc:spChg chg="mod">
          <ac:chgData name="피티위즈(주)" userId="be105a1e-ef17-475a-a144-a250c389e8ce" providerId="ADAL" clId="{46E8679F-1C80-4FC0-8765-72968EDE984F}" dt="2020-06-29T06:03:31.292" v="1097" actId="555"/>
          <ac:spMkLst>
            <pc:docMk/>
            <pc:sldMk cId="0" sldId="684"/>
            <ac:spMk id="28" creationId="{A5F76ED7-BDB8-4A60-A1AF-08E8391899D5}"/>
          </ac:spMkLst>
        </pc:spChg>
        <pc:spChg chg="mod">
          <ac:chgData name="피티위즈(주)" userId="be105a1e-ef17-475a-a144-a250c389e8ce" providerId="ADAL" clId="{46E8679F-1C80-4FC0-8765-72968EDE984F}" dt="2020-06-29T06:03:10.156" v="1093"/>
          <ac:spMkLst>
            <pc:docMk/>
            <pc:sldMk cId="0" sldId="684"/>
            <ac:spMk id="29" creationId="{ED458963-2956-42B1-A8AB-D2454B535DA0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0" creationId="{02A543DA-50D2-4C67-936D-9462AC7B0EF2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1" creationId="{2DF73B26-EC1A-4089-9B85-BF03C2C9EB61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32" creationId="{406C3567-7D76-40E5-8F41-67905CB43D7E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45" creationId="{9A79A1C2-6C5F-45BA-A857-7F59117D59C1}"/>
          </ac:spMkLst>
        </pc:spChg>
        <pc:spChg chg="mod">
          <ac:chgData name="피티위즈(주)" userId="be105a1e-ef17-475a-a144-a250c389e8ce" providerId="ADAL" clId="{46E8679F-1C80-4FC0-8765-72968EDE984F}" dt="2020-06-29T06:02:55.313" v="1061"/>
          <ac:spMkLst>
            <pc:docMk/>
            <pc:sldMk cId="0" sldId="684"/>
            <ac:spMk id="46" creationId="{CD444682-3679-4C20-854C-756A1A0CE87D}"/>
          </ac:spMkLst>
        </pc:spChg>
        <pc:grpChg chg="add mod">
          <ac:chgData name="피티위즈(주)" userId="be105a1e-ef17-475a-a144-a250c389e8ce" providerId="ADAL" clId="{46E8679F-1C80-4FC0-8765-72968EDE984F}" dt="2020-06-29T06:02:55.313" v="1061"/>
          <ac:grpSpMkLst>
            <pc:docMk/>
            <pc:sldMk cId="0" sldId="684"/>
            <ac:grpSpMk id="26" creationId="{E52FAF7B-7DAF-459C-835D-7A55AAF8A8CB}"/>
          </ac:grpSpMkLst>
        </pc:grpChg>
        <pc:grpChg chg="mod">
          <ac:chgData name="피티위즈(주)" userId="be105a1e-ef17-475a-a144-a250c389e8ce" providerId="ADAL" clId="{46E8679F-1C80-4FC0-8765-72968EDE984F}" dt="2020-06-29T06:02:55.313" v="1061"/>
          <ac:grpSpMkLst>
            <pc:docMk/>
            <pc:sldMk cId="0" sldId="684"/>
            <ac:grpSpMk id="38" creationId="{F88DF1F4-1E98-48FC-803E-24FA60D3B0A1}"/>
          </ac:grpSpMkLst>
        </pc:grpChg>
        <pc:grpChg chg="del mod">
          <ac:chgData name="피티위즈(주)" userId="be105a1e-ef17-475a-a144-a250c389e8ce" providerId="ADAL" clId="{46E8679F-1C80-4FC0-8765-72968EDE984F}" dt="2020-06-29T06:03:33.167" v="1098" actId="478"/>
          <ac:grpSpMkLst>
            <pc:docMk/>
            <pc:sldMk cId="0" sldId="684"/>
            <ac:grpSpMk id="69" creationId="{8643D4C3-EBE8-4E60-A643-D8A0FB67BA11}"/>
          </ac:grpSpMkLst>
        </pc:grpChg>
        <pc:cxnChg chg="mod">
          <ac:chgData name="피티위즈(주)" userId="be105a1e-ef17-475a-a144-a250c389e8ce" providerId="ADAL" clId="{46E8679F-1C80-4FC0-8765-72968EDE984F}" dt="2020-06-29T06:03:31.292" v="1097" actId="555"/>
          <ac:cxnSpMkLst>
            <pc:docMk/>
            <pc:sldMk cId="0" sldId="684"/>
            <ac:cxnSpMk id="34" creationId="{614B7E38-533C-41D3-BBFA-032A42E84BC9}"/>
          </ac:cxnSpMkLst>
        </pc:cxnChg>
      </pc:sldChg>
      <pc:sldChg chg="addSp delSp modSp mod delAnim">
        <pc:chgData name="피티위즈(주)" userId="be105a1e-ef17-475a-a144-a250c389e8ce" providerId="ADAL" clId="{46E8679F-1C80-4FC0-8765-72968EDE984F}" dt="2020-06-29T08:42:56.041" v="3308" actId="1076"/>
        <pc:sldMkLst>
          <pc:docMk/>
          <pc:sldMk cId="0" sldId="687"/>
        </pc:sldMkLst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2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3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4" creationId="{00000000-0000-0000-0000-000000000000}"/>
          </ac:spMkLst>
        </pc:spChg>
        <pc:spChg chg="del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46E8679F-1C80-4FC0-8765-72968EDE984F}" dt="2020-06-29T08:19:39.666" v="2626" actId="478"/>
          <ac:spMkLst>
            <pc:docMk/>
            <pc:sldMk cId="0" sldId="687"/>
            <ac:spMk id="6" creationId="{CEC5B7FF-CA2D-42C9-87DC-1EE8A1263A30}"/>
          </ac:spMkLst>
        </pc:spChg>
        <pc:spChg chg="del mod">
          <ac:chgData name="피티위즈(주)" userId="be105a1e-ef17-475a-a144-a250c389e8ce" providerId="ADAL" clId="{46E8679F-1C80-4FC0-8765-72968EDE984F}" dt="2020-06-29T08:19:39.666" v="2626" actId="478"/>
          <ac:spMkLst>
            <pc:docMk/>
            <pc:sldMk cId="0" sldId="687"/>
            <ac:spMk id="7" creationId="{489429EF-7E9C-456B-888F-7B8E722276E0}"/>
          </ac:spMkLst>
        </pc:spChg>
        <pc:spChg chg="del mod">
          <ac:chgData name="피티위즈(주)" userId="be105a1e-ef17-475a-a144-a250c389e8ce" providerId="ADAL" clId="{46E8679F-1C80-4FC0-8765-72968EDE984F}" dt="2020-06-29T08:42:50.916" v="3307" actId="478"/>
          <ac:spMkLst>
            <pc:docMk/>
            <pc:sldMk cId="0" sldId="687"/>
            <ac:spMk id="13" creationId="{489429EF-7E9C-456B-888F-7B8E722276E0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4" creationId="{2990AFF3-31C8-43D5-A906-E359E676FB65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5" creationId="{9536CD0B-5527-4FFF-8C60-80324F9CF47A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6" creationId="{8C4BD214-B8C5-4431-AD12-047DE5EE0ACB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7" creationId="{7D826245-95A3-4C9F-91A2-0A31A4916ABC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18" creationId="{98D61DF7-0365-45C5-B096-2B6EEB35F09A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21" creationId="{07E73BC8-8608-452E-B030-E11F01FFBA35}"/>
          </ac:spMkLst>
        </pc:spChg>
        <pc:spChg chg="mod">
          <ac:chgData name="피티위즈(주)" userId="be105a1e-ef17-475a-a144-a250c389e8ce" providerId="ADAL" clId="{46E8679F-1C80-4FC0-8765-72968EDE984F}" dt="2020-06-29T08:19:30.994" v="2624"/>
          <ac:spMkLst>
            <pc:docMk/>
            <pc:sldMk cId="0" sldId="687"/>
            <ac:spMk id="22" creationId="{4A1D5044-13B7-45EC-A3F7-B10AE7F28E90}"/>
          </ac:spMkLst>
        </pc:spChg>
        <pc:spChg chg="del mod topLvl">
          <ac:chgData name="피티위즈(주)" userId="be105a1e-ef17-475a-a144-a250c389e8ce" providerId="ADAL" clId="{46E8679F-1C80-4FC0-8765-72968EDE984F}" dt="2020-06-29T08:40:26.443" v="3239" actId="478"/>
          <ac:spMkLst>
            <pc:docMk/>
            <pc:sldMk cId="0" sldId="687"/>
            <ac:spMk id="37" creationId="{0E108622-F01C-4EC6-8A89-89F5D8A586C4}"/>
          </ac:spMkLst>
        </pc:spChg>
        <pc:spChg chg="mod topLvl">
          <ac:chgData name="피티위즈(주)" userId="be105a1e-ef17-475a-a144-a250c389e8ce" providerId="ADAL" clId="{46E8679F-1C80-4FC0-8765-72968EDE984F}" dt="2020-06-29T08:42:12.190" v="3302" actId="1076"/>
          <ac:spMkLst>
            <pc:docMk/>
            <pc:sldMk cId="0" sldId="687"/>
            <ac:spMk id="38" creationId="{9738C71B-3B44-473D-B07C-AB73DE2BAD16}"/>
          </ac:spMkLst>
        </pc:spChg>
        <pc:spChg chg="mod topLvl">
          <ac:chgData name="피티위즈(주)" userId="be105a1e-ef17-475a-a144-a250c389e8ce" providerId="ADAL" clId="{46E8679F-1C80-4FC0-8765-72968EDE984F}" dt="2020-06-29T08:42:12.190" v="3302" actId="1076"/>
          <ac:spMkLst>
            <pc:docMk/>
            <pc:sldMk cId="0" sldId="687"/>
            <ac:spMk id="39" creationId="{268A8AA3-A5E7-4E3E-A238-4666A19CE559}"/>
          </ac:spMkLst>
        </pc:spChg>
        <pc:spChg chg="mod topLvl">
          <ac:chgData name="피티위즈(주)" userId="be105a1e-ef17-475a-a144-a250c389e8ce" providerId="ADAL" clId="{46E8679F-1C80-4FC0-8765-72968EDE984F}" dt="2020-06-29T08:42:36.799" v="3306" actId="1038"/>
          <ac:spMkLst>
            <pc:docMk/>
            <pc:sldMk cId="0" sldId="687"/>
            <ac:spMk id="42" creationId="{C56DD31B-6CC0-40F7-A65D-B185D568FE5C}"/>
          </ac:spMkLst>
        </pc:spChg>
        <pc:spChg chg="mod topLvl">
          <ac:chgData name="피티위즈(주)" userId="be105a1e-ef17-475a-a144-a250c389e8ce" providerId="ADAL" clId="{46E8679F-1C80-4FC0-8765-72968EDE984F}" dt="2020-06-29T08:42:21.831" v="3304" actId="113"/>
          <ac:spMkLst>
            <pc:docMk/>
            <pc:sldMk cId="0" sldId="687"/>
            <ac:spMk id="43" creationId="{34E2DFDE-6ED2-4199-9B8F-3A66BC7D7281}"/>
          </ac:spMkLst>
        </pc:spChg>
        <pc:spChg chg="mod">
          <ac:chgData name="피티위즈(주)" userId="be105a1e-ef17-475a-a144-a250c389e8ce" providerId="ADAL" clId="{46E8679F-1C80-4FC0-8765-72968EDE984F}" dt="2020-06-29T08:42:16.440" v="3303" actId="1076"/>
          <ac:spMkLst>
            <pc:docMk/>
            <pc:sldMk cId="0" sldId="687"/>
            <ac:spMk id="45" creationId="{505C4A86-A153-4424-BBE4-A850795765E3}"/>
          </ac:spMkLst>
        </pc:spChg>
        <pc:spChg chg="mod">
          <ac:chgData name="피티위즈(주)" userId="be105a1e-ef17-475a-a144-a250c389e8ce" providerId="ADAL" clId="{46E8679F-1C80-4FC0-8765-72968EDE984F}" dt="2020-06-29T08:42:16.440" v="3303" actId="1076"/>
          <ac:spMkLst>
            <pc:docMk/>
            <pc:sldMk cId="0" sldId="687"/>
            <ac:spMk id="46" creationId="{D542141F-2822-4D1E-B834-E4156C097125}"/>
          </ac:spMkLst>
        </pc:spChg>
        <pc:spChg chg="del mod topLvl">
          <ac:chgData name="피티위즈(주)" userId="be105a1e-ef17-475a-a144-a250c389e8ce" providerId="ADAL" clId="{46E8679F-1C80-4FC0-8765-72968EDE984F}" dt="2020-06-29T08:41:42.348" v="3291" actId="478"/>
          <ac:spMkLst>
            <pc:docMk/>
            <pc:sldMk cId="0" sldId="687"/>
            <ac:spMk id="71" creationId="{6F75479F-A454-45DA-B7A2-0A648230CF10}"/>
          </ac:spMkLst>
        </pc:spChg>
        <pc:spChg chg="add del mod">
          <ac:chgData name="피티위즈(주)" userId="be105a1e-ef17-475a-a144-a250c389e8ce" providerId="ADAL" clId="{46E8679F-1C80-4FC0-8765-72968EDE984F}" dt="2020-06-29T08:38:47.905" v="3200"/>
          <ac:spMkLst>
            <pc:docMk/>
            <pc:sldMk cId="0" sldId="687"/>
            <ac:spMk id="93" creationId="{E64819AF-1CB1-4748-B5F4-793C9CB2FFF8}"/>
          </ac:spMkLst>
        </pc:spChg>
        <pc:spChg chg="add mod ord">
          <ac:chgData name="피티위즈(주)" userId="be105a1e-ef17-475a-a144-a250c389e8ce" providerId="ADAL" clId="{46E8679F-1C80-4FC0-8765-72968EDE984F}" dt="2020-06-29T08:42:22.877" v="3305" actId="113"/>
          <ac:spMkLst>
            <pc:docMk/>
            <pc:sldMk cId="0" sldId="687"/>
            <ac:spMk id="94" creationId="{10C1BEF8-488D-4D4C-BC7F-DB2D470F14BB}"/>
          </ac:spMkLst>
        </pc:spChg>
        <pc:spChg chg="add mod">
          <ac:chgData name="피티위즈(주)" userId="be105a1e-ef17-475a-a144-a250c389e8ce" providerId="ADAL" clId="{46E8679F-1C80-4FC0-8765-72968EDE984F}" dt="2020-06-29T08:42:00.519" v="3299" actId="164"/>
          <ac:spMkLst>
            <pc:docMk/>
            <pc:sldMk cId="0" sldId="687"/>
            <ac:spMk id="95" creationId="{C5AFB42E-8EAE-44B0-AE36-A312091041E5}"/>
          </ac:spMkLst>
        </pc:spChg>
        <pc:grpChg chg="del mod topLvl">
          <ac:chgData name="피티위즈(주)" userId="be105a1e-ef17-475a-a144-a250c389e8ce" providerId="ADAL" clId="{46E8679F-1C80-4FC0-8765-72968EDE984F}" dt="2020-06-29T08:39:25.641" v="3218" actId="165"/>
          <ac:grpSpMkLst>
            <pc:docMk/>
            <pc:sldMk cId="0" sldId="687"/>
            <ac:grpSpMk id="10" creationId="{D43C6AA9-0AC0-44A0-A989-508192B3D48C}"/>
          </ac:grpSpMkLst>
        </pc:grpChg>
        <pc:grpChg chg="add del mod">
          <ac:chgData name="피티위즈(주)" userId="be105a1e-ef17-475a-a144-a250c389e8ce" providerId="ADAL" clId="{46E8679F-1C80-4FC0-8765-72968EDE984F}" dt="2020-06-29T08:42:50.916" v="3307" actId="478"/>
          <ac:grpSpMkLst>
            <pc:docMk/>
            <pc:sldMk cId="0" sldId="687"/>
            <ac:grpSpMk id="11" creationId="{973E374B-0D5B-4A91-A11E-A2B2161A5216}"/>
          </ac:grpSpMkLst>
        </pc:grpChg>
        <pc:grpChg chg="mod">
          <ac:chgData name="피티위즈(주)" userId="be105a1e-ef17-475a-a144-a250c389e8ce" providerId="ADAL" clId="{46E8679F-1C80-4FC0-8765-72968EDE984F}" dt="2020-06-29T08:19:30.994" v="2624"/>
          <ac:grpSpMkLst>
            <pc:docMk/>
            <pc:sldMk cId="0" sldId="687"/>
            <ac:grpSpMk id="20" creationId="{3816977D-9778-465D-8C16-54C67A4C706B}"/>
          </ac:grpSpMkLst>
        </pc:grpChg>
        <pc:grpChg chg="mod">
          <ac:chgData name="피티위즈(주)" userId="be105a1e-ef17-475a-a144-a250c389e8ce" providerId="ADAL" clId="{46E8679F-1C80-4FC0-8765-72968EDE984F}" dt="2020-06-29T08:38:55.920" v="3205" actId="1076"/>
          <ac:grpSpMkLst>
            <pc:docMk/>
            <pc:sldMk cId="0" sldId="687"/>
            <ac:grpSpMk id="35" creationId="{FED25A7A-7535-4413-B9E9-4283EDA2F542}"/>
          </ac:grpSpMkLst>
        </pc:grpChg>
        <pc:grpChg chg="mod topLvl">
          <ac:chgData name="피티위즈(주)" userId="be105a1e-ef17-475a-a144-a250c389e8ce" providerId="ADAL" clId="{46E8679F-1C80-4FC0-8765-72968EDE984F}" dt="2020-06-29T08:42:16.440" v="3303" actId="1076"/>
          <ac:grpSpMkLst>
            <pc:docMk/>
            <pc:sldMk cId="0" sldId="687"/>
            <ac:grpSpMk id="40" creationId="{93084C10-A33C-4B12-87A6-87D242316533}"/>
          </ac:grpSpMkLst>
        </pc:grpChg>
        <pc:grpChg chg="del">
          <ac:chgData name="피티위즈(주)" userId="be105a1e-ef17-475a-a144-a250c389e8ce" providerId="ADAL" clId="{46E8679F-1C80-4FC0-8765-72968EDE984F}" dt="2020-06-29T08:39:12.701" v="3217" actId="165"/>
          <ac:grpSpMkLst>
            <pc:docMk/>
            <pc:sldMk cId="0" sldId="687"/>
            <ac:grpSpMk id="72" creationId="{048D5401-7E8F-43C4-B65D-9E47B9A38222}"/>
          </ac:grpSpMkLst>
        </pc:grpChg>
        <pc:grpChg chg="del">
          <ac:chgData name="피티위즈(주)" userId="be105a1e-ef17-475a-a144-a250c389e8ce" providerId="ADAL" clId="{46E8679F-1C80-4FC0-8765-72968EDE984F}" dt="2020-06-29T08:40:04.571" v="3233" actId="165"/>
          <ac:grpSpMkLst>
            <pc:docMk/>
            <pc:sldMk cId="0" sldId="687"/>
            <ac:grpSpMk id="73" creationId="{82447677-FD87-4CD2-A768-05B049F773D8}"/>
          </ac:grpSpMkLst>
        </pc:grpChg>
        <pc:grpChg chg="add mod">
          <ac:chgData name="피티위즈(주)" userId="be105a1e-ef17-475a-a144-a250c389e8ce" providerId="ADAL" clId="{46E8679F-1C80-4FC0-8765-72968EDE984F}" dt="2020-06-29T08:42:36.799" v="3306" actId="1038"/>
          <ac:grpSpMkLst>
            <pc:docMk/>
            <pc:sldMk cId="0" sldId="687"/>
            <ac:grpSpMk id="96" creationId="{0FD786BF-8B7E-4E61-A6D5-D5E9F4159104}"/>
          </ac:grpSpMkLst>
        </pc:grpChg>
        <pc:picChg chg="mod topLvl">
          <ac:chgData name="피티위즈(주)" userId="be105a1e-ef17-475a-a144-a250c389e8ce" providerId="ADAL" clId="{46E8679F-1C80-4FC0-8765-72968EDE984F}" dt="2020-06-29T08:42:56.041" v="3308" actId="1076"/>
          <ac:picMkLst>
            <pc:docMk/>
            <pc:sldMk cId="0" sldId="687"/>
            <ac:picMk id="44" creationId="{074938A5-F8D8-4074-B50B-B9CB803B6395}"/>
          </ac:picMkLst>
        </pc:picChg>
        <pc:cxnChg chg="del mod">
          <ac:chgData name="피티위즈(주)" userId="be105a1e-ef17-475a-a144-a250c389e8ce" providerId="ADAL" clId="{46E8679F-1C80-4FC0-8765-72968EDE984F}" dt="2020-06-29T08:19:39.666" v="2626" actId="478"/>
          <ac:cxnSpMkLst>
            <pc:docMk/>
            <pc:sldMk cId="0" sldId="687"/>
            <ac:cxnSpMk id="12" creationId="{00000000-0000-0000-0000-000000000000}"/>
          </ac:cxnSpMkLst>
        </pc:cxnChg>
        <pc:cxnChg chg="mod">
          <ac:chgData name="피티위즈(주)" userId="be105a1e-ef17-475a-a144-a250c389e8ce" providerId="ADAL" clId="{46E8679F-1C80-4FC0-8765-72968EDE984F}" dt="2020-06-29T08:19:30.994" v="2624"/>
          <ac:cxnSpMkLst>
            <pc:docMk/>
            <pc:sldMk cId="0" sldId="687"/>
            <ac:cxnSpMk id="19" creationId="{5FBA20BE-D88F-421C-BB58-1ACDA2515149}"/>
          </ac:cxnSpMkLst>
        </pc:cxnChg>
      </pc:sldChg>
      <pc:sldChg chg="modSp">
        <pc:chgData name="피티위즈(주)" userId="be105a1e-ef17-475a-a144-a250c389e8ce" providerId="ADAL" clId="{46E8679F-1C80-4FC0-8765-72968EDE984F}" dt="2020-06-29T06:04:16.759" v="1102" actId="207"/>
        <pc:sldMkLst>
          <pc:docMk/>
          <pc:sldMk cId="1876603473" sldId="699"/>
        </pc:sldMkLst>
        <pc:spChg chg="mod">
          <ac:chgData name="피티위즈(주)" userId="be105a1e-ef17-475a-a144-a250c389e8ce" providerId="ADAL" clId="{46E8679F-1C80-4FC0-8765-72968EDE984F}" dt="2020-06-29T05:59:03.714" v="918" actId="207"/>
          <ac:spMkLst>
            <pc:docMk/>
            <pc:sldMk cId="1876603473" sldId="699"/>
            <ac:spMk id="9" creationId="{BF0F59F4-5904-4260-9150-A822444BC90F}"/>
          </ac:spMkLst>
        </pc:spChg>
        <pc:spChg chg="mod">
          <ac:chgData name="피티위즈(주)" userId="be105a1e-ef17-475a-a144-a250c389e8ce" providerId="ADAL" clId="{46E8679F-1C80-4FC0-8765-72968EDE984F}" dt="2020-06-29T06:04:16.759" v="1102" actId="207"/>
          <ac:spMkLst>
            <pc:docMk/>
            <pc:sldMk cId="1876603473" sldId="699"/>
            <ac:spMk id="91" creationId="{EBF1A44B-B9E9-472A-A3D8-1EAF9477E6E7}"/>
          </ac:spMkLst>
        </pc:spChg>
        <pc:spChg chg="mod">
          <ac:chgData name="피티위즈(주)" userId="be105a1e-ef17-475a-a144-a250c389e8ce" providerId="ADAL" clId="{46E8679F-1C80-4FC0-8765-72968EDE984F}" dt="2020-06-29T05:58:21.061" v="912" actId="207"/>
          <ac:spMkLst>
            <pc:docMk/>
            <pc:sldMk cId="1876603473" sldId="699"/>
            <ac:spMk id="93" creationId="{5D7C16EC-DA38-4BA3-9C56-E631EB9EB1EB}"/>
          </ac:spMkLst>
        </pc:spChg>
        <pc:spChg chg="mod">
          <ac:chgData name="피티위즈(주)" userId="be105a1e-ef17-475a-a144-a250c389e8ce" providerId="ADAL" clId="{46E8679F-1C80-4FC0-8765-72968EDE984F}" dt="2020-06-29T05:59:03.714" v="918" actId="207"/>
          <ac:spMkLst>
            <pc:docMk/>
            <pc:sldMk cId="1876603473" sldId="699"/>
            <ac:spMk id="94" creationId="{4631FDFE-DBD6-4E4B-9B0D-7B739788207F}"/>
          </ac:spMkLst>
        </pc:spChg>
        <pc:spChg chg="mod">
          <ac:chgData name="피티위즈(주)" userId="be105a1e-ef17-475a-a144-a250c389e8ce" providerId="ADAL" clId="{46E8679F-1C80-4FC0-8765-72968EDE984F}" dt="2020-06-29T05:59:07.229" v="919" actId="207"/>
          <ac:spMkLst>
            <pc:docMk/>
            <pc:sldMk cId="1876603473" sldId="699"/>
            <ac:spMk id="95" creationId="{01CFF682-EB7E-406B-AB97-D3DC5E515596}"/>
          </ac:spMkLst>
        </pc:spChg>
        <pc:picChg chg="mod">
          <ac:chgData name="피티위즈(주)" userId="be105a1e-ef17-475a-a144-a250c389e8ce" providerId="ADAL" clId="{46E8679F-1C80-4FC0-8765-72968EDE984F}" dt="2020-06-29T05:58:39.841" v="916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 addAnim delAnim">
        <pc:chgData name="피티위즈(주)" userId="be105a1e-ef17-475a-a144-a250c389e8ce" providerId="ADAL" clId="{46E8679F-1C80-4FC0-8765-72968EDE984F}" dt="2020-06-29T08:13:44.836" v="2555" actId="164"/>
        <pc:sldMkLst>
          <pc:docMk/>
          <pc:sldMk cId="0" sldId="714"/>
        </pc:sldMkLst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2" creationId="{2D6201F6-2B68-4247-AC6E-13AC14E5148A}"/>
          </ac:spMkLst>
        </pc:spChg>
        <pc:spChg chg="mod or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3" creationId="{00000000-0000-0000-0000-000000000000}"/>
          </ac:spMkLst>
        </pc:spChg>
        <pc:spChg chg="add del mod">
          <ac:chgData name="피티위즈(주)" userId="be105a1e-ef17-475a-a144-a250c389e8ce" providerId="ADAL" clId="{46E8679F-1C80-4FC0-8765-72968EDE984F}" dt="2020-06-29T08:13:03.853" v="2545" actId="478"/>
          <ac:spMkLst>
            <pc:docMk/>
            <pc:sldMk cId="0" sldId="714"/>
            <ac:spMk id="4" creationId="{00000000-0000-0000-0000-000000000000}"/>
          </ac:spMkLst>
        </pc:spChg>
        <pc:spChg chg="add del mod">
          <ac:chgData name="피티위즈(주)" userId="be105a1e-ef17-475a-a144-a250c389e8ce" providerId="ADAL" clId="{46E8679F-1C80-4FC0-8765-72968EDE984F}" dt="2020-06-29T08:13:03.853" v="2545" actId="478"/>
          <ac:spMkLst>
            <pc:docMk/>
            <pc:sldMk cId="0" sldId="714"/>
            <ac:spMk id="5" creationId="{00000000-0000-0000-0000-000000000000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10" creationId="{1F44F692-92CC-4C00-AE4E-DA5A0C6C86E0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5" creationId="{F15CE4E5-1575-496E-A5BD-B291C6CFA3DC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6" creationId="{65B6F72D-1B61-43D6-84D6-462BA5FD2226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7" creationId="{A7F12DC4-9B1A-43CE-A663-290274380BD1}"/>
          </ac:spMkLst>
        </pc:spChg>
        <pc:spChg chg="mod">
          <ac:chgData name="피티위즈(주)" userId="be105a1e-ef17-475a-a144-a250c389e8ce" providerId="ADAL" clId="{46E8679F-1C80-4FC0-8765-72968EDE984F}" dt="2020-06-29T08:07:21.909" v="2442" actId="1076"/>
          <ac:spMkLst>
            <pc:docMk/>
            <pc:sldMk cId="0" sldId="714"/>
            <ac:spMk id="48" creationId="{C0452166-8F08-46F7-9A7A-A3D370EC5727}"/>
          </ac:spMkLst>
        </pc:spChg>
        <pc:spChg chg="mod">
          <ac:chgData name="피티위즈(주)" userId="be105a1e-ef17-475a-a144-a250c389e8ce" providerId="ADAL" clId="{46E8679F-1C80-4FC0-8765-72968EDE984F}" dt="2020-06-29T08:12:52.103" v="2542" actId="165"/>
          <ac:spMkLst>
            <pc:docMk/>
            <pc:sldMk cId="0" sldId="714"/>
            <ac:spMk id="50" creationId="{709E17BD-02F6-4EBA-9AEC-CF094655C70D}"/>
          </ac:spMkLst>
        </pc:spChg>
        <pc:spChg chg="mod">
          <ac:chgData name="피티위즈(주)" userId="be105a1e-ef17-475a-a144-a250c389e8ce" providerId="ADAL" clId="{46E8679F-1C80-4FC0-8765-72968EDE984F}" dt="2020-06-29T08:12:52.103" v="2542" actId="165"/>
          <ac:spMkLst>
            <pc:docMk/>
            <pc:sldMk cId="0" sldId="714"/>
            <ac:spMk id="51" creationId="{48F147D2-49BE-4689-969D-88B0FE89C85E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2" creationId="{1E475810-8052-4082-9EE5-E4C9AAF677B8}"/>
          </ac:spMkLst>
        </pc:spChg>
        <pc:spChg chg="add mod or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3" creationId="{BB2DF7DB-0394-4BB3-B040-2FACB7DAE2B8}"/>
          </ac:spMkLst>
        </pc:spChg>
        <pc:spChg chg="add mod topLvl">
          <ac:chgData name="피티위즈(주)" userId="be105a1e-ef17-475a-a144-a250c389e8ce" providerId="ADAL" clId="{46E8679F-1C80-4FC0-8765-72968EDE984F}" dt="2020-06-29T08:13:44.836" v="2555" actId="164"/>
          <ac:spMkLst>
            <pc:docMk/>
            <pc:sldMk cId="0" sldId="714"/>
            <ac:spMk id="54" creationId="{E68BC7EA-FD14-4C88-A0B6-2F1EDE8A55F5}"/>
          </ac:spMkLst>
        </pc:spChg>
        <pc:spChg chg="add del mod">
          <ac:chgData name="피티위즈(주)" userId="be105a1e-ef17-475a-a144-a250c389e8ce" providerId="ADAL" clId="{46E8679F-1C80-4FC0-8765-72968EDE984F}" dt="2020-06-29T08:11:22.284" v="2521" actId="21"/>
          <ac:spMkLst>
            <pc:docMk/>
            <pc:sldMk cId="0" sldId="714"/>
            <ac:spMk id="57" creationId="{F919F015-287A-4F1B-9EA3-F2C0178FF4FE}"/>
          </ac:spMkLst>
        </pc:spChg>
        <pc:spChg chg="add del mod">
          <ac:chgData name="피티위즈(주)" userId="be105a1e-ef17-475a-a144-a250c389e8ce" providerId="ADAL" clId="{46E8679F-1C80-4FC0-8765-72968EDE984F}" dt="2020-06-29T08:11:32.614" v="2523" actId="21"/>
          <ac:spMkLst>
            <pc:docMk/>
            <pc:sldMk cId="0" sldId="714"/>
            <ac:spMk id="58" creationId="{4E0A73D1-4FA2-4FD8-8279-8252D0DC9B17}"/>
          </ac:spMkLst>
        </pc:spChg>
        <pc:spChg chg="add del mod">
          <ac:chgData name="피티위즈(주)" userId="be105a1e-ef17-475a-a144-a250c389e8ce" providerId="ADAL" clId="{46E8679F-1C80-4FC0-8765-72968EDE984F}" dt="2020-06-29T08:11:34.880" v="2525"/>
          <ac:spMkLst>
            <pc:docMk/>
            <pc:sldMk cId="0" sldId="714"/>
            <ac:spMk id="59" creationId="{7F9194A3-81AC-468F-93C7-B9A1BC193FEF}"/>
          </ac:spMkLst>
        </pc:spChg>
        <pc:grpChg chg="add del mod">
          <ac:chgData name="피티위즈(주)" userId="be105a1e-ef17-475a-a144-a250c389e8ce" providerId="ADAL" clId="{46E8679F-1C80-4FC0-8765-72968EDE984F}" dt="2020-06-29T08:08:34.910" v="2463" actId="165"/>
          <ac:grpSpMkLst>
            <pc:docMk/>
            <pc:sldMk cId="0" sldId="714"/>
            <ac:grpSpMk id="6" creationId="{6F1B7B36-85A3-412B-A802-6E8B18937164}"/>
          </ac:grpSpMkLst>
        </pc:grpChg>
        <pc:grpChg chg="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16" creationId="{A0A504EC-6A13-4C7F-80A1-23CB90E68EBE}"/>
          </ac:grpSpMkLst>
        </pc:grpChg>
        <pc:grpChg chg="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33" creationId="{8B085F4D-436A-45F2-AD00-2AB754E64A62}"/>
          </ac:grpSpMkLst>
        </pc:grpChg>
        <pc:grpChg chg="add del mod">
          <ac:chgData name="피티위즈(주)" userId="be105a1e-ef17-475a-a144-a250c389e8ce" providerId="ADAL" clId="{46E8679F-1C80-4FC0-8765-72968EDE984F}" dt="2020-06-29T08:07:22.674" v="2443" actId="478"/>
          <ac:grpSpMkLst>
            <pc:docMk/>
            <pc:sldMk cId="0" sldId="714"/>
            <ac:grpSpMk id="44" creationId="{C78C6C7B-A5FF-4D22-BCDA-E28E82399BE1}"/>
          </ac:grpSpMkLst>
        </pc:grpChg>
        <pc:grpChg chg="add mod topLvl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49" creationId="{10829508-D36C-4B3E-808A-1D3D66358A4E}"/>
          </ac:grpSpMkLst>
        </pc:grpChg>
        <pc:grpChg chg="add del mod">
          <ac:chgData name="피티위즈(주)" userId="be105a1e-ef17-475a-a144-a250c389e8ce" providerId="ADAL" clId="{46E8679F-1C80-4FC0-8765-72968EDE984F}" dt="2020-06-29T08:12:52.103" v="2542" actId="165"/>
          <ac:grpSpMkLst>
            <pc:docMk/>
            <pc:sldMk cId="0" sldId="714"/>
            <ac:grpSpMk id="55" creationId="{335CFEE1-B6DA-44BA-9EBF-95E1D10E0A60}"/>
          </ac:grpSpMkLst>
        </pc:grpChg>
        <pc:grpChg chg="add del mod">
          <ac:chgData name="피티위즈(주)" userId="be105a1e-ef17-475a-a144-a250c389e8ce" providerId="ADAL" clId="{46E8679F-1C80-4FC0-8765-72968EDE984F}" dt="2020-06-29T08:12:35.057" v="2539" actId="165"/>
          <ac:grpSpMkLst>
            <pc:docMk/>
            <pc:sldMk cId="0" sldId="714"/>
            <ac:grpSpMk id="56" creationId="{EBF50F70-64A7-4287-95F9-897D4C1EA0E7}"/>
          </ac:grpSpMkLst>
        </pc:grpChg>
        <pc:grpChg chg="add mod">
          <ac:chgData name="피티위즈(주)" userId="be105a1e-ef17-475a-a144-a250c389e8ce" providerId="ADAL" clId="{46E8679F-1C80-4FC0-8765-72968EDE984F}" dt="2020-06-29T08:13:44.836" v="2555" actId="164"/>
          <ac:grpSpMkLst>
            <pc:docMk/>
            <pc:sldMk cId="0" sldId="714"/>
            <ac:grpSpMk id="61" creationId="{B1DC5937-12C8-4313-9E0B-885D1638CDE3}"/>
          </ac:grpSpMkLst>
        </pc:grpChg>
        <pc:picChg chg="add mod modCrop">
          <ac:chgData name="피티위즈(주)" userId="be105a1e-ef17-475a-a144-a250c389e8ce" providerId="ADAL" clId="{46E8679F-1C80-4FC0-8765-72968EDE984F}" dt="2020-06-29T08:13:44.836" v="2555" actId="164"/>
          <ac:picMkLst>
            <pc:docMk/>
            <pc:sldMk cId="0" sldId="714"/>
            <ac:picMk id="60" creationId="{6C7302BE-CC8C-45A3-80D2-9FBB3C2DD104}"/>
          </ac:picMkLst>
        </pc:picChg>
        <pc:cxnChg chg="add del mod">
          <ac:chgData name="피티위즈(주)" userId="be105a1e-ef17-475a-a144-a250c389e8ce" providerId="ADAL" clId="{46E8679F-1C80-4FC0-8765-72968EDE984F}" dt="2020-06-29T08:11:05.816" v="2514" actId="478"/>
          <ac:cxnSpMkLst>
            <pc:docMk/>
            <pc:sldMk cId="0" sldId="714"/>
            <ac:cxnSpMk id="8" creationId="{107F8CC8-F606-4A2C-B07C-EA060AC25085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8:51:33.750" v="3593" actId="11529"/>
        <pc:sldMkLst>
          <pc:docMk/>
          <pc:sldMk cId="2057130518" sldId="715"/>
        </pc:sldMkLst>
        <pc:spChg chg="add">
          <ac:chgData name="피티위즈(주)" userId="be105a1e-ef17-475a-a144-a250c389e8ce" providerId="ADAL" clId="{46E8679F-1C80-4FC0-8765-72968EDE984F}" dt="2020-06-29T08:51:33.750" v="3593" actId="11529"/>
          <ac:spMkLst>
            <pc:docMk/>
            <pc:sldMk cId="2057130518" sldId="715"/>
            <ac:spMk id="4" creationId="{3A0D13B8-0752-4CF2-84FD-77E729731472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6" creationId="{4E7B2D5E-6A8E-48AD-A1CD-1A68F63EF2F0}"/>
          </ac:spMkLst>
        </pc:spChg>
        <pc:spChg chg="mod">
          <ac:chgData name="피티위즈(주)" userId="be105a1e-ef17-475a-a144-a250c389e8ce" providerId="ADAL" clId="{46E8679F-1C80-4FC0-8765-72968EDE984F}" dt="2020-06-29T08:38:09.392" v="3195" actId="6549"/>
          <ac:spMkLst>
            <pc:docMk/>
            <pc:sldMk cId="2057130518" sldId="715"/>
            <ac:spMk id="17" creationId="{49CBC3B7-0875-469A-B1A1-9B7D97F50C28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8" creationId="{1C055F6D-C847-45DA-B3FC-9DB12ED5A889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19" creationId="{B93F7731-CE48-43AA-AD7F-6178C04EE281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0" creationId="{1B49B039-E38A-4F35-8918-955071494EDE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3" creationId="{D2818DA7-5F11-4370-829C-585728E31C56}"/>
          </ac:spMkLst>
        </pc:spChg>
        <pc:spChg chg="mod">
          <ac:chgData name="피티위즈(주)" userId="be105a1e-ef17-475a-a144-a250c389e8ce" providerId="ADAL" clId="{46E8679F-1C80-4FC0-8765-72968EDE984F}" dt="2020-06-29T08:20:29.289" v="2643"/>
          <ac:spMkLst>
            <pc:docMk/>
            <pc:sldMk cId="2057130518" sldId="715"/>
            <ac:spMk id="24" creationId="{48A21AEE-C81D-400E-B623-4FB100586EC8}"/>
          </ac:spMkLst>
        </pc:spChg>
        <pc:spChg chg="add del mod">
          <ac:chgData name="피티위즈(주)" userId="be105a1e-ef17-475a-a144-a250c389e8ce" providerId="ADAL" clId="{46E8679F-1C80-4FC0-8765-72968EDE984F}" dt="2020-06-29T08:20:32.164" v="2646" actId="478"/>
          <ac:spMkLst>
            <pc:docMk/>
            <pc:sldMk cId="2057130518" sldId="715"/>
            <ac:spMk id="59" creationId="{489429EF-7E9C-456B-888F-7B8E722276E0}"/>
          </ac:spMkLst>
        </pc:spChg>
        <pc:grpChg chg="add mod">
          <ac:chgData name="피티위즈(주)" userId="be105a1e-ef17-475a-a144-a250c389e8ce" providerId="ADAL" clId="{46E8679F-1C80-4FC0-8765-72968EDE984F}" dt="2020-06-29T08:20:29.289" v="2643"/>
          <ac:grpSpMkLst>
            <pc:docMk/>
            <pc:sldMk cId="2057130518" sldId="715"/>
            <ac:grpSpMk id="15" creationId="{34E68344-1871-4F64-A08A-5219E9B0184A}"/>
          </ac:grpSpMkLst>
        </pc:grpChg>
        <pc:grpChg chg="mod">
          <ac:chgData name="피티위즈(주)" userId="be105a1e-ef17-475a-a144-a250c389e8ce" providerId="ADAL" clId="{46E8679F-1C80-4FC0-8765-72968EDE984F}" dt="2020-06-29T08:20:29.289" v="2643"/>
          <ac:grpSpMkLst>
            <pc:docMk/>
            <pc:sldMk cId="2057130518" sldId="715"/>
            <ac:grpSpMk id="22" creationId="{96E495CA-E120-430A-AE7D-015C5DB95037}"/>
          </ac:grpSpMkLst>
        </pc:grpChg>
        <pc:cxnChg chg="mod">
          <ac:chgData name="피티위즈(주)" userId="be105a1e-ef17-475a-a144-a250c389e8ce" providerId="ADAL" clId="{46E8679F-1C80-4FC0-8765-72968EDE984F}" dt="2020-06-29T08:20:29.289" v="2643"/>
          <ac:cxnSpMkLst>
            <pc:docMk/>
            <pc:sldMk cId="2057130518" sldId="715"/>
            <ac:cxnSpMk id="21" creationId="{AD37C35B-A720-4C5C-A2B3-DE0F27927065}"/>
          </ac:cxnSpMkLst>
        </pc:cxnChg>
        <pc:cxnChg chg="add del mod">
          <ac:chgData name="피티위즈(주)" userId="be105a1e-ef17-475a-a144-a250c389e8ce" providerId="ADAL" clId="{46E8679F-1C80-4FC0-8765-72968EDE984F}" dt="2020-06-29T08:20:32.164" v="2646" actId="478"/>
          <ac:cxnSpMkLst>
            <pc:docMk/>
            <pc:sldMk cId="2057130518" sldId="715"/>
            <ac:cxnSpMk id="58" creationId="{00000000-0000-0000-0000-000000000000}"/>
          </ac:cxnSpMkLst>
        </pc:cxnChg>
      </pc:sldChg>
      <pc:sldChg chg="addSp delSp modSp mod">
        <pc:chgData name="피티위즈(주)" userId="be105a1e-ef17-475a-a144-a250c389e8ce" providerId="ADAL" clId="{46E8679F-1C80-4FC0-8765-72968EDE984F}" dt="2020-06-29T06:02:37.751" v="1058" actId="113"/>
        <pc:sldMkLst>
          <pc:docMk/>
          <pc:sldMk cId="2971263555" sldId="716"/>
        </pc:sldMkLst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2" creationId="{7A2740D7-8C96-4CD4-85CA-DD2E91620AC2}"/>
          </ac:spMkLst>
        </pc:spChg>
        <pc:spChg chg="mod">
          <ac:chgData name="피티위즈(주)" userId="be105a1e-ef17-475a-a144-a250c389e8ce" providerId="ADAL" clId="{46E8679F-1C80-4FC0-8765-72968EDE984F}" dt="2020-06-29T06:02:37.751" v="1058" actId="113"/>
          <ac:spMkLst>
            <pc:docMk/>
            <pc:sldMk cId="2971263555" sldId="716"/>
            <ac:spMk id="44" creationId="{4DDE87A6-9E2B-466D-937C-7A4E55B7AC36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7" creationId="{7863D400-76F8-4DC9-8038-E0598ECDE9C8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8" creationId="{B3265F10-577B-425A-BDB3-4CDA4175B297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49" creationId="{44E4A976-29F7-4181-950B-4D15FE3F3A6D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56" creationId="{3CB8A81F-CD49-4C27-904B-B68875FFD6F0}"/>
          </ac:spMkLst>
        </pc:spChg>
        <pc:spChg chg="mod">
          <ac:chgData name="피티위즈(주)" userId="be105a1e-ef17-475a-a144-a250c389e8ce" providerId="ADAL" clId="{46E8679F-1C80-4FC0-8765-72968EDE984F}" dt="2020-06-29T06:02:19.408" v="1046"/>
          <ac:spMkLst>
            <pc:docMk/>
            <pc:sldMk cId="2971263555" sldId="716"/>
            <ac:spMk id="57" creationId="{0AE96C1D-7893-40A8-9210-466BF33371EC}"/>
          </ac:spMkLst>
        </pc:spChg>
        <pc:grpChg chg="add mod">
          <ac:chgData name="피티위즈(주)" userId="be105a1e-ef17-475a-a144-a250c389e8ce" providerId="ADAL" clId="{46E8679F-1C80-4FC0-8765-72968EDE984F}" dt="2020-06-29T06:02:19.408" v="1046"/>
          <ac:grpSpMkLst>
            <pc:docMk/>
            <pc:sldMk cId="2971263555" sldId="716"/>
            <ac:grpSpMk id="33" creationId="{04AA09D4-164E-4326-A529-1891C3A6391D}"/>
          </ac:grpSpMkLst>
        </pc:grpChg>
        <pc:grpChg chg="mod">
          <ac:chgData name="피티위즈(주)" userId="be105a1e-ef17-475a-a144-a250c389e8ce" providerId="ADAL" clId="{46E8679F-1C80-4FC0-8765-72968EDE984F}" dt="2020-06-29T06:02:19.408" v="1046"/>
          <ac:grpSpMkLst>
            <pc:docMk/>
            <pc:sldMk cId="2971263555" sldId="716"/>
            <ac:grpSpMk id="55" creationId="{A4A33A8E-57E8-463B-9D9E-EA035B24C353}"/>
          </ac:grpSpMkLst>
        </pc:grpChg>
        <pc:grpChg chg="del mod">
          <ac:chgData name="피티위즈(주)" userId="be105a1e-ef17-475a-a144-a250c389e8ce" providerId="ADAL" clId="{46E8679F-1C80-4FC0-8765-72968EDE984F}" dt="2020-06-29T05:59:58.610" v="940" actId="478"/>
          <ac:grpSpMkLst>
            <pc:docMk/>
            <pc:sldMk cId="2971263555" sldId="716"/>
            <ac:grpSpMk id="74" creationId="{8FCD0086-2FB2-4769-A886-F7543C9E5433}"/>
          </ac:grpSpMkLst>
        </pc:grpChg>
        <pc:cxnChg chg="mod">
          <ac:chgData name="피티위즈(주)" userId="be105a1e-ef17-475a-a144-a250c389e8ce" providerId="ADAL" clId="{46E8679F-1C80-4FC0-8765-72968EDE984F}" dt="2020-06-29T06:02:19.408" v="1046"/>
          <ac:cxnSpMkLst>
            <pc:docMk/>
            <pc:sldMk cId="2971263555" sldId="716"/>
            <ac:cxnSpMk id="50" creationId="{7552971B-9265-4B97-A198-621AA7D46B02}"/>
          </ac:cxnSpMkLst>
        </pc:cxnChg>
      </pc:sldChg>
      <pc:sldChg chg="modSp mod">
        <pc:chgData name="피티위즈(주)" userId="be105a1e-ef17-475a-a144-a250c389e8ce" providerId="ADAL" clId="{46E8679F-1C80-4FC0-8765-72968EDE984F}" dt="2020-06-29T05:50:40.892" v="624" actId="14838"/>
        <pc:sldMkLst>
          <pc:docMk/>
          <pc:sldMk cId="2366807292" sldId="717"/>
        </pc:sldMkLst>
        <pc:spChg chg="mod">
          <ac:chgData name="피티위즈(주)" userId="be105a1e-ef17-475a-a144-a250c389e8ce" providerId="ADAL" clId="{46E8679F-1C80-4FC0-8765-72968EDE984F}" dt="2020-06-29T05:50:40.892" v="624" actId="14838"/>
          <ac:spMkLst>
            <pc:docMk/>
            <pc:sldMk cId="2366807292" sldId="717"/>
            <ac:spMk id="57" creationId="{75F4D436-1E06-40C4-B6D9-025934E53B76}"/>
          </ac:spMkLst>
        </pc:spChg>
      </pc:sldChg>
      <pc:sldChg chg="modSp mod">
        <pc:chgData name="피티위즈(주)" userId="be105a1e-ef17-475a-a144-a250c389e8ce" providerId="ADAL" clId="{46E8679F-1C80-4FC0-8765-72968EDE984F}" dt="2020-06-29T05:50:59.923" v="629" actId="207"/>
        <pc:sldMkLst>
          <pc:docMk/>
          <pc:sldMk cId="1650470624" sldId="724"/>
        </pc:sldMkLst>
        <pc:spChg chg="mod">
          <ac:chgData name="피티위즈(주)" userId="be105a1e-ef17-475a-a144-a250c389e8ce" providerId="ADAL" clId="{46E8679F-1C80-4FC0-8765-72968EDE984F}" dt="2020-06-29T05:50:59.923" v="629" actId="207"/>
          <ac:spMkLst>
            <pc:docMk/>
            <pc:sldMk cId="1650470624" sldId="724"/>
            <ac:spMk id="11" creationId="{532B4DB0-B52D-4DD6-A62C-1E7F87B08189}"/>
          </ac:spMkLst>
        </pc:spChg>
      </pc:sldChg>
      <pc:sldChg chg="modSp">
        <pc:chgData name="피티위즈(주)" userId="be105a1e-ef17-475a-a144-a250c389e8ce" providerId="ADAL" clId="{46E8679F-1C80-4FC0-8765-72968EDE984F}" dt="2020-06-29T05:57:42.687" v="904" actId="207"/>
        <pc:sldMkLst>
          <pc:docMk/>
          <pc:sldMk cId="3178138498" sldId="734"/>
        </pc:sldMkLst>
        <pc:spChg chg="mod">
          <ac:chgData name="피티위즈(주)" userId="be105a1e-ef17-475a-a144-a250c389e8ce" providerId="ADAL" clId="{46E8679F-1C80-4FC0-8765-72968EDE984F}" dt="2020-06-29T05:57:32.891" v="903" actId="207"/>
          <ac:spMkLst>
            <pc:docMk/>
            <pc:sldMk cId="3178138498" sldId="734"/>
            <ac:spMk id="15" creationId="{1A0A3832-6CF3-4F29-B0F2-1D16C700A97E}"/>
          </ac:spMkLst>
        </pc:spChg>
        <pc:spChg chg="mod">
          <ac:chgData name="피티위즈(주)" userId="be105a1e-ef17-475a-a144-a250c389e8ce" providerId="ADAL" clId="{46E8679F-1C80-4FC0-8765-72968EDE984F}" dt="2020-06-29T05:56:08.113" v="863" actId="207"/>
          <ac:spMkLst>
            <pc:docMk/>
            <pc:sldMk cId="3178138498" sldId="734"/>
            <ac:spMk id="54" creationId="{90567CE8-F135-4224-BC67-26610F5D71C5}"/>
          </ac:spMkLst>
        </pc:spChg>
        <pc:spChg chg="mod">
          <ac:chgData name="피티위즈(주)" userId="be105a1e-ef17-475a-a144-a250c389e8ce" providerId="ADAL" clId="{46E8679F-1C80-4FC0-8765-72968EDE984F}" dt="2020-06-29T05:57:17.938" v="902" actId="207"/>
          <ac:spMkLst>
            <pc:docMk/>
            <pc:sldMk cId="3178138498" sldId="734"/>
            <ac:spMk id="56" creationId="{75917D36-5152-423F-BE55-58C48AE08627}"/>
          </ac:spMkLst>
        </pc:spChg>
        <pc:spChg chg="mod">
          <ac:chgData name="피티위즈(주)" userId="be105a1e-ef17-475a-a144-a250c389e8ce" providerId="ADAL" clId="{46E8679F-1C80-4FC0-8765-72968EDE984F}" dt="2020-06-29T05:57:42.687" v="904" actId="207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46E8679F-1C80-4FC0-8765-72968EDE984F}" dt="2020-06-29T05:56:57.267" v="867" actId="207"/>
          <ac:spMkLst>
            <pc:docMk/>
            <pc:sldMk cId="3178138498" sldId="734"/>
            <ac:spMk id="59" creationId="{88A36ECB-05B7-42A6-82BC-95101D0FEE45}"/>
          </ac:spMkLst>
        </pc:spChg>
        <pc:spChg chg="mod">
          <ac:chgData name="피티위즈(주)" userId="be105a1e-ef17-475a-a144-a250c389e8ce" providerId="ADAL" clId="{46E8679F-1C80-4FC0-8765-72968EDE984F}" dt="2020-06-29T05:57:12.564" v="870" actId="207"/>
          <ac:spMkLst>
            <pc:docMk/>
            <pc:sldMk cId="3178138498" sldId="734"/>
            <ac:spMk id="60" creationId="{CC0FE112-8D25-41D1-8CD3-D522B321A2F6}"/>
          </ac:spMkLst>
        </pc:spChg>
      </pc:sldChg>
      <pc:sldChg chg="delSp modSp mod">
        <pc:chgData name="피티위즈(주)" userId="be105a1e-ef17-475a-a144-a250c389e8ce" providerId="ADAL" clId="{46E8679F-1C80-4FC0-8765-72968EDE984F}" dt="2020-06-29T08:50:27.475" v="3514" actId="207"/>
        <pc:sldMkLst>
          <pc:docMk/>
          <pc:sldMk cId="1179524169" sldId="735"/>
        </pc:sldMkLst>
        <pc:spChg chg="mod">
          <ac:chgData name="피티위즈(주)" userId="be105a1e-ef17-475a-a144-a250c389e8ce" providerId="ADAL" clId="{46E8679F-1C80-4FC0-8765-72968EDE984F}" dt="2020-06-29T05:41:59.249" v="203" actId="207"/>
          <ac:spMkLst>
            <pc:docMk/>
            <pc:sldMk cId="1179524169" sldId="735"/>
            <ac:spMk id="9" creationId="{CAFD193B-2D20-499A-BD20-1EFF4A9000A4}"/>
          </ac:spMkLst>
        </pc:spChg>
        <pc:spChg chg="mod">
          <ac:chgData name="피티위즈(주)" userId="be105a1e-ef17-475a-a144-a250c389e8ce" providerId="ADAL" clId="{46E8679F-1C80-4FC0-8765-72968EDE984F}" dt="2020-06-29T05:42:37.060" v="246" actId="14861"/>
          <ac:spMkLst>
            <pc:docMk/>
            <pc:sldMk cId="1179524169" sldId="735"/>
            <ac:spMk id="10" creationId="{FF03205A-0186-4298-9D23-1F1680423228}"/>
          </ac:spMkLst>
        </pc:spChg>
        <pc:spChg chg="mod">
          <ac:chgData name="피티위즈(주)" userId="be105a1e-ef17-475a-a144-a250c389e8ce" providerId="ADAL" clId="{46E8679F-1C80-4FC0-8765-72968EDE984F}" dt="2020-06-29T05:41:51.374" v="201" actId="207"/>
          <ac:spMkLst>
            <pc:docMk/>
            <pc:sldMk cId="1179524169" sldId="735"/>
            <ac:spMk id="15" creationId="{A2D17613-AB6B-4507-B231-B21456D06CCE}"/>
          </ac:spMkLst>
        </pc:spChg>
        <pc:spChg chg="mod">
          <ac:chgData name="피티위즈(주)" userId="be105a1e-ef17-475a-a144-a250c389e8ce" providerId="ADAL" clId="{46E8679F-1C80-4FC0-8765-72968EDE984F}" dt="2020-06-29T08:49:18.182" v="3478" actId="207"/>
          <ac:spMkLst>
            <pc:docMk/>
            <pc:sldMk cId="1179524169" sldId="735"/>
            <ac:spMk id="27" creationId="{304F85B2-8CC7-48FA-9FD0-9E637B630F75}"/>
          </ac:spMkLst>
        </pc:spChg>
        <pc:spChg chg="mod ord">
          <ac:chgData name="피티위즈(주)" userId="be105a1e-ef17-475a-a144-a250c389e8ce" providerId="ADAL" clId="{46E8679F-1C80-4FC0-8765-72968EDE984F}" dt="2020-06-29T08:48:33.566" v="3368" actId="207"/>
          <ac:spMkLst>
            <pc:docMk/>
            <pc:sldMk cId="1179524169" sldId="735"/>
            <ac:spMk id="32" creationId="{9DBFC054-F76F-4B92-BDF2-4B4433F4F9E9}"/>
          </ac:spMkLst>
        </pc:spChg>
        <pc:spChg chg="mod">
          <ac:chgData name="피티위즈(주)" userId="be105a1e-ef17-475a-a144-a250c389e8ce" providerId="ADAL" clId="{46E8679F-1C80-4FC0-8765-72968EDE984F}" dt="2020-06-29T08:50:16.788" v="3513" actId="207"/>
          <ac:spMkLst>
            <pc:docMk/>
            <pc:sldMk cId="1179524169" sldId="735"/>
            <ac:spMk id="41" creationId="{B93C52D9-8621-42C4-A562-DEEB31BEB7BA}"/>
          </ac:spMkLst>
        </pc:spChg>
        <pc:spChg chg="mod">
          <ac:chgData name="피티위즈(주)" userId="be105a1e-ef17-475a-a144-a250c389e8ce" providerId="ADAL" clId="{46E8679F-1C80-4FC0-8765-72968EDE984F}" dt="2020-06-29T08:49:52.040" v="3485" actId="14100"/>
          <ac:spMkLst>
            <pc:docMk/>
            <pc:sldMk cId="1179524169" sldId="735"/>
            <ac:spMk id="42" creationId="{36BF0BE3-6D7B-4A63-9ACA-7120FD9C1349}"/>
          </ac:spMkLst>
        </pc:spChg>
        <pc:grpChg chg="mod">
          <ac:chgData name="피티위즈(주)" userId="be105a1e-ef17-475a-a144-a250c389e8ce" providerId="ADAL" clId="{46E8679F-1C80-4FC0-8765-72968EDE984F}" dt="2020-06-29T08:49:46.821" v="3484" actId="14100"/>
          <ac:grpSpMkLst>
            <pc:docMk/>
            <pc:sldMk cId="1179524169" sldId="735"/>
            <ac:grpSpMk id="3" creationId="{97802A12-AF05-443A-8887-209ADE4C8AC6}"/>
          </ac:grpSpMkLst>
        </pc:grpChg>
        <pc:grpChg chg="mod">
          <ac:chgData name="피티위즈(주)" userId="be105a1e-ef17-475a-a144-a250c389e8ce" providerId="ADAL" clId="{46E8679F-1C80-4FC0-8765-72968EDE984F}" dt="2020-06-29T08:50:27.475" v="3514" actId="207"/>
          <ac:grpSpMkLst>
            <pc:docMk/>
            <pc:sldMk cId="1179524169" sldId="735"/>
            <ac:grpSpMk id="33" creationId="{A2CB57FC-1C64-478E-AEFB-9B2D5DA88F03}"/>
          </ac:grpSpMkLst>
        </pc:grpChg>
        <pc:grpChg chg="del">
          <ac:chgData name="피티위즈(주)" userId="be105a1e-ef17-475a-a144-a250c389e8ce" providerId="ADAL" clId="{46E8679F-1C80-4FC0-8765-72968EDE984F}" dt="2020-06-29T05:42:05.217" v="204" actId="478"/>
          <ac:grpSpMkLst>
            <pc:docMk/>
            <pc:sldMk cId="1179524169" sldId="735"/>
            <ac:grpSpMk id="57" creationId="{81DC3ECA-6293-43D1-BC33-25AE1D8B0C3B}"/>
          </ac:grpSpMkLst>
        </pc:grpChg>
        <pc:picChg chg="del">
          <ac:chgData name="피티위즈(주)" userId="be105a1e-ef17-475a-a144-a250c389e8ce" providerId="ADAL" clId="{46E8679F-1C80-4FC0-8765-72968EDE984F}" dt="2020-06-29T05:39:57.653" v="1" actId="478"/>
          <ac:picMkLst>
            <pc:docMk/>
            <pc:sldMk cId="1179524169" sldId="735"/>
            <ac:picMk id="1030" creationId="{330C8137-C161-451F-B793-4FB4B16D0C82}"/>
          </ac:picMkLst>
        </pc:picChg>
      </pc:sldChg>
      <pc:sldChg chg="addSp delSp modSp add mod ord">
        <pc:chgData name="피티위즈(주)" userId="be105a1e-ef17-475a-a144-a250c389e8ce" providerId="ADAL" clId="{46E8679F-1C80-4FC0-8765-72968EDE984F}" dt="2020-06-29T05:50:05.128" v="621" actId="478"/>
        <pc:sldMkLst>
          <pc:docMk/>
          <pc:sldMk cId="4236330738" sldId="738"/>
        </pc:sldMkLst>
        <pc:spChg chg="mod ord topLvl">
          <ac:chgData name="피티위즈(주)" userId="be105a1e-ef17-475a-a144-a250c389e8ce" providerId="ADAL" clId="{46E8679F-1C80-4FC0-8765-72968EDE984F}" dt="2020-06-29T05:49:10.235" v="588" actId="166"/>
          <ac:spMkLst>
            <pc:docMk/>
            <pc:sldMk cId="4236330738" sldId="738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48:10.974" v="560" actId="207"/>
          <ac:spMkLst>
            <pc:docMk/>
            <pc:sldMk cId="4236330738" sldId="738"/>
            <ac:spMk id="4" creationId="{EB7BA911-003F-42B3-8D72-6E2E853A03A4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6" creationId="{7CA53180-6876-4725-B66F-06AB16C33465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7" creationId="{DE692545-8E95-4F19-B313-271540C3B3FB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8" creationId="{2CC3176F-4882-4F23-BFC7-31A2E4A4330B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19" creationId="{1339DDB5-A4C3-425F-846E-F5BD27580F8C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1" creationId="{7F391A49-7BF9-4A62-806D-18BFC9A8BF9E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2" creationId="{57D5C176-CC6F-4932-9134-0FBA0347279F}"/>
          </ac:spMkLst>
        </pc:spChg>
        <pc:spChg chg="add del mod">
          <ac:chgData name="피티위즈(주)" userId="be105a1e-ef17-475a-a144-a250c389e8ce" providerId="ADAL" clId="{46E8679F-1C80-4FC0-8765-72968EDE984F}" dt="2020-06-29T05:50:05.128" v="621" actId="478"/>
          <ac:spMkLst>
            <pc:docMk/>
            <pc:sldMk cId="4236330738" sldId="738"/>
            <ac:spMk id="23" creationId="{B74341CC-58F1-49FC-8868-3C279174AB0D}"/>
          </ac:spMkLst>
        </pc:spChg>
        <pc:spChg chg="add mod">
          <ac:chgData name="피티위즈(주)" userId="be105a1e-ef17-475a-a144-a250c389e8ce" providerId="ADAL" clId="{46E8679F-1C80-4FC0-8765-72968EDE984F}" dt="2020-06-29T05:48:17.301" v="561" actId="164"/>
          <ac:spMkLst>
            <pc:docMk/>
            <pc:sldMk cId="4236330738" sldId="738"/>
            <ac:spMk id="25" creationId="{EB2F3292-7D51-4865-9538-FA8D9526E1F1}"/>
          </ac:spMkLst>
        </pc:spChg>
        <pc:spChg chg="add mod">
          <ac:chgData name="피티위즈(주)" userId="be105a1e-ef17-475a-a144-a250c389e8ce" providerId="ADAL" clId="{46E8679F-1C80-4FC0-8765-72968EDE984F}" dt="2020-06-29T05:48:17.301" v="561" actId="164"/>
          <ac:spMkLst>
            <pc:docMk/>
            <pc:sldMk cId="4236330738" sldId="738"/>
            <ac:spMk id="26" creationId="{A3B7BE01-D966-4DE8-958C-77DF3E86DF4E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28" creationId="{97383651-F75F-4AC9-BAF7-774E4A6B27C4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29" creationId="{73CD3D72-ACA6-451B-9E8D-EA7414DFA042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0" creationId="{ECE3C88A-3256-4D1B-AB42-CFACE2E252C8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1" creationId="{727E4C9E-2B9F-4C5D-B49B-C83150E1343D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2" creationId="{387F5C49-6ADA-49E4-8172-C93B2863DC85}"/>
          </ac:spMkLst>
        </pc:spChg>
        <pc:spChg chg="mod">
          <ac:chgData name="피티위즈(주)" userId="be105a1e-ef17-475a-a144-a250c389e8ce" providerId="ADAL" clId="{46E8679F-1C80-4FC0-8765-72968EDE984F}" dt="2020-06-29T05:48:22.770" v="563" actId="14100"/>
          <ac:spMkLst>
            <pc:docMk/>
            <pc:sldMk cId="4236330738" sldId="738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5:48:22.770" v="563" actId="14100"/>
          <ac:spMkLst>
            <pc:docMk/>
            <pc:sldMk cId="4236330738" sldId="738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5:49:32.614" v="607" actId="164"/>
          <ac:spMkLst>
            <pc:docMk/>
            <pc:sldMk cId="4236330738" sldId="738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5:49:42.832" v="611" actId="14100"/>
          <ac:spMkLst>
            <pc:docMk/>
            <pc:sldMk cId="4236330738" sldId="738"/>
            <ac:spMk id="37" creationId="{8B3397EE-120E-4931-8DB3-5F8928BC71EF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8" creationId="{88D2CE48-50C0-4407-BCBD-6C3EA09DDAA0}"/>
          </ac:spMkLst>
        </pc:spChg>
        <pc:spChg chg="mod">
          <ac:chgData name="피티위즈(주)" userId="be105a1e-ef17-475a-a144-a250c389e8ce" providerId="ADAL" clId="{46E8679F-1C80-4FC0-8765-72968EDE984F}" dt="2020-06-29T05:47:54.177" v="542" actId="1076"/>
          <ac:spMkLst>
            <pc:docMk/>
            <pc:sldMk cId="4236330738" sldId="738"/>
            <ac:spMk id="39" creationId="{13FD92DC-9C2B-4D96-95B0-1A8C5E4A87EB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1" creationId="{7AFAB550-B7DF-42AF-821E-0FC79B1DC500}"/>
          </ac:spMkLst>
        </pc:spChg>
        <pc:spChg chg="mod topLvl">
          <ac:chgData name="피티위즈(주)" userId="be105a1e-ef17-475a-a144-a250c389e8ce" providerId="ADAL" clId="{46E8679F-1C80-4FC0-8765-72968EDE984F}" dt="2020-06-29T05:47:58.443" v="545" actId="165"/>
          <ac:spMkLst>
            <pc:docMk/>
            <pc:sldMk cId="4236330738" sldId="738"/>
            <ac:spMk id="42" creationId="{BB1D7B00-15C2-4F6C-9E7A-18A1E7C06FF0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3" creationId="{6931B4F3-38FA-41B6-A7F2-76975673BC7A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5" creationId="{154C9467-1CFC-4399-A13D-BE7625FB3A0B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7" creationId="{37611C1A-72AC-4126-B15E-C431D0EED3E5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8" creationId="{F07D05CF-AE69-4292-BB19-1B5FEDCF5130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49" creationId="{C66EBA1C-FC81-452F-A60F-7CC7228EB3D8}"/>
          </ac:spMkLst>
        </pc:spChg>
        <pc:spChg chg="mod topLvl">
          <ac:chgData name="피티위즈(주)" userId="be105a1e-ef17-475a-a144-a250c389e8ce" providerId="ADAL" clId="{46E8679F-1C80-4FC0-8765-72968EDE984F}" dt="2020-06-29T05:48:06.614" v="559" actId="207"/>
          <ac:spMkLst>
            <pc:docMk/>
            <pc:sldMk cId="4236330738" sldId="738"/>
            <ac:spMk id="50" creationId="{E231A684-3DDA-4C16-A56F-B99ECA2494D1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1" creationId="{0245CA32-7AC0-4F6F-B284-CF08756221BE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2" creationId="{68598A49-7E43-40D9-8C86-708F6AB3B7E8}"/>
          </ac:spMkLst>
        </pc:spChg>
        <pc:spChg chg="mod">
          <ac:chgData name="피티위즈(주)" userId="be105a1e-ef17-475a-a144-a250c389e8ce" providerId="ADAL" clId="{46E8679F-1C80-4FC0-8765-72968EDE984F}" dt="2020-06-29T05:48:25.379" v="565"/>
          <ac:spMkLst>
            <pc:docMk/>
            <pc:sldMk cId="4236330738" sldId="738"/>
            <ac:spMk id="53" creationId="{780C581B-F08E-4516-87D1-BCCCE81A87EF}"/>
          </ac:spMkLst>
        </pc:spChg>
        <pc:spChg chg="mod topLvl">
          <ac:chgData name="피티위즈(주)" userId="be105a1e-ef17-475a-a144-a250c389e8ce" providerId="ADAL" clId="{46E8679F-1C80-4FC0-8765-72968EDE984F}" dt="2020-06-29T05:49:53.113" v="614"/>
          <ac:spMkLst>
            <pc:docMk/>
            <pc:sldMk cId="4236330738" sldId="738"/>
            <ac:spMk id="57" creationId="{00000000-0000-0000-0000-000000000000}"/>
          </ac:spMkLst>
        </pc:spChg>
        <pc:grpChg chg="add del mod">
          <ac:chgData name="피티위즈(주)" userId="be105a1e-ef17-475a-a144-a250c389e8ce" providerId="ADAL" clId="{46E8679F-1C80-4FC0-8765-72968EDE984F}" dt="2020-06-29T05:50:05.128" v="621" actId="478"/>
          <ac:grpSpMkLst>
            <pc:docMk/>
            <pc:sldMk cId="4236330738" sldId="738"/>
            <ac:grpSpMk id="2" creationId="{5E9690A0-89FC-43FF-8728-CA4ED321830C}"/>
          </ac:grpSpMkLst>
        </pc:grpChg>
        <pc:grpChg chg="del mod">
          <ac:chgData name="피티위즈(주)" userId="be105a1e-ef17-475a-a144-a250c389e8ce" providerId="ADAL" clId="{46E8679F-1C80-4FC0-8765-72968EDE984F}" dt="2020-06-29T05:47:58.443" v="545" actId="165"/>
          <ac:grpSpMkLst>
            <pc:docMk/>
            <pc:sldMk cId="4236330738" sldId="738"/>
            <ac:grpSpMk id="6" creationId="{E06FA685-4C96-4505-B901-5CDBDBC04726}"/>
          </ac:grpSpMkLst>
        </pc:grpChg>
        <pc:grpChg chg="add mod">
          <ac:chgData name="피티위즈(주)" userId="be105a1e-ef17-475a-a144-a250c389e8ce" providerId="ADAL" clId="{46E8679F-1C80-4FC0-8765-72968EDE984F}" dt="2020-06-29T05:49:40.176" v="610" actId="196"/>
          <ac:grpSpMkLst>
            <pc:docMk/>
            <pc:sldMk cId="4236330738" sldId="738"/>
            <ac:grpSpMk id="8" creationId="{F93656CF-40EC-4EDB-AE25-1192CDA75EAE}"/>
          </ac:grpSpMkLst>
        </pc:grpChg>
        <pc:grpChg chg="add mod">
          <ac:chgData name="피티위즈(주)" userId="be105a1e-ef17-475a-a144-a250c389e8ce" providerId="ADAL" clId="{46E8679F-1C80-4FC0-8765-72968EDE984F}" dt="2020-06-29T05:48:17.301" v="561" actId="164"/>
          <ac:grpSpMkLst>
            <pc:docMk/>
            <pc:sldMk cId="4236330738" sldId="738"/>
            <ac:grpSpMk id="27" creationId="{C6FF7C2E-F380-4CF4-957A-53A25DFC0516}"/>
          </ac:grpSpMkLst>
        </pc:grpChg>
        <pc:grpChg chg="del mod topLvl">
          <ac:chgData name="피티위즈(주)" userId="be105a1e-ef17-475a-a144-a250c389e8ce" providerId="ADAL" clId="{46E8679F-1C80-4FC0-8765-72968EDE984F}" dt="2020-06-29T05:48:24.567" v="564" actId="478"/>
          <ac:grpSpMkLst>
            <pc:docMk/>
            <pc:sldMk cId="4236330738" sldId="738"/>
            <ac:grpSpMk id="33" creationId="{A08ECCD1-7E04-44F1-A501-ABDF5C50CAD6}"/>
          </ac:grpSpMkLst>
        </pc:grpChg>
        <pc:grpChg chg="add mod ord">
          <ac:chgData name="피티위즈(주)" userId="be105a1e-ef17-475a-a144-a250c389e8ce" providerId="ADAL" clId="{46E8679F-1C80-4FC0-8765-72968EDE984F}" dt="2020-06-29T05:49:10.235" v="588" actId="166"/>
          <ac:grpSpMkLst>
            <pc:docMk/>
            <pc:sldMk cId="4236330738" sldId="738"/>
            <ac:grpSpMk id="40" creationId="{290917E2-8636-4E7E-8D40-9A9C0E2083CA}"/>
          </ac:grpSpMkLst>
        </pc:grpChg>
        <pc:grpChg chg="mod">
          <ac:chgData name="피티위즈(주)" userId="be105a1e-ef17-475a-a144-a250c389e8ce" providerId="ADAL" clId="{46E8679F-1C80-4FC0-8765-72968EDE984F}" dt="2020-06-29T05:48:25.379" v="565"/>
          <ac:grpSpMkLst>
            <pc:docMk/>
            <pc:sldMk cId="4236330738" sldId="738"/>
            <ac:grpSpMk id="44" creationId="{0F921E4A-D843-4E6A-AEDA-B932D8D06DF8}"/>
          </ac:grpSpMkLst>
        </pc:grpChg>
        <pc:picChg chg="add del mod">
          <ac:chgData name="피티위즈(주)" userId="be105a1e-ef17-475a-a144-a250c389e8ce" providerId="ADAL" clId="{46E8679F-1C80-4FC0-8765-72968EDE984F}" dt="2020-06-29T05:50:05.128" v="621" actId="478"/>
          <ac:picMkLst>
            <pc:docMk/>
            <pc:sldMk cId="4236330738" sldId="738"/>
            <ac:picMk id="15" creationId="{5369D4F3-CA4F-4419-AB12-3EB3FA182661}"/>
          </ac:picMkLst>
        </pc:picChg>
        <pc:picChg chg="add del mod">
          <ac:chgData name="피티위즈(주)" userId="be105a1e-ef17-475a-a144-a250c389e8ce" providerId="ADAL" clId="{46E8679F-1C80-4FC0-8765-72968EDE984F}" dt="2020-06-29T05:50:05.128" v="621" actId="478"/>
          <ac:picMkLst>
            <pc:docMk/>
            <pc:sldMk cId="4236330738" sldId="738"/>
            <ac:picMk id="20" creationId="{BCB32961-AD20-4D33-8CDC-8C9BF2F145A8}"/>
          </ac:picMkLst>
        </pc:picChg>
        <pc:picChg chg="mod topLvl">
          <ac:chgData name="피티위즈(주)" userId="be105a1e-ef17-475a-a144-a250c389e8ce" providerId="ADAL" clId="{46E8679F-1C80-4FC0-8765-72968EDE984F}" dt="2020-06-29T05:47:58.443" v="545" actId="165"/>
          <ac:picMkLst>
            <pc:docMk/>
            <pc:sldMk cId="4236330738" sldId="738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0:02.909" v="620" actId="1036"/>
          <ac:cxnSpMkLst>
            <pc:docMk/>
            <pc:sldMk cId="4236330738" sldId="738"/>
            <ac:cxnSpMk id="7" creationId="{8F2C1CFC-872F-42F0-8A02-791329BC87E2}"/>
          </ac:cxnSpMkLst>
        </pc:cxnChg>
        <pc:cxnChg chg="add del mod">
          <ac:chgData name="피티위즈(주)" userId="be105a1e-ef17-475a-a144-a250c389e8ce" providerId="ADAL" clId="{46E8679F-1C80-4FC0-8765-72968EDE984F}" dt="2020-06-29T05:50:05.128" v="621" actId="478"/>
          <ac:cxnSpMkLst>
            <pc:docMk/>
            <pc:sldMk cId="4236330738" sldId="738"/>
            <ac:cxnSpMk id="24" creationId="{084794CA-3656-430F-AEF4-325867CCA2DC}"/>
          </ac:cxnSpMkLst>
        </pc:cxnChg>
      </pc:sldChg>
      <pc:sldChg chg="addSp delSp modSp add mod">
        <pc:chgData name="피티위즈(주)" userId="be105a1e-ef17-475a-a144-a250c389e8ce" providerId="ADAL" clId="{46E8679F-1C80-4FC0-8765-72968EDE984F}" dt="2020-06-29T08:51:07.927" v="3592" actId="1036"/>
        <pc:sldMkLst>
          <pc:docMk/>
          <pc:sldMk cId="4036479309" sldId="739"/>
        </pc:sldMkLst>
        <pc:spChg chg="mod topLvl">
          <ac:chgData name="피티위즈(주)" userId="be105a1e-ef17-475a-a144-a250c389e8ce" providerId="ADAL" clId="{46E8679F-1C80-4FC0-8765-72968EDE984F}" dt="2020-06-29T05:59:17.073" v="925" actId="207"/>
          <ac:spMkLst>
            <pc:docMk/>
            <pc:sldMk cId="4036479309" sldId="739"/>
            <ac:spMk id="3" creationId="{A3696736-16EB-436F-A582-F0769E7C9C9E}"/>
          </ac:spMkLst>
        </pc:spChg>
        <pc:spChg chg="mod topLvl">
          <ac:chgData name="피티위즈(주)" userId="be105a1e-ef17-475a-a144-a250c389e8ce" providerId="ADAL" clId="{46E8679F-1C80-4FC0-8765-72968EDE984F}" dt="2020-06-29T05:52:59.925" v="640" actId="207"/>
          <ac:spMkLst>
            <pc:docMk/>
            <pc:sldMk cId="4036479309" sldId="739"/>
            <ac:spMk id="4" creationId="{EB7BA911-003F-42B3-8D72-6E2E853A03A4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6" creationId="{4E31AEB6-2F4C-43AC-8AA9-4A8DDBD0C753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7" creationId="{E02541B7-548A-4C4B-8C9A-8B1F252C8E38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8" creationId="{1966867A-F5B4-4036-8221-0B1F13B204B8}"/>
          </ac:spMkLst>
        </pc:spChg>
        <pc:spChg chg="mod">
          <ac:chgData name="피티위즈(주)" userId="be105a1e-ef17-475a-a144-a250c389e8ce" providerId="ADAL" clId="{46E8679F-1C80-4FC0-8765-72968EDE984F}" dt="2020-06-29T08:51:07.927" v="3592" actId="1036"/>
          <ac:spMkLst>
            <pc:docMk/>
            <pc:sldMk cId="4036479309" sldId="739"/>
            <ac:spMk id="19" creationId="{B052F567-7323-44B0-A45F-EB199DAF790E}"/>
          </ac:spMkLst>
        </pc:spChg>
        <pc:spChg chg="mod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34" creationId="{5F094235-F4BC-44F9-97AF-59AE9F2E83D9}"/>
          </ac:spMkLst>
        </pc:spChg>
        <pc:spChg chg="mod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35" creationId="{66C128B4-4FBE-41CF-8167-9744009B434C}"/>
          </ac:spMkLst>
        </pc:spChg>
        <pc:spChg chg="mod topLvl">
          <ac:chgData name="피티위즈(주)" userId="be105a1e-ef17-475a-a144-a250c389e8ce" providerId="ADAL" clId="{46E8679F-1C80-4FC0-8765-72968EDE984F}" dt="2020-06-29T05:53:46.689" v="747" actId="207"/>
          <ac:spMkLst>
            <pc:docMk/>
            <pc:sldMk cId="4036479309" sldId="739"/>
            <ac:spMk id="36" creationId="{7D411EBC-1F19-457E-B31B-F27C6272BDCB}"/>
          </ac:spMkLst>
        </pc:spChg>
        <pc:spChg chg="mod topLvl">
          <ac:chgData name="피티위즈(주)" userId="be105a1e-ef17-475a-a144-a250c389e8ce" providerId="ADAL" clId="{46E8679F-1C80-4FC0-8765-72968EDE984F}" dt="2020-06-29T05:53:42.080" v="724" actId="207"/>
          <ac:spMkLst>
            <pc:docMk/>
            <pc:sldMk cId="4036479309" sldId="739"/>
            <ac:spMk id="37" creationId="{8B3397EE-120E-4931-8DB3-5F8928BC71EF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42" creationId="{BB1D7B00-15C2-4F6C-9E7A-18A1E7C06FF0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50" creationId="{E231A684-3DDA-4C16-A56F-B99ECA2494D1}"/>
          </ac:spMkLst>
        </pc:spChg>
        <pc:spChg chg="mod topLvl">
          <ac:chgData name="피티위즈(주)" userId="be105a1e-ef17-475a-a144-a250c389e8ce" providerId="ADAL" clId="{46E8679F-1C80-4FC0-8765-72968EDE984F}" dt="2020-06-29T05:51:56.905" v="636" actId="165"/>
          <ac:spMkLst>
            <pc:docMk/>
            <pc:sldMk cId="4036479309" sldId="739"/>
            <ac:spMk id="57" creationId="{00000000-0000-0000-0000-000000000000}"/>
          </ac:spMkLst>
        </pc:spChg>
        <pc:grpChg chg="del">
          <ac:chgData name="피티위즈(주)" userId="be105a1e-ef17-475a-a144-a250c389e8ce" providerId="ADAL" clId="{46E8679F-1C80-4FC0-8765-72968EDE984F}" dt="2020-06-29T05:51:56.905" v="636" actId="165"/>
          <ac:grpSpMkLst>
            <pc:docMk/>
            <pc:sldMk cId="4036479309" sldId="739"/>
            <ac:grpSpMk id="6" creationId="{E06FA685-4C96-4505-B901-5CDBDBC04726}"/>
          </ac:grpSpMkLst>
        </pc:grpChg>
        <pc:grpChg chg="add mod">
          <ac:chgData name="피티위즈(주)" userId="be105a1e-ef17-475a-a144-a250c389e8ce" providerId="ADAL" clId="{46E8679F-1C80-4FC0-8765-72968EDE984F}" dt="2020-06-29T08:51:07.927" v="3592" actId="1036"/>
          <ac:grpSpMkLst>
            <pc:docMk/>
            <pc:sldMk cId="4036479309" sldId="739"/>
            <ac:grpSpMk id="15" creationId="{4E3547CD-FC9C-4649-8662-2703578C7967}"/>
          </ac:grpSpMkLst>
        </pc:grpChg>
        <pc:grpChg chg="del mod topLvl">
          <ac:chgData name="피티위즈(주)" userId="be105a1e-ef17-475a-a144-a250c389e8ce" providerId="ADAL" clId="{46E8679F-1C80-4FC0-8765-72968EDE984F}" dt="2020-06-29T05:51:58.780" v="637" actId="478"/>
          <ac:grpSpMkLst>
            <pc:docMk/>
            <pc:sldMk cId="4036479309" sldId="739"/>
            <ac:grpSpMk id="33" creationId="{A08ECCD1-7E04-44F1-A501-ABDF5C50CAD6}"/>
          </ac:grpSpMkLst>
        </pc:grpChg>
        <pc:picChg chg="mod topLvl">
          <ac:chgData name="피티위즈(주)" userId="be105a1e-ef17-475a-a144-a250c389e8ce" providerId="ADAL" clId="{46E8679F-1C80-4FC0-8765-72968EDE984F}" dt="2020-06-29T05:51:56.905" v="636" actId="165"/>
          <ac:picMkLst>
            <pc:docMk/>
            <pc:sldMk cId="4036479309" sldId="739"/>
            <ac:picMk id="46" creationId="{70C7C8DA-B8A6-430C-BE01-E95CEBF61551}"/>
          </ac:picMkLst>
        </pc:picChg>
        <pc:cxnChg chg="mod topLvl">
          <ac:chgData name="피티위즈(주)" userId="be105a1e-ef17-475a-a144-a250c389e8ce" providerId="ADAL" clId="{46E8679F-1C80-4FC0-8765-72968EDE984F}" dt="2020-06-29T05:51:56.905" v="636" actId="165"/>
          <ac:cxnSpMkLst>
            <pc:docMk/>
            <pc:sldMk cId="4036479309" sldId="739"/>
            <ac:cxnSpMk id="7" creationId="{8F2C1CFC-872F-42F0-8A02-791329BC87E2}"/>
          </ac:cxnSpMkLst>
        </pc:cxnChg>
      </pc:sldChg>
    </pc:docChg>
  </pc:docChgLst>
  <pc:docChgLst>
    <pc:chgData name="피티위즈(주)" userId="be105a1e-ef17-475a-a144-a250c389e8ce" providerId="ADAL" clId="{7BD26D00-4102-41F7-893B-4CB636A5D523}"/>
    <pc:docChg chg="undo custSel modSld">
      <pc:chgData name="피티위즈(주)" userId="be105a1e-ef17-475a-a144-a250c389e8ce" providerId="ADAL" clId="{7BD26D00-4102-41F7-893B-4CB636A5D523}" dt="2020-06-30T08:52:02.295" v="4831" actId="20577"/>
      <pc:docMkLst>
        <pc:docMk/>
      </pc:docMkLst>
      <pc:sldChg chg="delSp mod">
        <pc:chgData name="피티위즈(주)" userId="be105a1e-ef17-475a-a144-a250c389e8ce" providerId="ADAL" clId="{7BD26D00-4102-41F7-893B-4CB636A5D523}" dt="2020-06-30T05:24:54.354" v="1110" actId="478"/>
        <pc:sldMkLst>
          <pc:docMk/>
          <pc:sldMk cId="4089566521" sldId="460"/>
        </pc:sldMkLst>
        <pc:spChg chg="del">
          <ac:chgData name="피티위즈(주)" userId="be105a1e-ef17-475a-a144-a250c389e8ce" providerId="ADAL" clId="{7BD26D00-4102-41F7-893B-4CB636A5D523}" dt="2020-06-30T05:24:54.354" v="1110" actId="478"/>
          <ac:spMkLst>
            <pc:docMk/>
            <pc:sldMk cId="4089566521" sldId="460"/>
            <ac:spMk id="2" creationId="{CD0EE148-3918-470C-B5F0-E09521F7B4B1}"/>
          </ac:spMkLst>
        </pc:spChg>
        <pc:spChg chg="del">
          <ac:chgData name="피티위즈(주)" userId="be105a1e-ef17-475a-a144-a250c389e8ce" providerId="ADAL" clId="{7BD26D00-4102-41F7-893B-4CB636A5D523}" dt="2020-06-30T05:24:54.354" v="1110" actId="478"/>
          <ac:spMkLst>
            <pc:docMk/>
            <pc:sldMk cId="4089566521" sldId="460"/>
            <ac:spMk id="23" creationId="{7C171DBB-A3C9-49F5-A6D2-1C8FC840875F}"/>
          </ac:spMkLst>
        </pc:spChg>
        <pc:picChg chg="del">
          <ac:chgData name="피티위즈(주)" userId="be105a1e-ef17-475a-a144-a250c389e8ce" providerId="ADAL" clId="{7BD26D00-4102-41F7-893B-4CB636A5D523}" dt="2020-06-30T05:24:51.182" v="1109" actId="478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5:03:49.544" v="582"/>
        <pc:sldMkLst>
          <pc:docMk/>
          <pc:sldMk cId="2971263555" sldId="500"/>
        </pc:sldMkLst>
        <pc:spChg chg="del">
          <ac:chgData name="피티위즈(주)" userId="be105a1e-ef17-475a-a144-a250c389e8ce" providerId="ADAL" clId="{7BD26D00-4102-41F7-893B-4CB636A5D523}" dt="2020-06-30T04:57:26.348" v="382" actId="478"/>
          <ac:spMkLst>
            <pc:docMk/>
            <pc:sldMk cId="2971263555" sldId="500"/>
            <ac:spMk id="31" creationId="{A93EE2B7-98C2-4F72-82AB-4A7520B62B3B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36" creationId="{ADEFCAFC-DA9C-46C5-947C-824E667F28EA}"/>
          </ac:spMkLst>
        </pc:spChg>
        <pc:spChg chg="mod">
          <ac:chgData name="피티위즈(주)" userId="be105a1e-ef17-475a-a144-a250c389e8ce" providerId="ADAL" clId="{7BD26D00-4102-41F7-893B-4CB636A5D523}" dt="2020-06-30T04:56:57.709" v="375" actId="6549"/>
          <ac:spMkLst>
            <pc:docMk/>
            <pc:sldMk cId="2971263555" sldId="500"/>
            <ac:spMk id="37" creationId="{E9E89A62-A029-45FC-9304-98615A80B689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38" creationId="{6F9FA087-6BCD-4E84-A056-121469BEB098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49" creationId="{F2842E12-2557-40ED-A06E-5EBB8229532E}"/>
          </ac:spMkLst>
        </pc:spChg>
        <pc:spChg chg="del">
          <ac:chgData name="피티위즈(주)" userId="be105a1e-ef17-475a-a144-a250c389e8ce" providerId="ADAL" clId="{7BD26D00-4102-41F7-893B-4CB636A5D523}" dt="2020-06-30T04:57:18.193" v="381" actId="478"/>
          <ac:spMkLst>
            <pc:docMk/>
            <pc:sldMk cId="2971263555" sldId="500"/>
            <ac:spMk id="54" creationId="{60A0106B-0105-4D21-AFF4-9D6F64866688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5" creationId="{A899584C-E078-4944-A630-6352F5E8DF0E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8" creationId="{F3ECD713-2504-4D45-B33B-C03EB686957C}"/>
          </ac:spMkLst>
        </pc:spChg>
        <pc:spChg chg="mod">
          <ac:chgData name="피티위즈(주)" userId="be105a1e-ef17-475a-a144-a250c389e8ce" providerId="ADAL" clId="{7BD26D00-4102-41F7-893B-4CB636A5D523}" dt="2020-06-30T04:56:28.213" v="364"/>
          <ac:spMkLst>
            <pc:docMk/>
            <pc:sldMk cId="2971263555" sldId="500"/>
            <ac:spMk id="59" creationId="{C96ED945-40BC-4F1A-B306-A393D385E47D}"/>
          </ac:spMkLst>
        </pc:spChg>
        <pc:spChg chg="mod ord">
          <ac:chgData name="피티위즈(주)" userId="be105a1e-ef17-475a-a144-a250c389e8ce" providerId="ADAL" clId="{7BD26D00-4102-41F7-893B-4CB636A5D523}" dt="2020-06-30T04:59:14.264" v="450" actId="207"/>
          <ac:spMkLst>
            <pc:docMk/>
            <pc:sldMk cId="2971263555" sldId="500"/>
            <ac:spMk id="60" creationId="{9C083CCA-525A-4CEF-978A-443C6FAE0007}"/>
          </ac:spMkLst>
        </pc:spChg>
        <pc:grpChg chg="del mod">
          <ac:chgData name="피티위즈(주)" userId="be105a1e-ef17-475a-a144-a250c389e8ce" providerId="ADAL" clId="{7BD26D00-4102-41F7-893B-4CB636A5D523}" dt="2020-06-30T04:57:33.989" v="384" actId="478"/>
          <ac:grpSpMkLst>
            <pc:docMk/>
            <pc:sldMk cId="2971263555" sldId="500"/>
            <ac:grpSpMk id="32" creationId="{74D1E5FD-34DE-4AE5-8DD4-BAE38EE86088}"/>
          </ac:grpSpMkLst>
        </pc:grpChg>
        <pc:grpChg chg="add mod">
          <ac:chgData name="피티위즈(주)" userId="be105a1e-ef17-475a-a144-a250c389e8ce" providerId="ADAL" clId="{7BD26D00-4102-41F7-893B-4CB636A5D523}" dt="2020-06-30T04:56:28.213" v="364"/>
          <ac:grpSpMkLst>
            <pc:docMk/>
            <pc:sldMk cId="2971263555" sldId="500"/>
            <ac:grpSpMk id="35" creationId="{0E07576A-8E74-4592-AB9E-912C2520E0E8}"/>
          </ac:grpSpMkLst>
        </pc:grpChg>
        <pc:grpChg chg="mod">
          <ac:chgData name="피티위즈(주)" userId="be105a1e-ef17-475a-a144-a250c389e8ce" providerId="ADAL" clId="{7BD26D00-4102-41F7-893B-4CB636A5D523}" dt="2020-06-30T04:56:28.213" v="364"/>
          <ac:grpSpMkLst>
            <pc:docMk/>
            <pc:sldMk cId="2971263555" sldId="500"/>
            <ac:grpSpMk id="57" creationId="{1473C1BA-0AF0-47B4-90C3-E7E4E1A88A0C}"/>
          </ac:grpSpMkLst>
        </pc:grpChg>
        <pc:graphicFrameChg chg="mod">
          <ac:chgData name="피티위즈(주)" userId="be105a1e-ef17-475a-a144-a250c389e8ce" providerId="ADAL" clId="{7BD26D00-4102-41F7-893B-4CB636A5D523}" dt="2020-06-30T05:03:49.544" v="582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mod">
          <ac:chgData name="피티위즈(주)" userId="be105a1e-ef17-475a-a144-a250c389e8ce" providerId="ADAL" clId="{7BD26D00-4102-41F7-893B-4CB636A5D523}" dt="2020-06-30T04:56:28.213" v="364"/>
          <ac:cxnSpMkLst>
            <pc:docMk/>
            <pc:sldMk cId="2971263555" sldId="500"/>
            <ac:cxnSpMk id="56" creationId="{306FF2E5-404B-4D98-A7E2-682E324FD0C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4:56:21.557" v="362" actId="478"/>
        <pc:sldMkLst>
          <pc:docMk/>
          <pc:sldMk cId="2971263555" sldId="546"/>
        </pc:sldMkLst>
        <pc:spChg chg="del">
          <ac:chgData name="피티위즈(주)" userId="be105a1e-ef17-475a-a144-a250c389e8ce" providerId="ADAL" clId="{7BD26D00-4102-41F7-893B-4CB636A5D523}" dt="2020-06-30T04:56:01.714" v="353" actId="478"/>
          <ac:spMkLst>
            <pc:docMk/>
            <pc:sldMk cId="2971263555" sldId="546"/>
            <ac:spMk id="22" creationId="{908DB0C0-2683-4A02-B2D4-696AD0CD7D96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1" creationId="{E1D72005-9CDA-4F61-A20C-B9006BE6EABD}"/>
          </ac:spMkLst>
        </pc:spChg>
        <pc:spChg chg="mod">
          <ac:chgData name="피티위즈(주)" userId="be105a1e-ef17-475a-a144-a250c389e8ce" providerId="ADAL" clId="{7BD26D00-4102-41F7-893B-4CB636A5D523}" dt="2020-06-30T04:56:19.572" v="361"/>
          <ac:spMkLst>
            <pc:docMk/>
            <pc:sldMk cId="2971263555" sldId="546"/>
            <ac:spMk id="32" creationId="{44B152AC-5CE3-4123-A084-E1BB2080871B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3" creationId="{5145A660-7CF3-48B2-8805-0F7E3F8EA2AA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4" creationId="{DBC40F70-38E3-49B1-AA09-D03F9FF8F9BC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5" creationId="{DD2429C3-F6E9-45F3-AD11-90E7D7CE5F28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8" creationId="{F8451A0F-0F62-4BAC-9688-045E2F13D0E0}"/>
          </ac:spMkLst>
        </pc:spChg>
        <pc:spChg chg="mod">
          <ac:chgData name="피티위즈(주)" userId="be105a1e-ef17-475a-a144-a250c389e8ce" providerId="ADAL" clId="{7BD26D00-4102-41F7-893B-4CB636A5D523}" dt="2020-06-30T04:56:05.417" v="355"/>
          <ac:spMkLst>
            <pc:docMk/>
            <pc:sldMk cId="2971263555" sldId="546"/>
            <ac:spMk id="39" creationId="{64E5791D-31C4-4354-9ED6-77344E788FD1}"/>
          </ac:spMkLst>
        </pc:spChg>
        <pc:grpChg chg="del mod">
          <ac:chgData name="피티위즈(주)" userId="be105a1e-ef17-475a-a144-a250c389e8ce" providerId="ADAL" clId="{7BD26D00-4102-41F7-893B-4CB636A5D523}" dt="2020-06-30T04:56:21.557" v="362" actId="478"/>
          <ac:grpSpMkLst>
            <pc:docMk/>
            <pc:sldMk cId="2971263555" sldId="546"/>
            <ac:grpSpMk id="18" creationId="{063061C0-AD49-4FA0-9387-8080E32DB45C}"/>
          </ac:grpSpMkLst>
        </pc:grpChg>
        <pc:grpChg chg="add mod">
          <ac:chgData name="피티위즈(주)" userId="be105a1e-ef17-475a-a144-a250c389e8ce" providerId="ADAL" clId="{7BD26D00-4102-41F7-893B-4CB636A5D523}" dt="2020-06-30T04:56:05.417" v="355"/>
          <ac:grpSpMkLst>
            <pc:docMk/>
            <pc:sldMk cId="2971263555" sldId="546"/>
            <ac:grpSpMk id="30" creationId="{5191B72D-CF6B-4532-AA11-12168F406951}"/>
          </ac:grpSpMkLst>
        </pc:grpChg>
        <pc:grpChg chg="mod">
          <ac:chgData name="피티위즈(주)" userId="be105a1e-ef17-475a-a144-a250c389e8ce" providerId="ADAL" clId="{7BD26D00-4102-41F7-893B-4CB636A5D523}" dt="2020-06-30T04:56:05.417" v="355"/>
          <ac:grpSpMkLst>
            <pc:docMk/>
            <pc:sldMk cId="2971263555" sldId="546"/>
            <ac:grpSpMk id="37" creationId="{356CBB28-2F20-49D7-AE98-89D565F48852}"/>
          </ac:grpSpMkLst>
        </pc:grpChg>
        <pc:cxnChg chg="mod">
          <ac:chgData name="피티위즈(주)" userId="be105a1e-ef17-475a-a144-a250c389e8ce" providerId="ADAL" clId="{7BD26D00-4102-41F7-893B-4CB636A5D523}" dt="2020-06-30T04:56:05.417" v="355"/>
          <ac:cxnSpMkLst>
            <pc:docMk/>
            <pc:sldMk cId="2971263555" sldId="546"/>
            <ac:cxnSpMk id="36" creationId="{2A955019-1DC3-4B3B-AEEB-564B208E01D5}"/>
          </ac:cxnSpMkLst>
        </pc:cxnChg>
      </pc:sldChg>
      <pc:sldChg chg="modSp">
        <pc:chgData name="피티위즈(주)" userId="be105a1e-ef17-475a-a144-a250c389e8ce" providerId="ADAL" clId="{7BD26D00-4102-41F7-893B-4CB636A5D523}" dt="2020-06-30T05:24:01.184" v="1107" actId="207"/>
        <pc:sldMkLst>
          <pc:docMk/>
          <pc:sldMk cId="2057130518" sldId="548"/>
        </pc:sldMkLst>
        <pc:spChg chg="mod">
          <ac:chgData name="피티위즈(주)" userId="be105a1e-ef17-475a-a144-a250c389e8ce" providerId="ADAL" clId="{7BD26D00-4102-41F7-893B-4CB636A5D523}" dt="2020-06-30T05:24:01.184" v="1107" actId="207"/>
          <ac:spMkLst>
            <pc:docMk/>
            <pc:sldMk cId="2057130518" sldId="548"/>
            <ac:spMk id="124" creationId="{D2ADC503-8083-40D5-9A08-33C65C29E7BF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5:59:24.703" v="1535" actId="164"/>
        <pc:sldMkLst>
          <pc:docMk/>
          <pc:sldMk cId="2057130518" sldId="549"/>
        </pc:sldMkLst>
        <pc:spChg chg="del mod">
          <ac:chgData name="피티위즈(주)" userId="be105a1e-ef17-475a-a144-a250c389e8ce" providerId="ADAL" clId="{7BD26D00-4102-41F7-893B-4CB636A5D523}" dt="2020-06-30T05:20:16.707" v="1044" actId="478"/>
          <ac:spMkLst>
            <pc:docMk/>
            <pc:sldMk cId="2057130518" sldId="549"/>
            <ac:spMk id="2" creationId="{437488FE-448B-48C5-97AD-7D331E2CE212}"/>
          </ac:spMkLst>
        </pc:spChg>
        <pc:spChg chg="del mod">
          <ac:chgData name="피티위즈(주)" userId="be105a1e-ef17-475a-a144-a250c389e8ce" providerId="ADAL" clId="{7BD26D00-4102-41F7-893B-4CB636A5D523}" dt="2020-06-30T05:20:16.707" v="1044" actId="478"/>
          <ac:spMkLst>
            <pc:docMk/>
            <pc:sldMk cId="2057130518" sldId="549"/>
            <ac:spMk id="3" creationId="{F6FCFE59-D7D2-40BC-8CA9-482E385498FA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4" creationId="{F869BB74-AB0B-4F35-9DFA-D9E68A70A256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3" creationId="{076AC34E-469F-4E0D-8001-DB8FD43514B6}"/>
          </ac:spMkLst>
        </pc:spChg>
        <pc:spChg chg="add 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4" creationId="{FDC48E36-1826-41D3-BB90-29027EC244B3}"/>
          </ac:spMkLst>
        </pc:spChg>
        <pc:spChg chg="add 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35" creationId="{CCC7CBAB-D1B1-4140-8DE9-8EFB1BBB8C32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4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53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04" creationId="{04EDCAC5-CC2C-4ED7-A14B-B813367287CD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0" creationId="{2F63CFD1-34A0-4D7C-B06F-644FAE3B3B84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1" creationId="{97F56EA3-89BF-4E07-A951-DA1604060193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2" creationId="{33FC5C4D-5B1F-4F10-9173-C0B2503AF31E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4" creationId="{6B4B9353-264C-4BFA-BD34-5DE2393EDCA4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5" creationId="{6A77B39C-D120-4539-9C8E-F745307014D9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6" creationId="{AE87B1C7-FF7B-48D1-A927-55C8E2C7A08F}"/>
          </ac:spMkLst>
        </pc:spChg>
        <pc:spChg chg="mo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28" creationId="{5E5B4D73-52A8-4298-8C93-1AEDF078FDC3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29" creationId="{C1462024-F8C8-407C-B81D-D658876C109F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0" creationId="{216755A2-808E-4BD1-8233-9C04B10D1128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1" creationId="{ECBE6441-C88D-4ED4-B103-28DB79FF0D3C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2" creationId="{B3E7E851-1D37-4748-8904-CDD92F474769}"/>
          </ac:spMkLst>
        </pc:spChg>
        <pc:spChg chg="del">
          <ac:chgData name="피티위즈(주)" userId="be105a1e-ef17-475a-a144-a250c389e8ce" providerId="ADAL" clId="{7BD26D00-4102-41F7-893B-4CB636A5D523}" dt="2020-06-30T05:16:10.376" v="933" actId="478"/>
          <ac:spMkLst>
            <pc:docMk/>
            <pc:sldMk cId="2057130518" sldId="549"/>
            <ac:spMk id="133" creationId="{A6B07DA5-01C4-48F6-AE50-904E81862E33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4" creationId="{84F814FB-028E-4C2C-B7B0-5C18422E3261}"/>
          </ac:spMkLst>
        </pc:spChg>
        <pc:spChg chg="mod ord topLvl">
          <ac:chgData name="피티위즈(주)" userId="be105a1e-ef17-475a-a144-a250c389e8ce" providerId="ADAL" clId="{7BD26D00-4102-41F7-893B-4CB636A5D523}" dt="2020-06-30T05:59:24.703" v="1535" actId="164"/>
          <ac:spMkLst>
            <pc:docMk/>
            <pc:sldMk cId="2057130518" sldId="549"/>
            <ac:spMk id="135" creationId="{72A28CB8-537B-44A4-A27E-C4CCB92DAC21}"/>
          </ac:spMkLst>
        </pc:spChg>
        <pc:grpChg chg="add del mod">
          <ac:chgData name="피티위즈(주)" userId="be105a1e-ef17-475a-a144-a250c389e8ce" providerId="ADAL" clId="{7BD26D00-4102-41F7-893B-4CB636A5D523}" dt="2020-06-30T05:21:35.329" v="1056" actId="165"/>
          <ac:grpSpMkLst>
            <pc:docMk/>
            <pc:sldMk cId="2057130518" sldId="549"/>
            <ac:grpSpMk id="5" creationId="{996B252C-DF47-454D-8573-E5341310CD43}"/>
          </ac:grpSpMkLst>
        </pc:grpChg>
        <pc:grpChg chg="add mod">
          <ac:chgData name="피티위즈(주)" userId="be105a1e-ef17-475a-a144-a250c389e8ce" providerId="ADAL" clId="{7BD26D00-4102-41F7-893B-4CB636A5D523}" dt="2020-06-30T05:59:24.703" v="1535" actId="164"/>
          <ac:grpSpMkLst>
            <pc:docMk/>
            <pc:sldMk cId="2057130518" sldId="549"/>
            <ac:grpSpMk id="6" creationId="{F33F32EC-DA19-4EBB-A43D-C8A7ED2BC020}"/>
          </ac:grpSpMkLst>
        </pc:grpChg>
        <pc:picChg chg="add mod ord">
          <ac:chgData name="피티위즈(주)" userId="be105a1e-ef17-475a-a144-a250c389e8ce" providerId="ADAL" clId="{7BD26D00-4102-41F7-893B-4CB636A5D523}" dt="2020-06-30T05:59:24.703" v="1535" actId="164"/>
          <ac:picMkLst>
            <pc:docMk/>
            <pc:sldMk cId="2057130518" sldId="549"/>
            <ac:picMk id="37" creationId="{BEE2A617-6B24-4C8D-BD87-F725D1A99B3A}"/>
          </ac:picMkLst>
        </pc:picChg>
      </pc:sldChg>
      <pc:sldChg chg="modSp mod">
        <pc:chgData name="피티위즈(주)" userId="be105a1e-ef17-475a-a144-a250c389e8ce" providerId="ADAL" clId="{7BD26D00-4102-41F7-893B-4CB636A5D523}" dt="2020-06-30T05:12:56.359" v="927" actId="1036"/>
        <pc:sldMkLst>
          <pc:docMk/>
          <pc:sldMk cId="2653967047" sldId="555"/>
        </pc:sldMkLst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28" creationId="{3DF040E0-48BD-49E0-A437-634FC7834D45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0" creationId="{8632965D-045A-4A67-94B9-C1D8C2A6A2F7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3" creationId="{F4E1DC6E-5154-473A-AD89-237C48F6B14F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6" creationId="{2F4EE0EC-8891-481E-8436-A9833F9C1545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79" creationId="{16D8A396-A1BB-4F38-BC0C-1D7ED91E4290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82" creationId="{AF0D06FC-9497-4640-AD6E-71D0219CA04F}"/>
          </ac:spMkLst>
        </pc:spChg>
        <pc:spChg chg="mod">
          <ac:chgData name="피티위즈(주)" userId="be105a1e-ef17-475a-a144-a250c389e8ce" providerId="ADAL" clId="{7BD26D00-4102-41F7-893B-4CB636A5D523}" dt="2020-06-30T05:12:56.359" v="927" actId="1036"/>
          <ac:spMkLst>
            <pc:docMk/>
            <pc:sldMk cId="2653967047" sldId="555"/>
            <ac:spMk id="185" creationId="{247280F2-773B-4A60-AA15-1D2B4A2A8AE4}"/>
          </ac:spMkLst>
        </pc:spChg>
      </pc:sldChg>
      <pc:sldChg chg="delSp modSp mod">
        <pc:chgData name="피티위즈(주)" userId="be105a1e-ef17-475a-a144-a250c389e8ce" providerId="ADAL" clId="{7BD26D00-4102-41F7-893B-4CB636A5D523}" dt="2020-06-30T04:53:55.141" v="105" actId="207"/>
        <pc:sldMkLst>
          <pc:docMk/>
          <pc:sldMk cId="3300141677" sldId="622"/>
        </pc:sldMkLst>
        <pc:spChg chg="mod">
          <ac:chgData name="피티위즈(주)" userId="be105a1e-ef17-475a-a144-a250c389e8ce" providerId="ADAL" clId="{7BD26D00-4102-41F7-893B-4CB636A5D523}" dt="2020-06-30T04:53:44.110" v="80" actId="207"/>
          <ac:spMkLst>
            <pc:docMk/>
            <pc:sldMk cId="3300141677" sldId="622"/>
            <ac:spMk id="3" creationId="{A3696736-16EB-436F-A582-F0769E7C9C9E}"/>
          </ac:spMkLst>
        </pc:spChg>
        <pc:spChg chg="mod">
          <ac:chgData name="피티위즈(주)" userId="be105a1e-ef17-475a-a144-a250c389e8ce" providerId="ADAL" clId="{7BD26D00-4102-41F7-893B-4CB636A5D523}" dt="2020-06-30T04:51:54.646" v="0" actId="207"/>
          <ac:spMkLst>
            <pc:docMk/>
            <pc:sldMk cId="3300141677" sldId="622"/>
            <ac:spMk id="4" creationId="{EB7BA911-003F-42B3-8D72-6E2E853A03A4}"/>
          </ac:spMkLst>
        </pc:spChg>
        <pc:spChg chg="del">
          <ac:chgData name="피티위즈(주)" userId="be105a1e-ef17-475a-a144-a250c389e8ce" providerId="ADAL" clId="{7BD26D00-4102-41F7-893B-4CB636A5D523}" dt="2020-06-30T04:52:01.021" v="1" actId="478"/>
          <ac:spMkLst>
            <pc:docMk/>
            <pc:sldMk cId="3300141677" sldId="622"/>
            <ac:spMk id="14" creationId="{A6BA10CC-4FB3-46AB-BF38-1B6A63E15392}"/>
          </ac:spMkLst>
        </pc:spChg>
        <pc:spChg chg="del">
          <ac:chgData name="피티위즈(주)" userId="be105a1e-ef17-475a-a144-a250c389e8ce" providerId="ADAL" clId="{7BD26D00-4102-41F7-893B-4CB636A5D523}" dt="2020-06-30T04:52:01.021" v="1" actId="478"/>
          <ac:spMkLst>
            <pc:docMk/>
            <pc:sldMk cId="3300141677" sldId="622"/>
            <ac:spMk id="15" creationId="{889644FF-8A2F-4D26-A30E-8356CCB8ABC8}"/>
          </ac:spMkLst>
        </pc:spChg>
        <pc:spChg chg="mod">
          <ac:chgData name="피티위즈(주)" userId="be105a1e-ef17-475a-a144-a250c389e8ce" providerId="ADAL" clId="{7BD26D00-4102-41F7-893B-4CB636A5D523}" dt="2020-06-30T04:52:45.941" v="63" actId="207"/>
          <ac:spMkLst>
            <pc:docMk/>
            <pc:sldMk cId="3300141677" sldId="622"/>
            <ac:spMk id="36" creationId="{7D411EBC-1F19-457E-B31B-F27C6272BDCB}"/>
          </ac:spMkLst>
        </pc:spChg>
        <pc:spChg chg="mod">
          <ac:chgData name="피티위즈(주)" userId="be105a1e-ef17-475a-a144-a250c389e8ce" providerId="ADAL" clId="{7BD26D00-4102-41F7-893B-4CB636A5D523}" dt="2020-06-30T04:53:55.141" v="105" actId="207"/>
          <ac:spMkLst>
            <pc:docMk/>
            <pc:sldMk cId="3300141677" sldId="622"/>
            <ac:spMk id="37" creationId="{8B3397EE-120E-4931-8DB3-5F8928BC71EF}"/>
          </ac:spMkLst>
        </pc:spChg>
        <pc:spChg chg="mod">
          <ac:chgData name="피티위즈(주)" userId="be105a1e-ef17-475a-a144-a250c389e8ce" providerId="ADAL" clId="{7BD26D00-4102-41F7-893B-4CB636A5D523}" dt="2020-06-30T04:53:01.596" v="64" actId="207"/>
          <ac:spMkLst>
            <pc:docMk/>
            <pc:sldMk cId="3300141677" sldId="622"/>
            <ac:spMk id="50" creationId="{E231A684-3DDA-4C16-A56F-B99ECA2494D1}"/>
          </ac:spMkLst>
        </pc:spChg>
        <pc:grpChg chg="mod">
          <ac:chgData name="피티위즈(주)" userId="be105a1e-ef17-475a-a144-a250c389e8ce" providerId="ADAL" clId="{7BD26D00-4102-41F7-893B-4CB636A5D523}" dt="2020-06-30T04:53:22.970" v="67" actId="207"/>
          <ac:grpSpMkLst>
            <pc:docMk/>
            <pc:sldMk cId="3300141677" sldId="622"/>
            <ac:grpSpMk id="33" creationId="{A08ECCD1-7E04-44F1-A501-ABDF5C50CAD6}"/>
          </ac:grpSpMkLst>
        </pc:grpChg>
      </pc:sldChg>
      <pc:sldChg chg="modSp mod">
        <pc:chgData name="피티위즈(주)" userId="be105a1e-ef17-475a-a144-a250c389e8ce" providerId="ADAL" clId="{7BD26D00-4102-41F7-893B-4CB636A5D523}" dt="2020-06-30T05:48:24.793" v="1356" actId="207"/>
        <pc:sldMkLst>
          <pc:docMk/>
          <pc:sldMk cId="4044289917" sldId="641"/>
        </pc:sldMkLst>
        <pc:spChg chg="ord">
          <ac:chgData name="피티위즈(주)" userId="be105a1e-ef17-475a-a144-a250c389e8ce" providerId="ADAL" clId="{7BD26D00-4102-41F7-893B-4CB636A5D523}" dt="2020-06-30T05:47:06.457" v="1324" actId="167"/>
          <ac:spMkLst>
            <pc:docMk/>
            <pc:sldMk cId="4044289917" sldId="641"/>
            <ac:spMk id="2" creationId="{A97E7D18-FF3F-4319-A423-C66017DE1E63}"/>
          </ac:spMkLst>
        </pc:spChg>
        <pc:spChg chg="mod">
          <ac:chgData name="피티위즈(주)" userId="be105a1e-ef17-475a-a144-a250c389e8ce" providerId="ADAL" clId="{7BD26D00-4102-41F7-893B-4CB636A5D523}" dt="2020-06-30T05:48:24.793" v="1356" actId="207"/>
          <ac:spMkLst>
            <pc:docMk/>
            <pc:sldMk cId="4044289917" sldId="641"/>
            <ac:spMk id="40" creationId="{39843ADF-A71B-44D9-A81B-8FC213A477E5}"/>
          </ac:spMkLst>
        </pc:spChg>
      </pc:sldChg>
      <pc:sldChg chg="modSp mod">
        <pc:chgData name="피티위즈(주)" userId="be105a1e-ef17-475a-a144-a250c389e8ce" providerId="ADAL" clId="{7BD26D00-4102-41F7-893B-4CB636A5D523}" dt="2020-06-30T05:48:40.370" v="1360"/>
        <pc:sldMkLst>
          <pc:docMk/>
          <pc:sldMk cId="4044289917" sldId="651"/>
        </pc:sldMkLst>
        <pc:spChg chg="mod">
          <ac:chgData name="피티위즈(주)" userId="be105a1e-ef17-475a-a144-a250c389e8ce" providerId="ADAL" clId="{7BD26D00-4102-41F7-893B-4CB636A5D523}" dt="2020-06-30T05:48:40.370" v="1360"/>
          <ac:spMkLst>
            <pc:docMk/>
            <pc:sldMk cId="4044289917" sldId="651"/>
            <ac:spMk id="37" creationId="{8FFED337-5989-4616-8BBA-AE5A42DE2983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6:17:01.167" v="2029" actId="478"/>
        <pc:sldMkLst>
          <pc:docMk/>
          <pc:sldMk cId="117050613" sldId="654"/>
        </pc:sldMkLst>
        <pc:spChg chg="add mod">
          <ac:chgData name="피티위즈(주)" userId="be105a1e-ef17-475a-a144-a250c389e8ce" providerId="ADAL" clId="{7BD26D00-4102-41F7-893B-4CB636A5D523}" dt="2020-06-30T06:16:31.718" v="2027" actId="14100"/>
          <ac:spMkLst>
            <pc:docMk/>
            <pc:sldMk cId="117050613" sldId="654"/>
            <ac:spMk id="2" creationId="{612201DB-30BE-478C-90CE-82BF28AF2811}"/>
          </ac:spMkLst>
        </pc:spChg>
        <pc:spChg chg="add mod">
          <ac:chgData name="피티위즈(주)" userId="be105a1e-ef17-475a-a144-a250c389e8ce" providerId="ADAL" clId="{7BD26D00-4102-41F7-893B-4CB636A5D523}" dt="2020-06-30T06:11:21.792" v="1856" actId="164"/>
          <ac:spMkLst>
            <pc:docMk/>
            <pc:sldMk cId="117050613" sldId="654"/>
            <ac:spMk id="9" creationId="{F7C60BF0-1F22-4AE5-ABC8-E7858A32CFD4}"/>
          </ac:spMkLst>
        </pc:spChg>
        <pc:spChg chg="add mod">
          <ac:chgData name="피티위즈(주)" userId="be105a1e-ef17-475a-a144-a250c389e8ce" providerId="ADAL" clId="{7BD26D00-4102-41F7-893B-4CB636A5D523}" dt="2020-06-30T06:12:46.289" v="1886"/>
          <ac:spMkLst>
            <pc:docMk/>
            <pc:sldMk cId="117050613" sldId="654"/>
            <ac:spMk id="11" creationId="{9AA6EE64-74CC-4531-97F6-A6314C2159CB}"/>
          </ac:spMkLst>
        </pc:spChg>
        <pc:spChg chg="add mod">
          <ac:chgData name="피티위즈(주)" userId="be105a1e-ef17-475a-a144-a250c389e8ce" providerId="ADAL" clId="{7BD26D00-4102-41F7-893B-4CB636A5D523}" dt="2020-06-30T06:14:43.160" v="1959" actId="207"/>
          <ac:spMkLst>
            <pc:docMk/>
            <pc:sldMk cId="117050613" sldId="654"/>
            <ac:spMk id="12" creationId="{63A0F67A-24BB-483C-8B31-D6C63573FD76}"/>
          </ac:spMkLst>
        </pc:spChg>
        <pc:spChg chg="mod ord">
          <ac:chgData name="피티위즈(주)" userId="be105a1e-ef17-475a-a144-a250c389e8ce" providerId="ADAL" clId="{7BD26D00-4102-41F7-893B-4CB636A5D523}" dt="2020-06-30T06:15:48.891" v="1986" actId="947"/>
          <ac:spMkLst>
            <pc:docMk/>
            <pc:sldMk cId="117050613" sldId="654"/>
            <ac:spMk id="22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4" creationId="{E9C5EE10-9CBB-48C2-8F8F-0204DD4ECFD8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6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7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8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2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30" creationId="{A7136073-3C3D-45CC-AC98-A3E6E8B40960}"/>
          </ac:spMkLst>
        </pc:spChg>
        <pc:spChg chg="del">
          <ac:chgData name="피티위즈(주)" userId="be105a1e-ef17-475a-a144-a250c389e8ce" providerId="ADAL" clId="{7BD26D00-4102-41F7-893B-4CB636A5D523}" dt="2020-06-30T06:17:01.167" v="2029" actId="478"/>
          <ac:spMkLst>
            <pc:docMk/>
            <pc:sldMk cId="117050613" sldId="654"/>
            <ac:spMk id="31" creationId="{C6586CDB-4EE0-4DA4-834B-18D8EDEF1756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51" creationId="{2513C2FF-7CF7-4159-95EE-67F8B85D4FDF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4" creationId="{139337FA-647E-4CB1-AC40-27CB8B793672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5" creationId="{40C3D74B-DE43-4BBA-92AD-798BB62FCFB7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6" creationId="{A0A70258-96E6-4A7A-9BB8-D6B83704D96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7" creationId="{E778C557-0AD4-4578-A1DF-64A20EFBE0ED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8" creationId="{E5D19DEF-2BC3-4A3E-832A-EFB5C04B3B87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59" creationId="{2D14310F-9F43-45E7-8684-B4CA5B30429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0" creationId="{E2EC3619-2C27-43A5-8575-0AF715D2C4DC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1" creationId="{0FA3C50B-2C28-4902-965A-9B86B03B3F38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2" creationId="{50FF7C6D-228B-483A-8A58-6A9EF0A4CFAD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3" creationId="{34BD9DD4-E3EB-4B2C-B811-DC616632364F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4" creationId="{97AD8BB5-4F0F-4F13-A750-FDFD5F9FF1A6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65" creationId="{AFD18736-146E-45C2-A274-0EA144D1F83C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66" creationId="{7E7D657D-F037-4EA9-BEA2-CAEEFF0E268A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7" creationId="{3E00495C-B387-4EAE-87CF-B22DD027A07E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8" creationId="{7AE4A42D-EFA1-4913-BEF0-3E323F0642D0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69" creationId="{A2BEAA14-0F41-4896-A8F2-D920E97B02D4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70" creationId="{C9CD4F89-6F3B-45AA-820F-7B0DD08F1B9B}"/>
          </ac:spMkLst>
        </pc:spChg>
        <pc:spChg chg="mod">
          <ac:chgData name="피티위즈(주)" userId="be105a1e-ef17-475a-a144-a250c389e8ce" providerId="ADAL" clId="{7BD26D00-4102-41F7-893B-4CB636A5D523}" dt="2020-06-30T05:59:35.702" v="1536"/>
          <ac:spMkLst>
            <pc:docMk/>
            <pc:sldMk cId="117050613" sldId="654"/>
            <ac:spMk id="71" creationId="{DE2F3A4D-C345-4957-B1B0-EFD78C5A4D06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3" creationId="{7F45982C-4033-4A56-94E9-E0397285032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4" creationId="{CC0A3274-00D0-4634-BF78-ADAAD643323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5" creationId="{9BA6E0D0-E896-4EB6-8A0E-40C53588DECC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76" creationId="{7D5C218E-A6FE-47BC-A8FF-10DC15EE942C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79" creationId="{418E30C3-8BB3-4B5A-841D-F6D9316E4A97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2" creationId="{6336749A-12D3-43F4-B53E-7A60781723AA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3" creationId="{212BC0D5-F1E6-4724-AE77-D14F44C9E91C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4" creationId="{DC9F7C5D-553C-4E59-98DF-B5154817E710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5" creationId="{E7913C26-AD4F-4796-96B1-C74AC518261F}"/>
          </ac:spMkLst>
        </pc:spChg>
        <pc:spChg chg="del mod topLvl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6" creationId="{BE187C26-E8EC-4057-A2A3-32079323C90C}"/>
          </ac:spMkLst>
        </pc:spChg>
        <pc:spChg chg="del mod">
          <ac:chgData name="피티위즈(주)" userId="be105a1e-ef17-475a-a144-a250c389e8ce" providerId="ADAL" clId="{7BD26D00-4102-41F7-893B-4CB636A5D523}" dt="2020-06-30T06:16:52.136" v="2028" actId="478"/>
          <ac:spMkLst>
            <pc:docMk/>
            <pc:sldMk cId="117050613" sldId="654"/>
            <ac:spMk id="87" creationId="{845E1E62-150C-49AA-AFD9-9444195AAD3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8" creationId="{3BD7C4EB-0538-4693-87D4-2149144B5F27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89" creationId="{7952D2F6-E496-45EB-80B4-E5A07CD11B9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0" creationId="{0151E7A0-3E32-4B89-ABEF-37523535A27A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1" creationId="{6DED7FB6-CFEB-4E37-8B4D-8A47001C6DB2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2" creationId="{7527AD70-B67B-4D7A-9469-75625A967869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3" creationId="{FB68A04C-F611-4140-A5C2-0B9E4E181BEF}"/>
          </ac:spMkLst>
        </pc:spChg>
        <pc:spChg chg="mod">
          <ac:chgData name="피티위즈(주)" userId="be105a1e-ef17-475a-a144-a250c389e8ce" providerId="ADAL" clId="{7BD26D00-4102-41F7-893B-4CB636A5D523}" dt="2020-06-30T06:00:25.419" v="1538"/>
          <ac:spMkLst>
            <pc:docMk/>
            <pc:sldMk cId="117050613" sldId="654"/>
            <ac:spMk id="94" creationId="{28E13ADC-E908-4F57-ACEE-F29B7923F5FB}"/>
          </ac:spMkLst>
        </pc:spChg>
        <pc:spChg chg="add mod">
          <ac:chgData name="피티위즈(주)" userId="be105a1e-ef17-475a-a144-a250c389e8ce" providerId="ADAL" clId="{7BD26D00-4102-41F7-893B-4CB636A5D523}" dt="2020-06-30T06:13:14.678" v="1923" actId="14861"/>
          <ac:spMkLst>
            <pc:docMk/>
            <pc:sldMk cId="117050613" sldId="654"/>
            <ac:spMk id="97" creationId="{2CD1A352-FC34-4C3B-BB04-AF03D9B02A77}"/>
          </ac:spMkLst>
        </pc:spChg>
        <pc:spChg chg="add mod">
          <ac:chgData name="피티위즈(주)" userId="be105a1e-ef17-475a-a144-a250c389e8ce" providerId="ADAL" clId="{7BD26D00-4102-41F7-893B-4CB636A5D523}" dt="2020-06-30T06:11:50.650" v="1866" actId="242"/>
          <ac:spMkLst>
            <pc:docMk/>
            <pc:sldMk cId="117050613" sldId="654"/>
            <ac:spMk id="98" creationId="{7D9C796C-B125-4FDD-B1EE-AB0F01139B3F}"/>
          </ac:spMkLst>
        </pc:spChg>
        <pc:spChg chg="add mod">
          <ac:chgData name="피티위즈(주)" userId="be105a1e-ef17-475a-a144-a250c389e8ce" providerId="ADAL" clId="{7BD26D00-4102-41F7-893B-4CB636A5D523}" dt="2020-06-30T06:11:50.650" v="1866" actId="242"/>
          <ac:spMkLst>
            <pc:docMk/>
            <pc:sldMk cId="117050613" sldId="654"/>
            <ac:spMk id="102" creationId="{BE6B16EC-6303-4CBA-9EF1-C1EFC6700F2C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08" creationId="{71E207A2-4058-4230-8329-F7FD7B5FA2B1}"/>
          </ac:spMkLst>
        </pc:spChg>
        <pc:spChg chg="mod">
          <ac:chgData name="피티위즈(주)" userId="be105a1e-ef17-475a-a144-a250c389e8ce" providerId="ADAL" clId="{7BD26D00-4102-41F7-893B-4CB636A5D523}" dt="2020-06-30T06:14:40.394" v="1957" actId="207"/>
          <ac:spMkLst>
            <pc:docMk/>
            <pc:sldMk cId="117050613" sldId="654"/>
            <ac:spMk id="109" creationId="{79025F29-295D-48B9-9139-7D6F027EBA18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1" creationId="{158C0E0C-5D26-40C0-AD0C-DB8D088725D4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2" creationId="{6F9E6602-1B28-4DFB-9AE9-B580D56B8CB9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3" creationId="{C77CD140-FF3B-4AFF-8D32-6AAC9205675F}"/>
          </ac:spMkLst>
        </pc:spChg>
        <pc:spChg chg="mod">
          <ac:chgData name="피티위즈(주)" userId="be105a1e-ef17-475a-a144-a250c389e8ce" providerId="ADAL" clId="{7BD26D00-4102-41F7-893B-4CB636A5D523}" dt="2020-06-30T06:14:20.629" v="1950"/>
          <ac:spMkLst>
            <pc:docMk/>
            <pc:sldMk cId="117050613" sldId="654"/>
            <ac:spMk id="114" creationId="{F8201D6B-9C3B-4AA2-B35B-6BA9AAC2F582}"/>
          </ac:spMkLst>
        </pc:s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3" creationId="{8D432A80-FB4B-4BC8-AB01-CBB0C081CDA8}"/>
          </ac:grpSpMkLst>
        </pc:gr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4" creationId="{5A6A534C-2CB9-45A7-AE2B-789DA8B10539}"/>
          </ac:grpSpMkLst>
        </pc:grpChg>
        <pc:grpChg chg="del">
          <ac:chgData name="피티위즈(주)" userId="be105a1e-ef17-475a-a144-a250c389e8ce" providerId="ADAL" clId="{7BD26D00-4102-41F7-893B-4CB636A5D523}" dt="2020-06-30T06:17:01.167" v="2029" actId="478"/>
          <ac:grpSpMkLst>
            <pc:docMk/>
            <pc:sldMk cId="117050613" sldId="654"/>
            <ac:grpSpMk id="7" creationId="{7FA98789-36A1-4289-B908-F59949A7FD1E}"/>
          </ac:grpSpMkLst>
        </pc:grpChg>
        <pc:grpChg chg="add mod">
          <ac:chgData name="피티위즈(주)" userId="be105a1e-ef17-475a-a144-a250c389e8ce" providerId="ADAL" clId="{7BD26D00-4102-41F7-893B-4CB636A5D523}" dt="2020-06-30T06:11:21.792" v="1856" actId="164"/>
          <ac:grpSpMkLst>
            <pc:docMk/>
            <pc:sldMk cId="117050613" sldId="654"/>
            <ac:grpSpMk id="8" creationId="{96E38F0F-9F9A-4C54-AEA2-81C07E2AA32C}"/>
          </ac:grpSpMkLst>
        </pc:grpChg>
        <pc:grpChg chg="add mod">
          <ac:chgData name="피티위즈(주)" userId="be105a1e-ef17-475a-a144-a250c389e8ce" providerId="ADAL" clId="{7BD26D00-4102-41F7-893B-4CB636A5D523}" dt="2020-06-30T06:13:33.677" v="1933" actId="164"/>
          <ac:grpSpMkLst>
            <pc:docMk/>
            <pc:sldMk cId="117050613" sldId="654"/>
            <ac:grpSpMk id="10" creationId="{BC2D283A-4863-49B0-B08D-A9103D693122}"/>
          </ac:grpSpMkLst>
        </pc:grpChg>
        <pc:grpChg chg="add mod">
          <ac:chgData name="피티위즈(주)" userId="be105a1e-ef17-475a-a144-a250c389e8ce" providerId="ADAL" clId="{7BD26D00-4102-41F7-893B-4CB636A5D523}" dt="2020-06-30T06:13:29.631" v="1929" actId="164"/>
          <ac:grpSpMkLst>
            <pc:docMk/>
            <pc:sldMk cId="117050613" sldId="654"/>
            <ac:grpSpMk id="13" creationId="{8E01CDCC-EB84-43D0-857E-8D41CDFA2272}"/>
          </ac:grpSpMkLst>
        </pc:grpChg>
        <pc:grpChg chg="del mod topLvl">
          <ac:chgData name="피티위즈(주)" userId="be105a1e-ef17-475a-a144-a250c389e8ce" providerId="ADAL" clId="{7BD26D00-4102-41F7-893B-4CB636A5D523}" dt="2020-06-30T06:09:50.486" v="1825" actId="165"/>
          <ac:grpSpMkLst>
            <pc:docMk/>
            <pc:sldMk cId="117050613" sldId="654"/>
            <ac:grpSpMk id="15" creationId="{7C98A36F-9B5F-4F97-8E91-140343495BC8}"/>
          </ac:grpSpMkLst>
        </pc:grpChg>
        <pc:grpChg chg="add mod">
          <ac:chgData name="피티위즈(주)" userId="be105a1e-ef17-475a-a144-a250c389e8ce" providerId="ADAL" clId="{7BD26D00-4102-41F7-893B-4CB636A5D523}" dt="2020-06-30T06:13:33.677" v="1933" actId="164"/>
          <ac:grpSpMkLst>
            <pc:docMk/>
            <pc:sldMk cId="117050613" sldId="654"/>
            <ac:grpSpMk id="17" creationId="{16BC9C72-7A76-45D2-A0A5-92ED90500E0B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18" creationId="{1A3F8726-F833-4990-8C1C-F1305FF4FEF0}"/>
          </ac:grpSpMkLst>
        </pc:grpChg>
        <pc:grpChg chg="add del mod">
          <ac:chgData name="피티위즈(주)" userId="be105a1e-ef17-475a-a144-a250c389e8ce" providerId="ADAL" clId="{7BD26D00-4102-41F7-893B-4CB636A5D523}" dt="2020-06-30T06:00:12.841" v="1537" actId="478"/>
          <ac:grpSpMkLst>
            <pc:docMk/>
            <pc:sldMk cId="117050613" sldId="654"/>
            <ac:grpSpMk id="52" creationId="{578D23EA-B038-469C-8174-AFDEA7764E56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72" creationId="{45E1B4FB-0868-4207-8436-7DC6FCAC5480}"/>
          </ac:grpSpMkLst>
        </pc:grpChg>
        <pc:grpChg chg="mod">
          <ac:chgData name="피티위즈(주)" userId="be105a1e-ef17-475a-a144-a250c389e8ce" providerId="ADAL" clId="{7BD26D00-4102-41F7-893B-4CB636A5D523}" dt="2020-06-30T06:00:25.419" v="1538"/>
          <ac:grpSpMkLst>
            <pc:docMk/>
            <pc:sldMk cId="117050613" sldId="654"/>
            <ac:grpSpMk id="78" creationId="{62BDD0E8-4FF7-4727-858E-9A9AA3251594}"/>
          </ac:grpSpMkLst>
        </pc:grpChg>
        <pc:grpChg chg="mod">
          <ac:chgData name="피티위즈(주)" userId="be105a1e-ef17-475a-a144-a250c389e8ce" providerId="ADAL" clId="{7BD26D00-4102-41F7-893B-4CB636A5D523}" dt="2020-06-30T06:00:25.419" v="1538"/>
          <ac:grpSpMkLst>
            <pc:docMk/>
            <pc:sldMk cId="117050613" sldId="654"/>
            <ac:grpSpMk id="80" creationId="{3296F0B7-6842-4836-AE3A-1363DA305C28}"/>
          </ac:grpSpMkLst>
        </pc:grpChg>
        <pc:grpChg chg="del mod topLvl">
          <ac:chgData name="피티위즈(주)" userId="be105a1e-ef17-475a-a144-a250c389e8ce" providerId="ADAL" clId="{7BD26D00-4102-41F7-893B-4CB636A5D523}" dt="2020-06-30T06:09:46.816" v="1823" actId="165"/>
          <ac:grpSpMkLst>
            <pc:docMk/>
            <pc:sldMk cId="117050613" sldId="654"/>
            <ac:grpSpMk id="81" creationId="{9F806FCE-AFC4-4E13-968D-79AEE2D59B1A}"/>
          </ac:grpSpMkLst>
        </pc:grpChg>
        <pc:grpChg chg="del mod">
          <ac:chgData name="피티위즈(주)" userId="be105a1e-ef17-475a-a144-a250c389e8ce" providerId="ADAL" clId="{7BD26D00-4102-41F7-893B-4CB636A5D523}" dt="2020-06-30T06:09:46.206" v="1822" actId="165"/>
          <ac:grpSpMkLst>
            <pc:docMk/>
            <pc:sldMk cId="117050613" sldId="654"/>
            <ac:grpSpMk id="99" creationId="{5D86CABE-171B-49D6-970E-519F86D67D42}"/>
          </ac:grpSpMkLst>
        </pc:grpChg>
        <pc:grpChg chg="del mod">
          <ac:chgData name="피티위즈(주)" userId="be105a1e-ef17-475a-a144-a250c389e8ce" providerId="ADAL" clId="{7BD26D00-4102-41F7-893B-4CB636A5D523}" dt="2020-06-30T06:09:49.877" v="1824" actId="165"/>
          <ac:grpSpMkLst>
            <pc:docMk/>
            <pc:sldMk cId="117050613" sldId="654"/>
            <ac:grpSpMk id="100" creationId="{DAB52C8F-D030-4988-9311-E64704879A14}"/>
          </ac:grpSpMkLst>
        </pc:grpChg>
        <pc:grpChg chg="add mod">
          <ac:chgData name="피티위즈(주)" userId="be105a1e-ef17-475a-a144-a250c389e8ce" providerId="ADAL" clId="{7BD26D00-4102-41F7-893B-4CB636A5D523}" dt="2020-06-30T06:16:14.750" v="1987" actId="1076"/>
          <ac:grpSpMkLst>
            <pc:docMk/>
            <pc:sldMk cId="117050613" sldId="654"/>
            <ac:grpSpMk id="103" creationId="{FA664A7F-5710-4943-B98D-33F83D54AA05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4" creationId="{90071297-9B03-4C50-A05E-97880CD26BFB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5" creationId="{28CBBA2D-9663-4502-95F2-92B0F4761656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06" creationId="{5ABE74F2-C341-4370-97CA-CA111EF05F72}"/>
          </ac:grpSpMkLst>
        </pc:grpChg>
        <pc:grpChg chg="mod">
          <ac:chgData name="피티위즈(주)" userId="be105a1e-ef17-475a-a144-a250c389e8ce" providerId="ADAL" clId="{7BD26D00-4102-41F7-893B-4CB636A5D523}" dt="2020-06-30T06:14:20.629" v="1950"/>
          <ac:grpSpMkLst>
            <pc:docMk/>
            <pc:sldMk cId="117050613" sldId="654"/>
            <ac:grpSpMk id="110" creationId="{101F0A8F-D55D-4271-84F8-240BF3ED1C5A}"/>
          </ac:grpSpMkLst>
        </pc:grpChg>
        <pc:picChg chg="mod">
          <ac:chgData name="피티위즈(주)" userId="be105a1e-ef17-475a-a144-a250c389e8ce" providerId="ADAL" clId="{7BD26D00-4102-41F7-893B-4CB636A5D523}" dt="2020-06-30T05:59:35.702" v="1536"/>
          <ac:picMkLst>
            <pc:docMk/>
            <pc:sldMk cId="117050613" sldId="654"/>
            <ac:picMk id="53" creationId="{BCAA0C79-4222-46FD-B0FF-4359DC26B3FE}"/>
          </ac:picMkLst>
        </pc:picChg>
        <pc:picChg chg="mod">
          <ac:chgData name="피티위즈(주)" userId="be105a1e-ef17-475a-a144-a250c389e8ce" providerId="ADAL" clId="{7BD26D00-4102-41F7-893B-4CB636A5D523}" dt="2020-06-30T06:00:25.419" v="1538"/>
          <ac:picMkLst>
            <pc:docMk/>
            <pc:sldMk cId="117050613" sldId="654"/>
            <ac:picMk id="77" creationId="{96384A26-E8E0-469E-9274-27EA66862E1E}"/>
          </ac:picMkLst>
        </pc:picChg>
        <pc:picChg chg="del mod topLvl">
          <ac:chgData name="피티위즈(주)" userId="be105a1e-ef17-475a-a144-a250c389e8ce" providerId="ADAL" clId="{7BD26D00-4102-41F7-893B-4CB636A5D523}" dt="2020-06-30T06:16:52.136" v="2028" actId="478"/>
          <ac:picMkLst>
            <pc:docMk/>
            <pc:sldMk cId="117050613" sldId="654"/>
            <ac:picMk id="95" creationId="{2800FE5B-475B-4DEA-B1B4-EBBE8D45C612}"/>
          </ac:picMkLst>
        </pc:picChg>
        <pc:picChg chg="del mod topLvl">
          <ac:chgData name="피티위즈(주)" userId="be105a1e-ef17-475a-a144-a250c389e8ce" providerId="ADAL" clId="{7BD26D00-4102-41F7-893B-4CB636A5D523}" dt="2020-06-30T06:16:52.136" v="2028" actId="478"/>
          <ac:picMkLst>
            <pc:docMk/>
            <pc:sldMk cId="117050613" sldId="654"/>
            <ac:picMk id="96" creationId="{30CA8ACE-94DE-4030-AA36-5A56D7638831}"/>
          </ac:picMkLst>
        </pc:picChg>
        <pc:cxnChg chg="add mod">
          <ac:chgData name="피티위즈(주)" userId="be105a1e-ef17-475a-a144-a250c389e8ce" providerId="ADAL" clId="{7BD26D00-4102-41F7-893B-4CB636A5D523}" dt="2020-06-30T06:13:29.631" v="1929" actId="164"/>
          <ac:cxnSpMkLst>
            <pc:docMk/>
            <pc:sldMk cId="117050613" sldId="654"/>
            <ac:cxnSpMk id="16" creationId="{5BF35529-3329-4218-8FE2-480C5B8FF39D}"/>
          </ac:cxnSpMkLst>
        </pc:cxnChg>
        <pc:cxnChg chg="del">
          <ac:chgData name="피티위즈(주)" userId="be105a1e-ef17-475a-a144-a250c389e8ce" providerId="ADAL" clId="{7BD26D00-4102-41F7-893B-4CB636A5D523}" dt="2020-06-30T06:17:01.167" v="2029" actId="478"/>
          <ac:cxnSpMkLst>
            <pc:docMk/>
            <pc:sldMk cId="117050613" sldId="654"/>
            <ac:cxnSpMk id="33" creationId="{25C9CF3B-AD0C-426C-9F1D-0A1DCD60BF17}"/>
          </ac:cxnSpMkLst>
        </pc:cxnChg>
        <pc:cxnChg chg="mod">
          <ac:chgData name="피티위즈(주)" userId="be105a1e-ef17-475a-a144-a250c389e8ce" providerId="ADAL" clId="{7BD26D00-4102-41F7-893B-4CB636A5D523}" dt="2020-06-30T06:14:20.629" v="1950"/>
          <ac:cxnSpMkLst>
            <pc:docMk/>
            <pc:sldMk cId="117050613" sldId="654"/>
            <ac:cxnSpMk id="107" creationId="{F017910D-52AD-40D3-BFF2-7976F0270E2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6:34:54.135" v="2431" actId="207"/>
        <pc:sldMkLst>
          <pc:docMk/>
          <pc:sldMk cId="1876603473" sldId="655"/>
        </pc:sldMkLst>
        <pc:spChg chg="mod">
          <ac:chgData name="피티위즈(주)" userId="be105a1e-ef17-475a-a144-a250c389e8ce" providerId="ADAL" clId="{7BD26D00-4102-41F7-893B-4CB636A5D523}" dt="2020-06-30T06:25:02.963" v="2198" actId="164"/>
          <ac:spMkLst>
            <pc:docMk/>
            <pc:sldMk cId="1876603473" sldId="655"/>
            <ac:spMk id="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7:04.456" v="2243" actId="20577"/>
          <ac:spMkLst>
            <pc:docMk/>
            <pc:sldMk cId="1876603473" sldId="655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2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18:13.539" v="2036" actId="478"/>
          <ac:spMkLst>
            <pc:docMk/>
            <pc:sldMk cId="1876603473" sldId="655"/>
            <ac:spMk id="25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18:13.539" v="2036" actId="478"/>
          <ac:spMkLst>
            <pc:docMk/>
            <pc:sldMk cId="1876603473" sldId="655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2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18:10.039" v="2034" actId="165"/>
          <ac:spMkLst>
            <pc:docMk/>
            <pc:sldMk cId="1876603473" sldId="655"/>
            <ac:spMk id="2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18:10.039" v="2034" actId="165"/>
          <ac:spMkLst>
            <pc:docMk/>
            <pc:sldMk cId="1876603473" sldId="655"/>
            <ac:spMk id="3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8:15.913" v="2253" actId="165"/>
          <ac:spMkLst>
            <pc:docMk/>
            <pc:sldMk cId="1876603473" sldId="655"/>
            <ac:spMk id="3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6:28:15.913" v="2253" actId="165"/>
          <ac:spMkLst>
            <pc:docMk/>
            <pc:sldMk cId="1876603473" sldId="655"/>
            <ac:spMk id="3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4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4" creationId="{ECDCF139-F2A8-4BD5-998F-F5D4863E0A32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5" creationId="{A5A16E46-EFB2-4008-A1D7-50D2F7D4C65D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57" creationId="{16E0EC2F-0CE3-40D7-BEDB-EAE26AA73442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61" creationId="{214E8D24-4211-4614-9701-C2D5998AA617}"/>
          </ac:spMkLst>
        </pc:spChg>
        <pc:spChg chg="del mod topLvl">
          <ac:chgData name="피티위즈(주)" userId="be105a1e-ef17-475a-a144-a250c389e8ce" providerId="ADAL" clId="{7BD26D00-4102-41F7-893B-4CB636A5D523}" dt="2020-06-30T06:34:41.542" v="2412" actId="478"/>
          <ac:spMkLst>
            <pc:docMk/>
            <pc:sldMk cId="1876603473" sldId="655"/>
            <ac:spMk id="62" creationId="{1774006C-5612-4F13-A0DE-A139FBD687F7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6" creationId="{CD872186-9DD1-4AA1-82EA-9F020C706DBF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8" creationId="{2D53EFF6-F816-423B-9A38-5B7434EE50ED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69" creationId="{0B2CD855-BB33-4A31-AEB8-38C3D7EE5532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0" creationId="{D42CABDF-EFA7-447B-82EB-61EB36771668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2" creationId="{D96C639C-8942-45A1-9D9A-36BEA9087902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3" creationId="{5DB29FFD-6EE0-44CE-939E-8CA0C0E9EB65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5" creationId="{433AC7C2-4FD8-4CBA-9401-A147E2913E46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6" creationId="{E9916FBE-36A1-4B46-BDA2-2E5488CEC8C5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7" creationId="{6225E61D-8830-4E94-863A-77B463A0B1C4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8" creationId="{9CE71AAE-D534-42C1-A630-4AF4D5DB7A86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79" creationId="{8871FA22-60BA-45C3-BE6F-DF16CCBA797D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80" creationId="{908066B0-D770-407C-AEBD-66B4D99F83C4}"/>
          </ac:spMkLst>
        </pc:spChg>
        <pc:spChg chg="mod">
          <ac:chgData name="피티위즈(주)" userId="be105a1e-ef17-475a-a144-a250c389e8ce" providerId="ADAL" clId="{7BD26D00-4102-41F7-893B-4CB636A5D523}" dt="2020-06-30T06:27:30.580" v="2250" actId="165"/>
          <ac:spMkLst>
            <pc:docMk/>
            <pc:sldMk cId="1876603473" sldId="655"/>
            <ac:spMk id="81" creationId="{7B41E781-0579-468B-989D-304D4DF055EB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83" creationId="{1D1EAEEB-E97E-4AA8-9EFB-F7B60715431C}"/>
          </ac:spMkLst>
        </pc:spChg>
        <pc:spChg chg="mod">
          <ac:chgData name="피티위즈(주)" userId="be105a1e-ef17-475a-a144-a250c389e8ce" providerId="ADAL" clId="{7BD26D00-4102-41F7-893B-4CB636A5D523}" dt="2020-06-30T06:27:21.596" v="2248" actId="1076"/>
          <ac:spMkLst>
            <pc:docMk/>
            <pc:sldMk cId="1876603473" sldId="655"/>
            <ac:spMk id="85" creationId="{2B0494C3-5CD0-4025-A7C2-5960775D81E1}"/>
          </ac:spMkLst>
        </pc:spChg>
        <pc:spChg chg="del mod topLvl">
          <ac:chgData name="피티위즈(주)" userId="be105a1e-ef17-475a-a144-a250c389e8ce" providerId="ADAL" clId="{7BD26D00-4102-41F7-893B-4CB636A5D523}" dt="2020-06-30T06:32:17.652" v="2362" actId="478"/>
          <ac:spMkLst>
            <pc:docMk/>
            <pc:sldMk cId="1876603473" sldId="655"/>
            <ac:spMk id="93" creationId="{0BE9D57D-7BA3-4FD9-8976-8CCA60247353}"/>
          </ac:spMkLst>
        </pc:spChg>
        <pc:spChg chg="add mod or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04" creationId="{B43A1768-5664-4225-B136-04F261E6CC57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7" creationId="{2B07A4E0-D41D-4F8E-BEE9-61CB440F35A2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8" creationId="{73CC57C0-85E4-4F18-A1E0-4BDB41AC6876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09" creationId="{9DE7BF49-B0DB-4A02-847C-A0D54299984E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0" creationId="{C3BA6F13-BB9C-4F7F-875B-4FD8031E4924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1" creationId="{D4BEC9AF-506F-43A2-9916-6311817E19A3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2" creationId="{40A5A22C-BBD7-4861-A549-AD5704F06061}"/>
          </ac:spMkLst>
        </pc:spChg>
        <pc:spChg chg="mod">
          <ac:chgData name="피티위즈(주)" userId="be105a1e-ef17-475a-a144-a250c389e8ce" providerId="ADAL" clId="{7BD26D00-4102-41F7-893B-4CB636A5D523}" dt="2020-06-30T06:23:28.842" v="2140" actId="1076"/>
          <ac:spMkLst>
            <pc:docMk/>
            <pc:sldMk cId="1876603473" sldId="655"/>
            <ac:spMk id="113" creationId="{C423FB0A-1888-43B0-AD88-206542ADAC02}"/>
          </ac:spMkLst>
        </pc:spChg>
        <pc:spChg chg="add mod ord">
          <ac:chgData name="피티위즈(주)" userId="be105a1e-ef17-475a-a144-a250c389e8ce" providerId="ADAL" clId="{7BD26D00-4102-41F7-893B-4CB636A5D523}" dt="2020-06-30T06:34:36.933" v="2411" actId="692"/>
          <ac:spMkLst>
            <pc:docMk/>
            <pc:sldMk cId="1876603473" sldId="655"/>
            <ac:spMk id="114" creationId="{5CFCD4C7-1535-4CDD-BFE6-DDA2EB781623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18" creationId="{9713455E-1B9E-4CDE-B5FA-E6D3D60B1D6C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19" creationId="{C4A9F8B5-1875-4858-BEE8-8FA87F12552B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0" creationId="{32732FA3-A6FD-4E87-A850-9D127B0A1716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1" creationId="{F84E68B0-3B42-4612-A9E3-E4B8B20C4A61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2" creationId="{DC7F6635-56ED-4B67-BCD2-1D17151AD299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3" creationId="{96723EB9-DC8E-45E3-A555-08321BE24D7B}"/>
          </ac:spMkLst>
        </pc:spChg>
        <pc:spChg chg="mod">
          <ac:chgData name="피티위즈(주)" userId="be105a1e-ef17-475a-a144-a250c389e8ce" providerId="ADAL" clId="{7BD26D00-4102-41F7-893B-4CB636A5D523}" dt="2020-06-30T06:25:46.462" v="2204" actId="27803"/>
          <ac:spMkLst>
            <pc:docMk/>
            <pc:sldMk cId="1876603473" sldId="655"/>
            <ac:spMk id="124" creationId="{B835EB58-FB8C-49F4-A40B-053EE1FB0394}"/>
          </ac:spMkLst>
        </pc:spChg>
        <pc:spChg chg="add mod ord">
          <ac:chgData name="피티위즈(주)" userId="be105a1e-ef17-475a-a144-a250c389e8ce" providerId="ADAL" clId="{7BD26D00-4102-41F7-893B-4CB636A5D523}" dt="2020-06-30T06:27:09.284" v="2246" actId="1038"/>
          <ac:spMkLst>
            <pc:docMk/>
            <pc:sldMk cId="1876603473" sldId="655"/>
            <ac:spMk id="125" creationId="{1DFC8673-F9C2-43DA-89BD-B8FCB22EFD7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7" creationId="{B3754480-E696-4F86-A48E-5AAC4DA1C15A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8" creationId="{2B330089-FD8F-4CAC-BE36-2F9EBBC9C6A0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29" creationId="{535C9364-47A1-4309-A374-B900C60D349F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0" creationId="{FF874299-6FB1-4D27-8590-953F3B56DD8B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1" creationId="{FD3F7110-F21F-4D04-A9A0-E7B3624A759C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2" creationId="{DFEF54B2-A362-4689-8B07-5ADBAA054B15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3" creationId="{F237BD53-92BA-418F-93DE-BB7789005E22}"/>
          </ac:spMkLst>
        </pc:spChg>
        <pc:spChg chg="add 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4" creationId="{DA62A132-5EA7-4ACB-A154-E5CF070A98F2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6" creationId="{AC2C5E3A-1C62-4194-8DC6-B50B0DC1EFEC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7" creationId="{0309AABE-F540-41C8-B14F-18F722B466AD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8" creationId="{AAF37D96-422F-4E7F-809A-3A51F6DFE7FA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39" creationId="{0417FE40-18E6-49FE-BA05-CEAE873A1D0A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0" creationId="{CFFB2AB7-7E02-4FA2-941A-C89E718CA7F2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1" creationId="{1F63EA02-F027-42A9-86A9-D10C7B63650F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2" creationId="{3B305B03-F3F2-42A9-8921-E6342F0E0F90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3" creationId="{C45F840B-EC05-4C0D-8DD5-BF0ADFEC7DF3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4" creationId="{AB658EBF-397F-4938-BEDF-CADB164FEE28}"/>
          </ac:spMkLst>
        </pc:spChg>
        <pc:spChg chg="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5" creationId="{8CBABA10-107B-42ED-A2C7-6E894B84EB45}"/>
          </ac:spMkLst>
        </pc:spChg>
        <pc:spChg chg="add del mod">
          <ac:chgData name="피티위즈(주)" userId="be105a1e-ef17-475a-a144-a250c389e8ce" providerId="ADAL" clId="{7BD26D00-4102-41F7-893B-4CB636A5D523}" dt="2020-06-30T06:30:18.338" v="2269"/>
          <ac:spMkLst>
            <pc:docMk/>
            <pc:sldMk cId="1876603473" sldId="655"/>
            <ac:spMk id="146" creationId="{79F98FEE-5E66-4021-BBDF-7AC54CD1DF82}"/>
          </ac:spMkLst>
        </pc:spChg>
        <pc:spChg chg="add del mod">
          <ac:chgData name="피티위즈(주)" userId="be105a1e-ef17-475a-a144-a250c389e8ce" providerId="ADAL" clId="{7BD26D00-4102-41F7-893B-4CB636A5D523}" dt="2020-06-30T06:30:18.338" v="2269"/>
          <ac:spMkLst>
            <pc:docMk/>
            <pc:sldMk cId="1876603473" sldId="655"/>
            <ac:spMk id="147" creationId="{21C67353-C7FE-42D0-942A-F6FE8DDBFC38}"/>
          </ac:spMkLst>
        </pc:spChg>
        <pc:spChg chg="mod topLvl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48" creationId="{29C958CA-FB35-4EF7-9832-9847F8FEF006}"/>
          </ac:spMkLst>
        </pc:spChg>
        <pc:spChg chg="add mod ord topLvl">
          <ac:chgData name="피티위즈(주)" userId="be105a1e-ef17-475a-a144-a250c389e8ce" providerId="ADAL" clId="{7BD26D00-4102-41F7-893B-4CB636A5D523}" dt="2020-06-30T06:34:54.135" v="2431" actId="207"/>
          <ac:spMkLst>
            <pc:docMk/>
            <pc:sldMk cId="1876603473" sldId="655"/>
            <ac:spMk id="149" creationId="{00F16D85-6EA4-45BE-8738-FB617DC6F398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3" creationId="{7659F43E-A456-41C7-9D1A-969E6FC07B5C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4" creationId="{5A52A04C-C831-4FE1-B704-72B67CD58987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5" creationId="{7A81F93B-B375-42B4-9AEA-E04361E8C2DB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6" creationId="{35E43963-56C1-42CE-AFD4-FF4F61E362AD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7" creationId="{53434943-1CF3-4AB2-BDB8-F88BC5AC2787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8" creationId="{9F8B2A17-0AA7-47F7-84D3-85BD4AB2D338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59" creationId="{3A986B89-1736-4FC7-A062-F416D408D15F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60" creationId="{2FBAC818-F240-4B34-BAA3-38E58DEB0989}"/>
          </ac:spMkLst>
        </pc:spChg>
        <pc:spChg chg="mod">
          <ac:chgData name="피티위즈(주)" userId="be105a1e-ef17-475a-a144-a250c389e8ce" providerId="ADAL" clId="{7BD26D00-4102-41F7-893B-4CB636A5D523}" dt="2020-06-30T06:33:05.859" v="2378" actId="1076"/>
          <ac:spMkLst>
            <pc:docMk/>
            <pc:sldMk cId="1876603473" sldId="655"/>
            <ac:spMk id="161" creationId="{B8D00E4B-0D70-4B46-8F37-45EA72C6496C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3" creationId="{F035D2E3-F61F-4BAA-93C9-0F9B9566CCB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4" creationId="{DBA4CC5E-A153-404E-9EC0-8AA5A67EC52A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5" creationId="{F12BF3F9-BC96-4088-9F7E-75F7D9A34CD9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6" creationId="{A51A5DFD-EE54-4A16-B9A3-CA2351120B9B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7" creationId="{AB85B856-A4FB-45E6-99AF-15434AD8993B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8" creationId="{0F8E4F9F-8BC2-429A-A75A-00D7577E047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69" creationId="{2A15FDDD-3959-4139-BB62-F22CB1ED72DF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70" creationId="{54706679-0EA0-48B2-98B2-61E858ACA071}"/>
          </ac:spMkLst>
        </pc:spChg>
        <pc:spChg chg="mod">
          <ac:chgData name="피티위즈(주)" userId="be105a1e-ef17-475a-a144-a250c389e8ce" providerId="ADAL" clId="{7BD26D00-4102-41F7-893B-4CB636A5D523}" dt="2020-06-30T06:33:08.499" v="2379" actId="571"/>
          <ac:spMkLst>
            <pc:docMk/>
            <pc:sldMk cId="1876603473" sldId="655"/>
            <ac:spMk id="171" creationId="{971DD3F0-F410-49A2-9DDE-077BB4500811}"/>
          </ac:spMkLst>
        </pc:spChg>
        <pc:spChg chg="add 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72" creationId="{D1501471-A5B5-4412-84CD-79DFB0F220A8}"/>
          </ac:spMkLst>
        </pc:spChg>
        <pc:spChg chg="add mod">
          <ac:chgData name="피티위즈(주)" userId="be105a1e-ef17-475a-a144-a250c389e8ce" providerId="ADAL" clId="{7BD26D00-4102-41F7-893B-4CB636A5D523}" dt="2020-06-30T06:34:16.746" v="2408" actId="1035"/>
          <ac:spMkLst>
            <pc:docMk/>
            <pc:sldMk cId="1876603473" sldId="655"/>
            <ac:spMk id="173" creationId="{B67AE130-C81C-40FC-A209-9E6F1C4B77CE}"/>
          </ac:spMkLst>
        </pc:spChg>
        <pc:grpChg chg="del mod topLvl">
          <ac:chgData name="피티위즈(주)" userId="be105a1e-ef17-475a-a144-a250c389e8ce" providerId="ADAL" clId="{7BD26D00-4102-41F7-893B-4CB636A5D523}" dt="2020-06-30T06:18:09.820" v="2033" actId="165"/>
          <ac:grpSpMkLst>
            <pc:docMk/>
            <pc:sldMk cId="1876603473" sldId="655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039" v="2034" actId="165"/>
          <ac:grpSpMkLst>
            <pc:docMk/>
            <pc:sldMk cId="1876603473" sldId="655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3.539" v="2036" actId="478"/>
          <ac:grpSpMkLst>
            <pc:docMk/>
            <pc:sldMk cId="1876603473" sldId="655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039" v="2034" actId="165"/>
          <ac:grpSpMkLst>
            <pc:docMk/>
            <pc:sldMk cId="1876603473" sldId="655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6:18:10.227" v="2035" actId="165"/>
          <ac:grpSpMkLst>
            <pc:docMk/>
            <pc:sldMk cId="1876603473" sldId="655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17" creationId="{C842265D-3D5D-4C35-A5C5-37A50EDEE7E1}"/>
          </ac:grpSpMkLst>
        </pc:grpChg>
        <pc:grpChg chg="del">
          <ac:chgData name="피티위즈(주)" userId="be105a1e-ef17-475a-a144-a250c389e8ce" providerId="ADAL" clId="{7BD26D00-4102-41F7-893B-4CB636A5D523}" dt="2020-06-30T06:18:09.602" v="2032" actId="165"/>
          <ac:grpSpMkLst>
            <pc:docMk/>
            <pc:sldMk cId="1876603473" sldId="655"/>
            <ac:grpSpMk id="18" creationId="{06F21B0D-F9C1-4ACF-9BDF-273AC1C6B3AC}"/>
          </ac:grpSpMkLst>
        </pc:grpChg>
        <pc:grpChg chg="del mod topLvl">
          <ac:chgData name="피티위즈(주)" userId="be105a1e-ef17-475a-a144-a250c389e8ce" providerId="ADAL" clId="{7BD26D00-4102-41F7-893B-4CB636A5D523}" dt="2020-06-30T06:28:18.844" v="2255" actId="165"/>
          <ac:grpSpMkLst>
            <pc:docMk/>
            <pc:sldMk cId="1876603473" sldId="655"/>
            <ac:grpSpMk id="20" creationId="{C0A3877A-8234-47EB-85A6-8F6E71825076}"/>
          </ac:grpSpMkLst>
        </pc:grpChg>
        <pc:grpChg chg="del mod topLvl">
          <ac:chgData name="피티위즈(주)" userId="be105a1e-ef17-475a-a144-a250c389e8ce" providerId="ADAL" clId="{7BD26D00-4102-41F7-893B-4CB636A5D523}" dt="2020-06-30T06:28:18.054" v="2254" actId="165"/>
          <ac:grpSpMkLst>
            <pc:docMk/>
            <pc:sldMk cId="1876603473" sldId="655"/>
            <ac:grpSpMk id="21" creationId="{F691BBA6-98D3-4368-8417-55BD5F691C40}"/>
          </ac:grpSpMkLst>
        </pc:grpChg>
        <pc:grpChg chg="del mod topLvl">
          <ac:chgData name="피티위즈(주)" userId="be105a1e-ef17-475a-a144-a250c389e8ce" providerId="ADAL" clId="{7BD26D00-4102-41F7-893B-4CB636A5D523}" dt="2020-06-30T06:32:17.652" v="2362" actId="478"/>
          <ac:grpSpMkLst>
            <pc:docMk/>
            <pc:sldMk cId="1876603473" sldId="655"/>
            <ac:grpSpMk id="24" creationId="{20732AB3-0B70-4C9C-A9A8-3AF17C7CB537}"/>
          </ac:grpSpMkLst>
        </pc:grpChg>
        <pc:grpChg chg="del mod">
          <ac:chgData name="피티위즈(주)" userId="be105a1e-ef17-475a-a144-a250c389e8ce" providerId="ADAL" clId="{7BD26D00-4102-41F7-893B-4CB636A5D523}" dt="2020-06-30T06:28:15.913" v="2253" actId="165"/>
          <ac:grpSpMkLst>
            <pc:docMk/>
            <pc:sldMk cId="1876603473" sldId="655"/>
            <ac:grpSpMk id="28" creationId="{4FA56DBC-3CBA-46D8-B7FE-F41BE5515871}"/>
          </ac:grpSpMkLst>
        </pc:grpChg>
        <pc:grpChg chg="del">
          <ac:chgData name="피티위즈(주)" userId="be105a1e-ef17-475a-a144-a250c389e8ce" providerId="ADAL" clId="{7BD26D00-4102-41F7-893B-4CB636A5D523}" dt="2020-06-30T06:27:29.971" v="2249" actId="165"/>
          <ac:grpSpMkLst>
            <pc:docMk/>
            <pc:sldMk cId="1876603473" sldId="655"/>
            <ac:grpSpMk id="53" creationId="{7B776CD9-A803-41F6-B398-85CE1F81AC54}"/>
          </ac:grpSpMkLst>
        </pc:grpChg>
        <pc:grpChg chg="del mod topLvl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56" creationId="{BB43BD0D-21D2-4D77-A5A6-ED5E7E37904C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58" creationId="{98DE6D07-A67E-480F-BC78-2B2DC916A3D6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59" creationId="{914B1DF3-B052-4D0C-A7C5-15070A7A9343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60" creationId="{49CB0850-8B43-4D6D-8FB2-6588096A3D40}"/>
          </ac:grpSpMkLst>
        </pc:grpChg>
        <pc:grpChg chg="del mod topLvl">
          <ac:chgData name="피티위즈(주)" userId="be105a1e-ef17-475a-a144-a250c389e8ce" providerId="ADAL" clId="{7BD26D00-4102-41F7-893B-4CB636A5D523}" dt="2020-06-30T06:34:41.542" v="2412" actId="478"/>
          <ac:grpSpMkLst>
            <pc:docMk/>
            <pc:sldMk cId="1876603473" sldId="655"/>
            <ac:grpSpMk id="63" creationId="{9159A451-3519-43E1-A1CD-3834351FC06E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4" creationId="{37E4F950-EC06-4D20-8624-08D5E2625E5E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5" creationId="{47CAC79A-C28E-4F7B-94B6-35E01E0767C1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67" creationId="{D78451D7-4936-45D4-9DF3-D8A0D869F1A6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71" creationId="{23556D58-9CC9-4AEC-A33B-9B203EF4F9AC}"/>
          </ac:grpSpMkLst>
        </pc:grpChg>
        <pc:grpChg chg="mod">
          <ac:chgData name="피티위즈(주)" userId="be105a1e-ef17-475a-a144-a250c389e8ce" providerId="ADAL" clId="{7BD26D00-4102-41F7-893B-4CB636A5D523}" dt="2020-06-30T06:27:30.580" v="2250" actId="165"/>
          <ac:grpSpMkLst>
            <pc:docMk/>
            <pc:sldMk cId="1876603473" sldId="655"/>
            <ac:grpSpMk id="74" creationId="{35712895-32AB-49DF-A80E-3DD4114F60D6}"/>
          </ac:grpSpMkLst>
        </pc:grpChg>
        <pc:grpChg chg="add mod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05" creationId="{2175ECB1-7DB3-43F3-B5B9-52CBE569E9F0}"/>
          </ac:grpSpMkLst>
        </pc:grpChg>
        <pc:grpChg chg="add mod">
          <ac:chgData name="피티위즈(주)" userId="be105a1e-ef17-475a-a144-a250c389e8ce" providerId="ADAL" clId="{7BD26D00-4102-41F7-893B-4CB636A5D523}" dt="2020-06-30T06:25:02.963" v="2198" actId="164"/>
          <ac:grpSpMkLst>
            <pc:docMk/>
            <pc:sldMk cId="1876603473" sldId="655"/>
            <ac:grpSpMk id="106" creationId="{DA0EF780-8175-461F-862D-033C749F1712}"/>
          </ac:grpSpMkLst>
        </pc:grpChg>
        <pc:grpChg chg="add del mod">
          <ac:chgData name="피티위즈(주)" userId="be105a1e-ef17-475a-a144-a250c389e8ce" providerId="ADAL" clId="{7BD26D00-4102-41F7-893B-4CB636A5D523}" dt="2020-06-30T06:25:04.870" v="2199" actId="478"/>
          <ac:grpSpMkLst>
            <pc:docMk/>
            <pc:sldMk cId="1876603473" sldId="655"/>
            <ac:grpSpMk id="115" creationId="{EBC91175-546B-4927-B145-D7DC3D5A9463}"/>
          </ac:grpSpMkLst>
        </pc:grpChg>
        <pc:grpChg chg="mod">
          <ac:chgData name="피티위즈(주)" userId="be105a1e-ef17-475a-a144-a250c389e8ce" providerId="ADAL" clId="{7BD26D00-4102-41F7-893B-4CB636A5D523}" dt="2020-06-30T06:26:13.443" v="2232" actId="1076"/>
          <ac:grpSpMkLst>
            <pc:docMk/>
            <pc:sldMk cId="1876603473" sldId="655"/>
            <ac:grpSpMk id="117" creationId="{E47203C9-21EA-480A-955A-F970C4E0CBB7}"/>
          </ac:grpSpMkLst>
        </pc:grpChg>
        <pc:grpChg chg="add del mod">
          <ac:chgData name="피티위즈(주)" userId="be105a1e-ef17-475a-a144-a250c389e8ce" providerId="ADAL" clId="{7BD26D00-4102-41F7-893B-4CB636A5D523}" dt="2020-06-30T06:31:06.818" v="2328" actId="165"/>
          <ac:grpSpMkLst>
            <pc:docMk/>
            <pc:sldMk cId="1876603473" sldId="655"/>
            <ac:grpSpMk id="126" creationId="{5789794B-964C-4EC1-BCFA-1E1BA062AA65}"/>
          </ac:grpSpMkLst>
        </pc:grpChg>
        <pc:grpChg chg="add mod topLvl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35" creationId="{094BB5CD-1231-41BA-9235-CD512271E11F}"/>
          </ac:grpSpMkLst>
        </pc:grpChg>
        <pc:grpChg chg="add del mod">
          <ac:chgData name="피티위즈(주)" userId="be105a1e-ef17-475a-a144-a250c389e8ce" providerId="ADAL" clId="{7BD26D00-4102-41F7-893B-4CB636A5D523}" dt="2020-06-30T06:32:40.870" v="2365" actId="165"/>
          <ac:grpSpMkLst>
            <pc:docMk/>
            <pc:sldMk cId="1876603473" sldId="655"/>
            <ac:grpSpMk id="150" creationId="{0907DD84-D151-4C6A-86F2-F04C85D50BDB}"/>
          </ac:grpSpMkLst>
        </pc:grpChg>
        <pc:grpChg chg="add mod">
          <ac:chgData name="피티위즈(주)" userId="be105a1e-ef17-475a-a144-a250c389e8ce" providerId="ADAL" clId="{7BD26D00-4102-41F7-893B-4CB636A5D523}" dt="2020-06-30T06:34:16.746" v="2408" actId="1035"/>
          <ac:grpSpMkLst>
            <pc:docMk/>
            <pc:sldMk cId="1876603473" sldId="655"/>
            <ac:grpSpMk id="151" creationId="{7CAA3EA1-CDF1-41D7-B083-118862481460}"/>
          </ac:grpSpMkLst>
        </pc:grpChg>
        <pc:grpChg chg="add del mod">
          <ac:chgData name="피티위즈(주)" userId="be105a1e-ef17-475a-a144-a250c389e8ce" providerId="ADAL" clId="{7BD26D00-4102-41F7-893B-4CB636A5D523}" dt="2020-06-30T06:33:12.265" v="2381" actId="478"/>
          <ac:grpSpMkLst>
            <pc:docMk/>
            <pc:sldMk cId="1876603473" sldId="655"/>
            <ac:grpSpMk id="152" creationId="{AC0607C8-D97B-42D6-A083-B0019A952983}"/>
          </ac:grpSpMkLst>
        </pc:grpChg>
        <pc:grpChg chg="add del mod">
          <ac:chgData name="피티위즈(주)" userId="be105a1e-ef17-475a-a144-a250c389e8ce" providerId="ADAL" clId="{7BD26D00-4102-41F7-893B-4CB636A5D523}" dt="2020-06-30T06:33:10.327" v="2380" actId="478"/>
          <ac:grpSpMkLst>
            <pc:docMk/>
            <pc:sldMk cId="1876603473" sldId="655"/>
            <ac:grpSpMk id="162" creationId="{DD25629E-3A20-4AC8-927C-5B19EB85226D}"/>
          </ac:grpSpMkLst>
        </pc:grpChg>
        <pc:picChg chg="add del mod">
          <ac:chgData name="피티위즈(주)" userId="be105a1e-ef17-475a-a144-a250c389e8ce" providerId="ADAL" clId="{7BD26D00-4102-41F7-893B-4CB636A5D523}" dt="2020-06-30T06:25:46.462" v="2204" actId="27803"/>
          <ac:picMkLst>
            <pc:docMk/>
            <pc:sldMk cId="1876603473" sldId="655"/>
            <ac:picMk id="116" creationId="{E47203C9-21EA-480A-955A-F970C4E0CBB7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8:32:26.339" v="4355" actId="165"/>
        <pc:sldMkLst>
          <pc:docMk/>
          <pc:sldMk cId="2778324739" sldId="661"/>
        </pc:sldMkLst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15" creationId="{6666F27B-11CA-4692-9C3B-3EEC4DEE486B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24" creationId="{E5490325-FB4E-432D-A8D4-BBB939EB4FA6}"/>
          </ac:spMkLst>
        </pc:spChg>
        <pc:spChg chg="mod">
          <ac:chgData name="피티위즈(주)" userId="be105a1e-ef17-475a-a144-a250c389e8ce" providerId="ADAL" clId="{7BD26D00-4102-41F7-893B-4CB636A5D523}" dt="2020-06-30T06:35:31.686" v="2436"/>
          <ac:spMkLst>
            <pc:docMk/>
            <pc:sldMk cId="2778324739" sldId="661"/>
            <ac:spMk id="36" creationId="{E21FB416-5DA0-4211-B82D-6B514F75F5BA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55" creationId="{25E7FDF8-D281-4CED-BE62-D7E5183B1A01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70" creationId="{29183B8A-A1A1-4521-B367-4BF2422FB864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77" creationId="{2F6416B0-20C5-42E7-809C-862EF5153473}"/>
          </ac:spMkLst>
        </pc:spChg>
        <pc:spChg chg="del mod">
          <ac:chgData name="피티위즈(주)" userId="be105a1e-ef17-475a-a144-a250c389e8ce" providerId="ADAL" clId="{7BD26D00-4102-41F7-893B-4CB636A5D523}" dt="2020-06-30T06:58:15.578" v="2864" actId="478"/>
          <ac:spMkLst>
            <pc:docMk/>
            <pc:sldMk cId="2778324739" sldId="661"/>
            <ac:spMk id="82" creationId="{016E7961-0AA8-46DE-AE02-165270E25A65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6" creationId="{AD82A468-D34A-4F21-B603-064A07506920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7" creationId="{220E753D-3257-410F-BC95-647EFA1AEE5B}"/>
          </ac:spMkLst>
        </pc:spChg>
        <pc:spChg chg="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88" creationId="{39B1002C-72B8-498A-820E-369519B00F79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0" creationId="{66821633-BD58-4A50-9C2E-B9E1F74CFC96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1" creationId="{D419C03A-BD47-4ACD-B8D5-8297B82C80BA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2" creationId="{2A81A446-8323-4420-ABFB-08130CC5C5D2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93" creationId="{07F02988-FAEE-495E-A05B-8FCBF64435E8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102" creationId="{7B7DADB2-11A6-4EBA-A2A0-CFB7F3860E95}"/>
          </ac:spMkLst>
        </pc:spChg>
        <pc:spChg chg="mod">
          <ac:chgData name="피티위즈(주)" userId="be105a1e-ef17-475a-a144-a250c389e8ce" providerId="ADAL" clId="{7BD26D00-4102-41F7-893B-4CB636A5D523}" dt="2020-06-30T06:39:27.759" v="2438" actId="1076"/>
          <ac:spMkLst>
            <pc:docMk/>
            <pc:sldMk cId="2778324739" sldId="661"/>
            <ac:spMk id="103" creationId="{88179AFD-9E4B-4B69-8451-712F43631DA0}"/>
          </ac:spMkLst>
        </pc:spChg>
        <pc:spChg chg="add mod or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4" creationId="{3C4C2DE6-1B2D-4C3E-BD14-5E422AED9A4E}"/>
          </ac:spMkLst>
        </pc:spChg>
        <pc:spChg chg="add 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5" creationId="{C2AA2EFD-3E60-441C-A3D3-6A7BA73B8606}"/>
          </ac:spMkLst>
        </pc:spChg>
        <pc:spChg chg="add mod or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6" creationId="{E88FEB7C-C81A-4455-A853-97ED8D14A577}"/>
          </ac:spMkLst>
        </pc:spChg>
        <pc:spChg chg="add mod">
          <ac:chgData name="피티위즈(주)" userId="be105a1e-ef17-475a-a144-a250c389e8ce" providerId="ADAL" clId="{7BD26D00-4102-41F7-893B-4CB636A5D523}" dt="2020-06-30T06:52:44.788" v="2753" actId="1076"/>
          <ac:spMkLst>
            <pc:docMk/>
            <pc:sldMk cId="2778324739" sldId="661"/>
            <ac:spMk id="107" creationId="{2B22BF5B-C5D9-4C79-BF4C-256A26B94EF5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09" creationId="{F82B91FB-7FF7-4F42-87D4-3DE9D1E8BE3D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0" creationId="{500D73E7-740F-4245-B610-B5401D2E7219}"/>
          </ac:spMkLst>
        </pc:spChg>
        <pc:spChg chg="add mod topLvl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2" creationId="{E47620A0-076B-4FAE-9729-9B549E629DBD}"/>
          </ac:spMkLst>
        </pc:spChg>
        <pc:spChg chg="add mod topLvl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3" creationId="{01D25D8D-7D46-421B-99D3-8B87C14D3332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5" creationId="{A9532F37-E314-4FC4-8C88-E85DE415923D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6" creationId="{2D393AA5-4084-4A14-913B-450FC242552B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8" creationId="{EC672223-2469-493E-9613-3B7625359B0B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19" creationId="{6CBF277B-001F-4C10-8831-BF22B77CD4EA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0" creationId="{6DA06F01-2607-4904-A60C-50F5894F98C3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1" creationId="{FB96805F-3C23-4023-BFEE-EBD421FD5FFC}"/>
          </ac:spMkLst>
        </pc:spChg>
        <pc:spChg chg="add mod or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22" creationId="{16A2FBD9-F1CC-4711-BAFE-C804BD6A0C44}"/>
          </ac:spMkLst>
        </pc:spChg>
        <pc:spChg chg="add mod">
          <ac:chgData name="피티위즈(주)" userId="be105a1e-ef17-475a-a144-a250c389e8ce" providerId="ADAL" clId="{7BD26D00-4102-41F7-893B-4CB636A5D523}" dt="2020-06-30T06:49:39.389" v="2708" actId="1076"/>
          <ac:spMkLst>
            <pc:docMk/>
            <pc:sldMk cId="2778324739" sldId="661"/>
            <ac:spMk id="127" creationId="{C38AD4C1-6CC8-486D-A070-6DD4C41892B9}"/>
          </ac:spMkLst>
        </pc:spChg>
        <pc:spChg chg="add mod ord">
          <ac:chgData name="피티위즈(주)" userId="be105a1e-ef17-475a-a144-a250c389e8ce" providerId="ADAL" clId="{7BD26D00-4102-41F7-893B-4CB636A5D523}" dt="2020-06-30T06:58:03.876" v="2862" actId="166"/>
          <ac:spMkLst>
            <pc:docMk/>
            <pc:sldMk cId="2778324739" sldId="661"/>
            <ac:spMk id="128" creationId="{028D7D9C-480A-4510-88D3-5DA3A2D4ECF3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0" creationId="{D6265562-B7DD-4EB8-811D-7FB11F731347}"/>
          </ac:spMkLst>
        </pc:spChg>
        <pc:spChg chg="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1" creationId="{A37ADDD5-64EA-4F2D-8C33-0F8190AC6172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3" creationId="{2A5BA937-CD48-48AA-8F64-E9799D2CDAD9}"/>
          </ac:spMkLst>
        </pc:spChg>
        <pc:spChg chg="add mod">
          <ac:chgData name="피티위즈(주)" userId="be105a1e-ef17-475a-a144-a250c389e8ce" providerId="ADAL" clId="{7BD26D00-4102-41F7-893B-4CB636A5D523}" dt="2020-06-30T08:32:26.339" v="4355" actId="165"/>
          <ac:spMkLst>
            <pc:docMk/>
            <pc:sldMk cId="2778324739" sldId="661"/>
            <ac:spMk id="134" creationId="{3E015084-FAA4-4099-8276-B4C92448F153}"/>
          </ac:spMkLst>
        </pc:spChg>
        <pc:spChg chg="add mod">
          <ac:chgData name="피티위즈(주)" userId="be105a1e-ef17-475a-a144-a250c389e8ce" providerId="ADAL" clId="{7BD26D00-4102-41F7-893B-4CB636A5D523}" dt="2020-06-30T06:56:45.582" v="2842" actId="1076"/>
          <ac:spMkLst>
            <pc:docMk/>
            <pc:sldMk cId="2778324739" sldId="661"/>
            <ac:spMk id="137" creationId="{B1F0223F-A9AE-42B1-8CC7-0A1FF83E5E71}"/>
          </ac:spMkLst>
        </pc:spChg>
        <pc:spChg chg="add mod">
          <ac:chgData name="피티위즈(주)" userId="be105a1e-ef17-475a-a144-a250c389e8ce" providerId="ADAL" clId="{7BD26D00-4102-41F7-893B-4CB636A5D523}" dt="2020-06-30T06:56:35.270" v="2838" actId="1076"/>
          <ac:spMkLst>
            <pc:docMk/>
            <pc:sldMk cId="2778324739" sldId="661"/>
            <ac:spMk id="138" creationId="{59A8A4D6-C4A7-4902-8CD8-782FD41A0220}"/>
          </ac:spMkLst>
        </pc:spChg>
        <pc:spChg chg="add mod">
          <ac:chgData name="피티위즈(주)" userId="be105a1e-ef17-475a-a144-a250c389e8ce" providerId="ADAL" clId="{7BD26D00-4102-41F7-893B-4CB636A5D523}" dt="2020-06-30T06:57:35.111" v="2856" actId="1036"/>
          <ac:spMkLst>
            <pc:docMk/>
            <pc:sldMk cId="2778324739" sldId="661"/>
            <ac:spMk id="139" creationId="{2353B4EE-9C69-4EEB-9F7E-82AD2EB532AE}"/>
          </ac:spMkLst>
        </pc:spChg>
        <pc:spChg chg="add mod">
          <ac:chgData name="피티위즈(주)" userId="be105a1e-ef17-475a-a144-a250c389e8ce" providerId="ADAL" clId="{7BD26D00-4102-41F7-893B-4CB636A5D523}" dt="2020-06-30T06:58:01.454" v="2861" actId="14100"/>
          <ac:spMkLst>
            <pc:docMk/>
            <pc:sldMk cId="2778324739" sldId="661"/>
            <ac:spMk id="140" creationId="{48C9ADBF-72B3-461B-A670-A8742C16596A}"/>
          </ac:spMkLst>
        </pc:spChg>
        <pc:grpChg chg="del">
          <ac:chgData name="피티위즈(주)" userId="be105a1e-ef17-475a-a144-a250c389e8ce" providerId="ADAL" clId="{7BD26D00-4102-41F7-893B-4CB636A5D523}" dt="2020-06-30T06:58:13.766" v="2863" actId="478"/>
          <ac:grpSpMkLst>
            <pc:docMk/>
            <pc:sldMk cId="2778324739" sldId="661"/>
            <ac:grpSpMk id="23" creationId="{C84E06CB-DFA8-4AA2-8DBC-3A06BAABD7B2}"/>
          </ac:grpSpMkLst>
        </pc:grpChg>
        <pc:grpChg chg="del mod">
          <ac:chgData name="피티위즈(주)" userId="be105a1e-ef17-475a-a144-a250c389e8ce" providerId="ADAL" clId="{7BD26D00-4102-41F7-893B-4CB636A5D523}" dt="2020-06-30T06:58:15.578" v="2864" actId="478"/>
          <ac:grpSpMkLst>
            <pc:docMk/>
            <pc:sldMk cId="2778324739" sldId="661"/>
            <ac:grpSpMk id="25" creationId="{7A11A6AA-013C-43F0-9547-D28025E83A1B}"/>
          </ac:grpSpMkLst>
        </pc:grpChg>
        <pc:grpChg chg="mod topLvl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84" creationId="{14966657-FE34-492D-82DE-B5ADE8C2EB41}"/>
          </ac:grpSpMkLst>
        </pc:grpChg>
        <pc:grpChg chg="del mod">
          <ac:chgData name="피티위즈(주)" userId="be105a1e-ef17-475a-a144-a250c389e8ce" providerId="ADAL" clId="{7BD26D00-4102-41F7-893B-4CB636A5D523}" dt="2020-06-30T06:58:15.578" v="2864" actId="478"/>
          <ac:grpSpMkLst>
            <pc:docMk/>
            <pc:sldMk cId="2778324739" sldId="661"/>
            <ac:grpSpMk id="89" creationId="{F5911602-5985-4D89-96AC-7AA23C16AAD7}"/>
          </ac:grpSpMkLst>
        </pc:grpChg>
        <pc:grpChg chg="add mod topLvl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100" creationId="{CE3B08B2-E626-4B3A-B976-0887ACE013FC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08" creationId="{870E7CF5-8A8E-421B-B156-82AEA14EB822}"/>
          </ac:grpSpMkLst>
        </pc:grpChg>
        <pc:grpChg chg="add del mod">
          <ac:chgData name="피티위즈(주)" userId="be105a1e-ef17-475a-a144-a250c389e8ce" providerId="ADAL" clId="{7BD26D00-4102-41F7-893B-4CB636A5D523}" dt="2020-06-30T06:49:47.233" v="2709" actId="165"/>
          <ac:grpSpMkLst>
            <pc:docMk/>
            <pc:sldMk cId="2778324739" sldId="661"/>
            <ac:grpSpMk id="111" creationId="{F1BC53B5-A2D5-4EEE-AA1E-9815E00FB864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14" creationId="{E628D0ED-8556-4AA5-B9AD-70B95A474B7F}"/>
          </ac:grpSpMkLst>
        </pc:grpChg>
        <pc:grpChg chg="add del mod">
          <ac:chgData name="피티위즈(주)" userId="be105a1e-ef17-475a-a144-a250c389e8ce" providerId="ADAL" clId="{7BD26D00-4102-41F7-893B-4CB636A5D523}" dt="2020-06-30T06:43:55.125" v="2517" actId="165"/>
          <ac:grpSpMkLst>
            <pc:docMk/>
            <pc:sldMk cId="2778324739" sldId="661"/>
            <ac:grpSpMk id="117" creationId="{D6B32386-D8B9-460A-A2D1-341B11EAD5A9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3" creationId="{7CC789C8-7F94-441C-A6A3-667F7810E9C7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4" creationId="{26A91893-578D-4906-A7A9-5C78D19F2905}"/>
          </ac:grpSpMkLst>
        </pc:grpChg>
        <pc:grpChg chg="add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5" creationId="{7E8947D8-84B4-491D-B254-CEFC538A1BA2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6" creationId="{F30FBC69-11C2-4ACB-933F-A7A209C6DEB9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29" creationId="{513A7CD0-3B3B-4913-86CD-5FCD255D7D83}"/>
          </ac:grpSpMkLst>
        </pc:grpChg>
        <pc:grpChg chg="add del mod">
          <ac:chgData name="피티위즈(주)" userId="be105a1e-ef17-475a-a144-a250c389e8ce" providerId="ADAL" clId="{7BD26D00-4102-41F7-893B-4CB636A5D523}" dt="2020-06-30T07:11:21.328" v="3143" actId="165"/>
          <ac:grpSpMkLst>
            <pc:docMk/>
            <pc:sldMk cId="2778324739" sldId="661"/>
            <ac:grpSpMk id="132" creationId="{6581C522-FAA8-46CA-A5A0-805E475CD215}"/>
          </ac:grpSpMkLst>
        </pc:grpChg>
        <pc:grpChg chg="add mod topLvl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35" creationId="{EF94A1EA-BFBF-4B94-ADBA-86F79BFB98CD}"/>
          </ac:grpSpMkLst>
        </pc:grpChg>
        <pc:grpChg chg="add mod">
          <ac:chgData name="피티위즈(주)" userId="be105a1e-ef17-475a-a144-a250c389e8ce" providerId="ADAL" clId="{7BD26D00-4102-41F7-893B-4CB636A5D523}" dt="2020-06-30T06:52:44.788" v="2753" actId="1076"/>
          <ac:grpSpMkLst>
            <pc:docMk/>
            <pc:sldMk cId="2778324739" sldId="661"/>
            <ac:grpSpMk id="136" creationId="{542B7615-C137-4690-9D1B-1E1C8DA3B552}"/>
          </ac:grpSpMkLst>
        </pc:grpChg>
        <pc:grpChg chg="add del mod">
          <ac:chgData name="피티위즈(주)" userId="be105a1e-ef17-475a-a144-a250c389e8ce" providerId="ADAL" clId="{7BD26D00-4102-41F7-893B-4CB636A5D523}" dt="2020-06-30T08:32:26.339" v="4355" actId="165"/>
          <ac:grpSpMkLst>
            <pc:docMk/>
            <pc:sldMk cId="2778324739" sldId="661"/>
            <ac:grpSpMk id="141" creationId="{FC8DEB7F-48B5-471C-96FA-B73DAFE1654C}"/>
          </ac:grpSpMkLst>
        </pc:grpChg>
        <pc:cxnChg chg="del mod">
          <ac:chgData name="피티위즈(주)" userId="be105a1e-ef17-475a-a144-a250c389e8ce" providerId="ADAL" clId="{7BD26D00-4102-41F7-893B-4CB636A5D523}" dt="2020-06-30T06:58:15.578" v="2864" actId="478"/>
          <ac:cxnSpMkLst>
            <pc:docMk/>
            <pc:sldMk cId="2778324739" sldId="661"/>
            <ac:cxnSpMk id="99" creationId="{3F1F7532-BAAD-4829-A590-536BA195F80A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7:16:11.003" v="3290" actId="208"/>
        <pc:sldMkLst>
          <pc:docMk/>
          <pc:sldMk cId="1876603473" sldId="662"/>
        </pc:sldMkLst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6" creationId="{2F6257C6-0799-4C74-9BE5-EFE793974D18}"/>
          </ac:spMkLst>
        </pc:spChg>
        <pc:spChg chg="mod topLvl">
          <ac:chgData name="피티위즈(주)" userId="be105a1e-ef17-475a-a144-a250c389e8ce" providerId="ADAL" clId="{7BD26D00-4102-41F7-893B-4CB636A5D523}" dt="2020-06-30T07:14:26.756" v="3267" actId="1076"/>
          <ac:spMkLst>
            <pc:docMk/>
            <pc:sldMk cId="1876603473" sldId="662"/>
            <ac:spMk id="9" creationId="{2EE6D173-0C96-40F6-982E-6FDEA4D11B6E}"/>
          </ac:spMkLst>
        </pc:spChg>
        <pc:spChg chg="mod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12" creationId="{95439875-F98F-4A61-B346-DD5A2106F463}"/>
          </ac:spMkLst>
        </pc:spChg>
        <pc:spChg chg="mod">
          <ac:chgData name="피티위즈(주)" userId="be105a1e-ef17-475a-a144-a250c389e8ce" providerId="ADAL" clId="{7BD26D00-4102-41F7-893B-4CB636A5D523}" dt="2020-06-30T06:35:34.561" v="2437" actId="20577"/>
          <ac:spMkLst>
            <pc:docMk/>
            <pc:sldMk cId="1876603473" sldId="662"/>
            <ac:spMk id="18" creationId="{3CB5F62B-1E7F-4342-9D0F-7B4293DF72F9}"/>
          </ac:spMkLst>
        </pc:spChg>
        <pc:spChg chg="mod">
          <ac:chgData name="피티위즈(주)" userId="be105a1e-ef17-475a-a144-a250c389e8ce" providerId="ADAL" clId="{7BD26D00-4102-41F7-893B-4CB636A5D523}" dt="2020-06-30T07:15:29.239" v="3281" actId="14100"/>
          <ac:spMkLst>
            <pc:docMk/>
            <pc:sldMk cId="1876603473" sldId="662"/>
            <ac:spMk id="27" creationId="{9266AC34-B9FE-43BC-8E7F-418674CADD88}"/>
          </ac:spMkLst>
        </pc:spChg>
        <pc:spChg chg="mod topLvl">
          <ac:chgData name="피티위즈(주)" userId="be105a1e-ef17-475a-a144-a250c389e8ce" providerId="ADAL" clId="{7BD26D00-4102-41F7-893B-4CB636A5D523}" dt="2020-06-30T07:15:48.566" v="3288" actId="403"/>
          <ac:spMkLst>
            <pc:docMk/>
            <pc:sldMk cId="1876603473" sldId="662"/>
            <ac:spMk id="28" creationId="{AF5B6046-51C9-46CD-8332-534230EE4EEB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0" creationId="{6DF3EEF7-2CF5-4D62-887E-91E46F407874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1" creationId="{8E09A078-4189-4A38-8090-D056AA9C0261}"/>
          </ac:spMkLst>
        </pc:spChg>
        <pc:spChg chg="del">
          <ac:chgData name="피티위즈(주)" userId="be105a1e-ef17-475a-a144-a250c389e8ce" providerId="ADAL" clId="{7BD26D00-4102-41F7-893B-4CB636A5D523}" dt="2020-06-30T07:15:54.410" v="3289" actId="478"/>
          <ac:spMkLst>
            <pc:docMk/>
            <pc:sldMk cId="1876603473" sldId="662"/>
            <ac:spMk id="32" creationId="{9B041ACD-2B05-4F74-9BF7-599DBD3462F7}"/>
          </ac:spMkLst>
        </pc:spChg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34" creationId="{76243C75-906D-452E-9D24-90A3B791C191}"/>
          </ac:spMkLst>
        </pc:spChg>
        <pc:spChg chg="mod topLvl">
          <ac:chgData name="피티위즈(주)" userId="be105a1e-ef17-475a-a144-a250c389e8ce" providerId="ADAL" clId="{7BD26D00-4102-41F7-893B-4CB636A5D523}" dt="2020-06-30T07:12:26.310" v="3193" actId="164"/>
          <ac:spMkLst>
            <pc:docMk/>
            <pc:sldMk cId="1876603473" sldId="662"/>
            <ac:spMk id="35" creationId="{AD03553D-F8BA-4E98-94CF-2DEDD3658962}"/>
          </ac:spMkLst>
        </pc:spChg>
        <pc:spChg chg="add mod">
          <ac:chgData name="피티위즈(주)" userId="be105a1e-ef17-475a-a144-a250c389e8ce" providerId="ADAL" clId="{7BD26D00-4102-41F7-893B-4CB636A5D523}" dt="2020-06-30T07:16:11.003" v="3290" actId="208"/>
          <ac:spMkLst>
            <pc:docMk/>
            <pc:sldMk cId="1876603473" sldId="662"/>
            <ac:spMk id="36" creationId="{16B669B4-FC0B-4498-AC04-06A89298E1EA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38" creationId="{A6813A25-32C2-43EB-8D3D-C32CA71C98EA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39" creationId="{3F23AC3F-FBE7-4184-8532-6D73F914BC96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40" creationId="{B6AFE6AF-53B4-4B2A-AF10-3229A7BFCC05}"/>
          </ac:spMkLst>
        </pc:spChg>
        <pc:spChg chg="mod">
          <ac:chgData name="피티위즈(주)" userId="be105a1e-ef17-475a-a144-a250c389e8ce" providerId="ADAL" clId="{7BD26D00-4102-41F7-893B-4CB636A5D523}" dt="2020-06-30T07:12:00.639" v="3174" actId="1038"/>
          <ac:spMkLst>
            <pc:docMk/>
            <pc:sldMk cId="1876603473" sldId="662"/>
            <ac:spMk id="41" creationId="{FD2707E3-C258-46E1-9D11-FA99FCE77F20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3" creationId="{78627250-D8E4-4603-9046-382782798A8D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4" creationId="{E58C436A-2ED3-4187-8B48-AF45FED3B11D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5" creationId="{768B51AF-A0C0-43D3-AAEF-8C0C5B11CD58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6" creationId="{90C07476-2E17-4A7B-A2EC-DF2B606D3803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7" creationId="{AC18DCD7-F1D1-4F7C-8649-293A69C07955}"/>
          </ac:spMkLst>
        </pc:spChg>
        <pc:spChg chg="mod">
          <ac:chgData name="피티위즈(주)" userId="be105a1e-ef17-475a-a144-a250c389e8ce" providerId="ADAL" clId="{7BD26D00-4102-41F7-893B-4CB636A5D523}" dt="2020-06-30T07:12:04.732" v="3178" actId="1038"/>
          <ac:spMkLst>
            <pc:docMk/>
            <pc:sldMk cId="1876603473" sldId="662"/>
            <ac:spMk id="48" creationId="{CF59E423-ED06-4435-B476-B1D345713E9B}"/>
          </ac:spMkLst>
        </pc:spChg>
        <pc:spChg chg="add mod topLvl">
          <ac:chgData name="피티위즈(주)" userId="be105a1e-ef17-475a-a144-a250c389e8ce" providerId="ADAL" clId="{7BD26D00-4102-41F7-893B-4CB636A5D523}" dt="2020-06-30T07:14:42.594" v="3271" actId="403"/>
          <ac:spMkLst>
            <pc:docMk/>
            <pc:sldMk cId="1876603473" sldId="662"/>
            <ac:spMk id="51" creationId="{B7375EC6-E15F-4189-A197-CA99C1AA36F4}"/>
          </ac:spMkLst>
        </pc:spChg>
        <pc:spChg chg="add del">
          <ac:chgData name="피티위즈(주)" userId="be105a1e-ef17-475a-a144-a250c389e8ce" providerId="ADAL" clId="{7BD26D00-4102-41F7-893B-4CB636A5D523}" dt="2020-06-30T07:07:04.805" v="3037" actId="478"/>
          <ac:spMkLst>
            <pc:docMk/>
            <pc:sldMk cId="1876603473" sldId="662"/>
            <ac:spMk id="52" creationId="{BE978A1E-C82E-4646-A5E6-844FA95AD554}"/>
          </ac:spMkLst>
        </pc:spChg>
        <pc:spChg chg="mod">
          <ac:chgData name="피티위즈(주)" userId="be105a1e-ef17-475a-a144-a250c389e8ce" providerId="ADAL" clId="{7BD26D00-4102-41F7-893B-4CB636A5D523}" dt="2020-06-30T07:11:03.750" v="3139" actId="1076"/>
          <ac:spMkLst>
            <pc:docMk/>
            <pc:sldMk cId="1876603473" sldId="662"/>
            <ac:spMk id="56" creationId="{35D53AFE-C578-43CD-92D1-264EEDBF7394}"/>
          </ac:spMkLst>
        </pc:spChg>
        <pc:spChg chg="mod">
          <ac:chgData name="피티위즈(주)" userId="be105a1e-ef17-475a-a144-a250c389e8ce" providerId="ADAL" clId="{7BD26D00-4102-41F7-893B-4CB636A5D523}" dt="2020-06-30T07:11:03.750" v="3139" actId="1076"/>
          <ac:spMkLst>
            <pc:docMk/>
            <pc:sldMk cId="1876603473" sldId="662"/>
            <ac:spMk id="57" creationId="{648DDBB0-6432-4C48-A14D-0EB852F3A288}"/>
          </ac:spMkLst>
        </pc:spChg>
        <pc:spChg chg="mod">
          <ac:chgData name="피티위즈(주)" userId="be105a1e-ef17-475a-a144-a250c389e8ce" providerId="ADAL" clId="{7BD26D00-4102-41F7-893B-4CB636A5D523}" dt="2020-06-30T07:12:15.044" v="3189" actId="1036"/>
          <ac:spMkLst>
            <pc:docMk/>
            <pc:sldMk cId="1876603473" sldId="662"/>
            <ac:spMk id="59" creationId="{20985082-5536-42E7-B542-AC58C432DC52}"/>
          </ac:spMkLst>
        </pc:spChg>
        <pc:spChg chg="mod">
          <ac:chgData name="피티위즈(주)" userId="be105a1e-ef17-475a-a144-a250c389e8ce" providerId="ADAL" clId="{7BD26D00-4102-41F7-893B-4CB636A5D523}" dt="2020-06-30T07:12:15.044" v="3189" actId="1036"/>
          <ac:spMkLst>
            <pc:docMk/>
            <pc:sldMk cId="1876603473" sldId="662"/>
            <ac:spMk id="60" creationId="{F32919BB-6C6D-4383-9D7F-5C38DDA07759}"/>
          </ac:spMkLst>
        </pc:spChg>
        <pc:spChg chg="add mod topLvl">
          <ac:chgData name="피티위즈(주)" userId="be105a1e-ef17-475a-a144-a250c389e8ce" providerId="ADAL" clId="{7BD26D00-4102-41F7-893B-4CB636A5D523}" dt="2020-06-30T07:13:58.601" v="3227" actId="164"/>
          <ac:spMkLst>
            <pc:docMk/>
            <pc:sldMk cId="1876603473" sldId="662"/>
            <ac:spMk id="63" creationId="{A1B7E24B-4B2C-4B9C-AF4C-188F734DA5D4}"/>
          </ac:spMkLst>
        </pc:spChg>
        <pc:spChg chg="add mod">
          <ac:chgData name="피티위즈(주)" userId="be105a1e-ef17-475a-a144-a250c389e8ce" providerId="ADAL" clId="{7BD26D00-4102-41F7-893B-4CB636A5D523}" dt="2020-06-30T07:13:58.601" v="3227" actId="164"/>
          <ac:spMkLst>
            <pc:docMk/>
            <pc:sldMk cId="1876603473" sldId="662"/>
            <ac:spMk id="65" creationId="{2D6E8A4A-B917-42E8-89E1-BE1F78FB0BAF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68" creationId="{69912C54-F2BB-4769-BD18-DBCBDEF01A99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69" creationId="{62A343EB-3690-40FB-A107-D1D9A23D75E8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0" creationId="{14AADF91-AD70-42B0-B545-E0D08B2C748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1" creationId="{C1579232-64EB-490B-8E3D-C790F9835DB1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2" creationId="{965910CE-E564-4E61-B919-E0410646CA4C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3" creationId="{89586640-4768-423A-90FF-E35425D1A58C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4" creationId="{257C97DF-8319-4EE4-8A0E-4005274398C2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5" creationId="{63574791-83AD-4635-96AA-B1C7F63C1A51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6" creationId="{534CF816-BD5F-42BE-9BF9-6B30FDFC4BA0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7" creationId="{EF443EB1-BA45-4A61-A59D-B5A0CBB5F970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8" creationId="{3C6B87DE-4594-4A29-9768-38FFEF4F7B7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79" creationId="{0F8FEC57-2FE6-40EC-AB9A-2F614DF0909E}"/>
          </ac:spMkLst>
        </pc:spChg>
        <pc:spChg chg="mod">
          <ac:chgData name="피티위즈(주)" userId="be105a1e-ef17-475a-a144-a250c389e8ce" providerId="ADAL" clId="{7BD26D00-4102-41F7-893B-4CB636A5D523}" dt="2020-06-30T07:15:38.535" v="3287" actId="1036"/>
          <ac:spMkLst>
            <pc:docMk/>
            <pc:sldMk cId="1876603473" sldId="662"/>
            <ac:spMk id="80" creationId="{C3027937-1D80-4991-ADC8-C26D3E9CE0AE}"/>
          </ac:spMkLst>
        </pc:spChg>
        <pc:grpChg chg="del">
          <ac:chgData name="피티위즈(주)" userId="be105a1e-ef17-475a-a144-a250c389e8ce" providerId="ADAL" clId="{7BD26D00-4102-41F7-893B-4CB636A5D523}" dt="2020-06-30T07:15:54.410" v="3289" actId="478"/>
          <ac:grpSpMkLst>
            <pc:docMk/>
            <pc:sldMk cId="1876603473" sldId="662"/>
            <ac:grpSpMk id="4" creationId="{79A39C9B-0F17-4E9C-B239-7798AE7249C0}"/>
          </ac:grpSpMkLst>
        </pc:grpChg>
        <pc:grpChg chg="add mod or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37" creationId="{947B977F-0392-48F3-B585-4F050D8E57E5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42" creationId="{8E83DD7C-3563-4E9B-B98C-70575939C98D}"/>
          </ac:grpSpMkLst>
        </pc:grpChg>
        <pc:grpChg chg="add del mod">
          <ac:chgData name="피티위즈(주)" userId="be105a1e-ef17-475a-a144-a250c389e8ce" providerId="ADAL" clId="{7BD26D00-4102-41F7-893B-4CB636A5D523}" dt="2020-06-30T07:09:32.173" v="3080" actId="165"/>
          <ac:grpSpMkLst>
            <pc:docMk/>
            <pc:sldMk cId="1876603473" sldId="662"/>
            <ac:grpSpMk id="53" creationId="{967CDD6F-6AD4-4880-A301-B4225CEEA294}"/>
          </ac:grpSpMkLst>
        </pc:grpChg>
        <pc:grpChg chg="add del mod">
          <ac:chgData name="피티위즈(주)" userId="be105a1e-ef17-475a-a144-a250c389e8ce" providerId="ADAL" clId="{7BD26D00-4102-41F7-893B-4CB636A5D523}" dt="2020-06-30T07:09:32.173" v="3080" actId="165"/>
          <ac:grpSpMkLst>
            <pc:docMk/>
            <pc:sldMk cId="1876603473" sldId="662"/>
            <ac:grpSpMk id="54" creationId="{F179D729-138A-4DD8-B404-4318155BBDAA}"/>
          </ac:grpSpMkLst>
        </pc:grpChg>
        <pc:grpChg chg="add del mod">
          <ac:chgData name="피티위즈(주)" userId="be105a1e-ef17-475a-a144-a250c389e8ce" providerId="ADAL" clId="{7BD26D00-4102-41F7-893B-4CB636A5D523}" dt="2020-06-30T07:11:07.016" v="3140" actId="478"/>
          <ac:grpSpMkLst>
            <pc:docMk/>
            <pc:sldMk cId="1876603473" sldId="662"/>
            <ac:grpSpMk id="55" creationId="{0E7C6636-B576-48EF-94E9-2F7CD1401228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58" creationId="{1B31128A-F99D-4C70-99A3-6B1B9574402E}"/>
          </ac:grpSpMkLst>
        </pc:grpChg>
        <pc:grpChg chg="add mod">
          <ac:chgData name="피티위즈(주)" userId="be105a1e-ef17-475a-a144-a250c389e8ce" providerId="ADAL" clId="{7BD26D00-4102-41F7-893B-4CB636A5D523}" dt="2020-06-30T07:11:50.967" v="3160" actId="164"/>
          <ac:grpSpMkLst>
            <pc:docMk/>
            <pc:sldMk cId="1876603473" sldId="662"/>
            <ac:grpSpMk id="61" creationId="{DD78833C-B430-4C8B-B10C-48E723E2862D}"/>
          </ac:grpSpMkLst>
        </pc:grpChg>
        <pc:grpChg chg="add mod">
          <ac:chgData name="피티위즈(주)" userId="be105a1e-ef17-475a-a144-a250c389e8ce" providerId="ADAL" clId="{7BD26D00-4102-41F7-893B-4CB636A5D523}" dt="2020-06-30T07:12:26.310" v="3193" actId="164"/>
          <ac:grpSpMkLst>
            <pc:docMk/>
            <pc:sldMk cId="1876603473" sldId="662"/>
            <ac:grpSpMk id="62" creationId="{893667B0-20B8-4C7A-A887-5182B99A9179}"/>
          </ac:grpSpMkLst>
        </pc:grpChg>
        <pc:grpChg chg="add del mod">
          <ac:chgData name="피티위즈(주)" userId="be105a1e-ef17-475a-a144-a250c389e8ce" providerId="ADAL" clId="{7BD26D00-4102-41F7-893B-4CB636A5D523}" dt="2020-06-30T07:13:45.695" v="3224" actId="165"/>
          <ac:grpSpMkLst>
            <pc:docMk/>
            <pc:sldMk cId="1876603473" sldId="662"/>
            <ac:grpSpMk id="64" creationId="{ACCC0967-248D-4F47-A311-0B4B2DF196B6}"/>
          </ac:grpSpMkLst>
        </pc:grpChg>
        <pc:grpChg chg="add mod">
          <ac:chgData name="피티위즈(주)" userId="be105a1e-ef17-475a-a144-a250c389e8ce" providerId="ADAL" clId="{7BD26D00-4102-41F7-893B-4CB636A5D523}" dt="2020-06-30T07:13:58.601" v="3227" actId="164"/>
          <ac:grpSpMkLst>
            <pc:docMk/>
            <pc:sldMk cId="1876603473" sldId="662"/>
            <ac:grpSpMk id="66" creationId="{A8861DD0-55D8-4D14-A3DD-EC1197FE8AED}"/>
          </ac:grpSpMkLst>
        </pc:grpChg>
        <pc:grpChg chg="add mod">
          <ac:chgData name="피티위즈(주)" userId="be105a1e-ef17-475a-a144-a250c389e8ce" providerId="ADAL" clId="{7BD26D00-4102-41F7-893B-4CB636A5D523}" dt="2020-06-30T07:15:38.535" v="3287" actId="1036"/>
          <ac:grpSpMkLst>
            <pc:docMk/>
            <pc:sldMk cId="1876603473" sldId="662"/>
            <ac:grpSpMk id="67" creationId="{9FD37DDC-FDDB-49F9-A418-51F485F5E5D6}"/>
          </ac:grpSpMkLst>
        </pc:grpChg>
        <pc:graphicFrameChg chg="del">
          <ac:chgData name="피티위즈(주)" userId="be105a1e-ef17-475a-a144-a250c389e8ce" providerId="ADAL" clId="{7BD26D00-4102-41F7-893B-4CB636A5D523}" dt="2020-06-30T07:15:54.410" v="3289" actId="478"/>
          <ac:graphicFrameMkLst>
            <pc:docMk/>
            <pc:sldMk cId="1876603473" sldId="662"/>
            <ac:graphicFrameMk id="29" creationId="{D25FB20B-DB88-477B-B887-6B68D16D2EF1}"/>
          </ac:graphicFrameMkLst>
        </pc:graphicFrameChg>
        <pc:cxnChg chg="add mod topLvl">
          <ac:chgData name="피티위즈(주)" userId="be105a1e-ef17-475a-a144-a250c389e8ce" providerId="ADAL" clId="{7BD26D00-4102-41F7-893B-4CB636A5D523}" dt="2020-06-30T07:12:26.310" v="3193" actId="164"/>
          <ac:cxnSpMkLst>
            <pc:docMk/>
            <pc:sldMk cId="1876603473" sldId="662"/>
            <ac:cxnSpMk id="49" creationId="{22FF7DC7-CD3D-4656-B6D1-B010411D8DCE}"/>
          </ac:cxnSpMkLst>
        </pc:cxnChg>
        <pc:cxnChg chg="add mod topLvl">
          <ac:chgData name="피티위즈(주)" userId="be105a1e-ef17-475a-a144-a250c389e8ce" providerId="ADAL" clId="{7BD26D00-4102-41F7-893B-4CB636A5D523}" dt="2020-06-30T07:12:26.310" v="3193" actId="164"/>
          <ac:cxnSpMkLst>
            <pc:docMk/>
            <pc:sldMk cId="1876603473" sldId="662"/>
            <ac:cxnSpMk id="50" creationId="{C403D89B-BBA3-4E6C-AA67-E6CF53158326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5:03:56.794" v="583" actId="478"/>
        <pc:sldMkLst>
          <pc:docMk/>
          <pc:sldMk cId="0" sldId="684"/>
        </pc:sldMkLst>
        <pc:spChg chg="del">
          <ac:chgData name="피티위즈(주)" userId="be105a1e-ef17-475a-a144-a250c389e8ce" providerId="ADAL" clId="{7BD26D00-4102-41F7-893B-4CB636A5D523}" dt="2020-06-30T05:01:51.017" v="547" actId="478"/>
          <ac:spMkLst>
            <pc:docMk/>
            <pc:sldMk cId="0" sldId="684"/>
            <ac:spMk id="25" creationId="{8BF72EFC-7A45-45EB-B24F-FEA0841A2014}"/>
          </ac:spMkLst>
        </pc:spChg>
        <pc:spChg chg="del">
          <ac:chgData name="피티위즈(주)" userId="be105a1e-ef17-475a-a144-a250c389e8ce" providerId="ADAL" clId="{7BD26D00-4102-41F7-893B-4CB636A5D523}" dt="2020-06-30T05:02:32.922" v="559" actId="478"/>
          <ac:spMkLst>
            <pc:docMk/>
            <pc:sldMk cId="0" sldId="684"/>
            <ac:spMk id="33" creationId="{90933F8C-A63F-4D1C-B1FD-36C72ED59808}"/>
          </ac:spMkLst>
        </pc:spChg>
        <pc:spChg chg="mod">
          <ac:chgData name="피티위즈(주)" userId="be105a1e-ef17-475a-a144-a250c389e8ce" providerId="ADAL" clId="{7BD26D00-4102-41F7-893B-4CB636A5D523}" dt="2020-06-30T05:02:17.563" v="554" actId="555"/>
          <ac:spMkLst>
            <pc:docMk/>
            <pc:sldMk cId="0" sldId="684"/>
            <ac:spMk id="36" creationId="{540AAEFB-CB83-4E3F-9F36-23D014FF6E1A}"/>
          </ac:spMkLst>
        </pc:spChg>
        <pc:spChg chg="mod">
          <ac:chgData name="피티위즈(주)" userId="be105a1e-ef17-475a-a144-a250c389e8ce" providerId="ADAL" clId="{7BD26D00-4102-41F7-893B-4CB636A5D523}" dt="2020-06-30T05:02:26.641" v="557" actId="20577"/>
          <ac:spMkLst>
            <pc:docMk/>
            <pc:sldMk cId="0" sldId="684"/>
            <ac:spMk id="37" creationId="{64042DB9-DBB1-4081-87A0-82EC392BFCDF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39" creationId="{A7079665-0A96-47FA-B598-D2647AFCFC3E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0" creationId="{FB484AEC-7CB4-4A60-B9F0-A38772EE6354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1" creationId="{78D9C90B-22F9-4F3D-BD30-E4CBC1A4D51B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4" creationId="{4CE7FE9C-BEB9-4079-A34A-DD79B3F297E5}"/>
          </ac:spMkLst>
        </pc:spChg>
        <pc:spChg chg="mod">
          <ac:chgData name="피티위즈(주)" userId="be105a1e-ef17-475a-a144-a250c389e8ce" providerId="ADAL" clId="{7BD26D00-4102-41F7-893B-4CB636A5D523}" dt="2020-06-30T05:02:01.205" v="552"/>
          <ac:spMkLst>
            <pc:docMk/>
            <pc:sldMk cId="0" sldId="684"/>
            <ac:spMk id="47" creationId="{9A88B2BD-895E-4DF2-AE85-6FE8E6B7A1BD}"/>
          </ac:spMkLst>
        </pc:spChg>
        <pc:spChg chg="add mod ord">
          <ac:chgData name="피티위즈(주)" userId="be105a1e-ef17-475a-a144-a250c389e8ce" providerId="ADAL" clId="{7BD26D00-4102-41F7-893B-4CB636A5D523}" dt="2020-06-30T05:02:40.859" v="562" actId="14100"/>
          <ac:spMkLst>
            <pc:docMk/>
            <pc:sldMk cId="0" sldId="684"/>
            <ac:spMk id="48" creationId="{EC10FA14-7199-45F5-8757-310452261E93}"/>
          </ac:spMkLst>
        </pc:spChg>
        <pc:spChg chg="del">
          <ac:chgData name="피티위즈(주)" userId="be105a1e-ef17-475a-a144-a250c389e8ce" providerId="ADAL" clId="{7BD26D00-4102-41F7-893B-4CB636A5D523}" dt="2020-06-30T05:02:30.063" v="558" actId="478"/>
          <ac:spMkLst>
            <pc:docMk/>
            <pc:sldMk cId="0" sldId="684"/>
            <ac:spMk id="71" creationId="{3AECCB44-8037-4B8A-912F-2CCC0A4B2872}"/>
          </ac:spMkLst>
        </pc:spChg>
        <pc:grpChg chg="del mod">
          <ac:chgData name="피티위즈(주)" userId="be105a1e-ef17-475a-a144-a250c389e8ce" providerId="ADAL" clId="{7BD26D00-4102-41F7-893B-4CB636A5D523}" dt="2020-06-30T05:03:56.794" v="583" actId="478"/>
          <ac:grpSpMkLst>
            <pc:docMk/>
            <pc:sldMk cId="0" sldId="684"/>
            <ac:grpSpMk id="26" creationId="{E52FAF7B-7DAF-459C-835D-7A55AAF8A8CB}"/>
          </ac:grpSpMkLst>
        </pc:grpChg>
        <pc:grpChg chg="add mod">
          <ac:chgData name="피티위즈(주)" userId="be105a1e-ef17-475a-a144-a250c389e8ce" providerId="ADAL" clId="{7BD26D00-4102-41F7-893B-4CB636A5D523}" dt="2020-06-30T05:02:01.205" v="552"/>
          <ac:grpSpMkLst>
            <pc:docMk/>
            <pc:sldMk cId="0" sldId="684"/>
            <ac:grpSpMk id="35" creationId="{D37159AE-7B16-4FF8-B262-52E701813D0B}"/>
          </ac:grpSpMkLst>
        </pc:grpChg>
        <pc:grpChg chg="mod">
          <ac:chgData name="피티위즈(주)" userId="be105a1e-ef17-475a-a144-a250c389e8ce" providerId="ADAL" clId="{7BD26D00-4102-41F7-893B-4CB636A5D523}" dt="2020-06-30T05:02:01.205" v="552"/>
          <ac:grpSpMkLst>
            <pc:docMk/>
            <pc:sldMk cId="0" sldId="684"/>
            <ac:grpSpMk id="43" creationId="{4EE8C0AF-81EB-46C5-8BC1-44E22BA6ACBA}"/>
          </ac:grpSpMkLst>
        </pc:grpChg>
        <pc:graphicFrameChg chg="mod">
          <ac:chgData name="피티위즈(주)" userId="be105a1e-ef17-475a-a144-a250c389e8ce" providerId="ADAL" clId="{7BD26D00-4102-41F7-893B-4CB636A5D523}" dt="2020-06-30T05:03:39.935" v="577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7BD26D00-4102-41F7-893B-4CB636A5D523}" dt="2020-06-30T05:02:17.563" v="554" actId="555"/>
          <ac:cxnSpMkLst>
            <pc:docMk/>
            <pc:sldMk cId="0" sldId="684"/>
            <ac:cxnSpMk id="42" creationId="{D7035C82-0FAF-4837-87DF-1E4063E03028}"/>
          </ac:cxnSpMkLst>
        </pc:cxnChg>
      </pc:sldChg>
      <pc:sldChg chg="modSp">
        <pc:chgData name="피티위즈(주)" userId="be105a1e-ef17-475a-a144-a250c389e8ce" providerId="ADAL" clId="{7BD26D00-4102-41F7-893B-4CB636A5D523}" dt="2020-06-30T05:47:39.799" v="1326" actId="207"/>
        <pc:sldMkLst>
          <pc:docMk/>
          <pc:sldMk cId="0" sldId="687"/>
        </pc:sldMkLst>
        <pc:spChg chg="mod">
          <ac:chgData name="피티위즈(주)" userId="be105a1e-ef17-475a-a144-a250c389e8ce" providerId="ADAL" clId="{7BD26D00-4102-41F7-893B-4CB636A5D523}" dt="2020-06-30T05:47:39.799" v="1326" actId="207"/>
          <ac:spMkLst>
            <pc:docMk/>
            <pc:sldMk cId="0" sldId="687"/>
            <ac:spMk id="64" creationId="{22482B42-BEEB-4034-A694-B1D2ED1E329A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5:35:12.776" v="1153" actId="478"/>
        <pc:sldMkLst>
          <pc:docMk/>
          <pc:sldMk cId="117050613" sldId="692"/>
        </pc:sldMkLst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45" creationId="{78A179A5-0927-4D2D-99AF-9C1AD4AD5A3F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46" creationId="{C49986A0-B4AF-4CEE-90FD-89094243100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48" creationId="{F72B5E09-8CE6-4203-ADE9-F0B18991634A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49" creationId="{253F51C5-52C5-4C2A-97A5-198BCB667ED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1" creationId="{DB60FFFA-D140-46E4-AFBC-751122BCE66C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2" creationId="{C5FB73C4-74BD-41B0-97F3-07BF84214B35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4" creationId="{2ECEB46C-92D2-4034-9AE8-831F4ED9EA91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5" creationId="{2351F4C0-021F-4B74-933E-D885AAF41B2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57" creationId="{8C36247F-E1C6-40AF-A33A-61454AF38343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58" creationId="{7BB34E61-F1AE-44C2-85D6-4EB6C6442E9B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0" creationId="{1768BD2B-5517-439E-AEA2-69E29B99C3E0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1" creationId="{B4679998-375E-4868-9ADB-7BE787FD63C0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3" creationId="{DA2AD715-E243-4A07-8D65-85814CE039BF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4" creationId="{0FB2421D-0581-45EE-AC54-BF46B1AFB4F6}"/>
          </ac:spMkLst>
        </pc:spChg>
        <pc:spChg chg="mod topLvl">
          <ac:chgData name="피티위즈(주)" userId="be105a1e-ef17-475a-a144-a250c389e8ce" providerId="ADAL" clId="{7BD26D00-4102-41F7-893B-4CB636A5D523}" dt="2020-06-30T05:34:43.566" v="1147" actId="165"/>
          <ac:spMkLst>
            <pc:docMk/>
            <pc:sldMk cId="117050613" sldId="692"/>
            <ac:spMk id="66" creationId="{1AEE424B-C9C1-4878-A35F-BCDC29987DF3}"/>
          </ac:spMkLst>
        </pc:spChg>
        <pc:spChg chg="mod ord topLvl">
          <ac:chgData name="피티위즈(주)" userId="be105a1e-ef17-475a-a144-a250c389e8ce" providerId="ADAL" clId="{7BD26D00-4102-41F7-893B-4CB636A5D523}" dt="2020-06-30T05:35:06.354" v="1152" actId="14861"/>
          <ac:spMkLst>
            <pc:docMk/>
            <pc:sldMk cId="117050613" sldId="692"/>
            <ac:spMk id="67" creationId="{51038565-B0A2-4B2C-93AA-598A363F215C}"/>
          </ac:spMkLst>
        </pc:s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8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11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5:35:12.776" v="1153" actId="478"/>
          <ac:grpSpMkLst>
            <pc:docMk/>
            <pc:sldMk cId="117050613" sldId="692"/>
            <ac:grpSpMk id="15" creationId="{094FC5C3-C563-4914-8299-6EA12C9EB6C3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16" creationId="{2ED7D5B4-612C-437B-9D3B-54766B6DDB53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47" creationId="{7247799A-8014-40A0-88ED-F19B666AE37B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0" creationId="{0D2CA974-3A68-4583-8CD5-93D97E93E35C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3" creationId="{2DFA7CBE-4254-451B-9FD6-16A75F84B5A9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6" creationId="{785F1415-E6DE-4B1C-8DD3-BE6910ED35A8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59" creationId="{99E6F4C4-95E5-4C52-9D86-072A6F3C5A1D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62" creationId="{10E8A7D5-1253-40F6-B654-D6AFDFC5B1AA}"/>
          </ac:grpSpMkLst>
        </pc:grpChg>
        <pc:grpChg chg="add del mod">
          <ac:chgData name="피티위즈(주)" userId="be105a1e-ef17-475a-a144-a250c389e8ce" providerId="ADAL" clId="{7BD26D00-4102-41F7-893B-4CB636A5D523}" dt="2020-06-30T05:34:43.566" v="1147" actId="165"/>
          <ac:grpSpMkLst>
            <pc:docMk/>
            <pc:sldMk cId="117050613" sldId="692"/>
            <ac:grpSpMk id="65" creationId="{0182BF08-B5A3-458C-8422-92066E7A138F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5:04:50.817" v="603"/>
        <pc:sldMkLst>
          <pc:docMk/>
          <pc:sldMk cId="1876603473" sldId="699"/>
        </pc:sldMkLst>
        <pc:spChg chg="mod">
          <ac:chgData name="피티위즈(주)" userId="be105a1e-ef17-475a-a144-a250c389e8ce" providerId="ADAL" clId="{7BD26D00-4102-41F7-893B-4CB636A5D523}" dt="2020-06-30T05:04:37.834" v="602" actId="207"/>
          <ac:spMkLst>
            <pc:docMk/>
            <pc:sldMk cId="1876603473" sldId="699"/>
            <ac:spMk id="9" creationId="{BF0F59F4-5904-4260-9150-A822444BC90F}"/>
          </ac:spMkLst>
        </pc:spChg>
        <pc:spChg chg="add mod">
          <ac:chgData name="피티위즈(주)" userId="be105a1e-ef17-475a-a144-a250c389e8ce" providerId="ADAL" clId="{7BD26D00-4102-41F7-893B-4CB636A5D523}" dt="2020-06-30T05:04:27.505" v="600"/>
          <ac:spMkLst>
            <pc:docMk/>
            <pc:sldMk cId="1876603473" sldId="699"/>
            <ac:spMk id="38" creationId="{1F9955B4-B651-4248-8BDB-4C5DDDA987D8}"/>
          </ac:spMkLst>
        </pc:spChg>
        <pc:spChg chg="add mod">
          <ac:chgData name="피티위즈(주)" userId="be105a1e-ef17-475a-a144-a250c389e8ce" providerId="ADAL" clId="{7BD26D00-4102-41F7-893B-4CB636A5D523}" dt="2020-06-30T05:04:27.505" v="600"/>
          <ac:spMkLst>
            <pc:docMk/>
            <pc:sldMk cId="1876603473" sldId="699"/>
            <ac:spMk id="39" creationId="{23764FBE-570C-4090-8B95-E895899E180F}"/>
          </ac:spMkLst>
        </pc:spChg>
        <pc:spChg chg="mod">
          <ac:chgData name="피티위즈(주)" userId="be105a1e-ef17-475a-a144-a250c389e8ce" providerId="ADAL" clId="{7BD26D00-4102-41F7-893B-4CB636A5D523}" dt="2020-06-30T05:04:05.590" v="597" actId="207"/>
          <ac:spMkLst>
            <pc:docMk/>
            <pc:sldMk cId="1876603473" sldId="699"/>
            <ac:spMk id="91" creationId="{EBF1A44B-B9E9-472A-A3D8-1EAF9477E6E7}"/>
          </ac:spMkLst>
        </pc:spChg>
        <pc:spChg chg="mod">
          <ac:chgData name="피티위즈(주)" userId="be105a1e-ef17-475a-a144-a250c389e8ce" providerId="ADAL" clId="{7BD26D00-4102-41F7-893B-4CB636A5D523}" dt="2020-06-30T05:04:11.381" v="598" actId="207"/>
          <ac:spMkLst>
            <pc:docMk/>
            <pc:sldMk cId="1876603473" sldId="699"/>
            <ac:spMk id="93" creationId="{5D7C16EC-DA38-4BA3-9C56-E631EB9EB1EB}"/>
          </ac:spMkLst>
        </pc:spChg>
        <pc:spChg chg="del">
          <ac:chgData name="피티위즈(주)" userId="be105a1e-ef17-475a-a144-a250c389e8ce" providerId="ADAL" clId="{7BD26D00-4102-41F7-893B-4CB636A5D523}" dt="2020-06-30T05:04:26.880" v="599" actId="478"/>
          <ac:spMkLst>
            <pc:docMk/>
            <pc:sldMk cId="1876603473" sldId="699"/>
            <ac:spMk id="94" creationId="{4631FDFE-DBD6-4E4B-9B0D-7B739788207F}"/>
          </ac:spMkLst>
        </pc:spChg>
        <pc:spChg chg="del">
          <ac:chgData name="피티위즈(주)" userId="be105a1e-ef17-475a-a144-a250c389e8ce" providerId="ADAL" clId="{7BD26D00-4102-41F7-893B-4CB636A5D523}" dt="2020-06-30T05:04:26.880" v="599" actId="478"/>
          <ac:spMkLst>
            <pc:docMk/>
            <pc:sldMk cId="1876603473" sldId="699"/>
            <ac:spMk id="95" creationId="{01CFF682-EB7E-406B-AB97-D3DC5E515596}"/>
          </ac:spMkLst>
        </pc:spChg>
        <pc:picChg chg="mod">
          <ac:chgData name="피티위즈(주)" userId="be105a1e-ef17-475a-a144-a250c389e8ce" providerId="ADAL" clId="{7BD26D00-4102-41F7-893B-4CB636A5D523}" dt="2020-06-30T05:04:50.817" v="603"/>
          <ac:picMkLst>
            <pc:docMk/>
            <pc:sldMk cId="1876603473" sldId="699"/>
            <ac:picMk id="12" creationId="{D224E2FC-A256-4A94-8CC1-F12054FABBF1}"/>
          </ac:picMkLst>
        </pc:picChg>
      </pc:sldChg>
      <pc:sldChg chg="addSp delSp modSp mod">
        <pc:chgData name="피티위즈(주)" userId="be105a1e-ef17-475a-a144-a250c389e8ce" providerId="ADAL" clId="{7BD26D00-4102-41F7-893B-4CB636A5D523}" dt="2020-06-30T05:10:52.829" v="910" actId="14861"/>
        <pc:sldMkLst>
          <pc:docMk/>
          <pc:sldMk cId="1845353455" sldId="702"/>
        </pc:sldMkLst>
        <pc:spChg chg="mod topLvl">
          <ac:chgData name="피티위즈(주)" userId="be105a1e-ef17-475a-a144-a250c389e8ce" providerId="ADAL" clId="{7BD26D00-4102-41F7-893B-4CB636A5D523}" dt="2020-06-30T05:09:51.233" v="878" actId="1076"/>
          <ac:spMkLst>
            <pc:docMk/>
            <pc:sldMk cId="1845353455" sldId="702"/>
            <ac:spMk id="4" creationId="{ED6A7579-423B-4983-8072-BEA1D6479F44}"/>
          </ac:spMkLst>
        </pc:spChg>
        <pc:spChg chg="del">
          <ac:chgData name="피티위즈(주)" userId="be105a1e-ef17-475a-a144-a250c389e8ce" providerId="ADAL" clId="{7BD26D00-4102-41F7-893B-4CB636A5D523}" dt="2020-06-30T05:05:09.723" v="604" actId="478"/>
          <ac:spMkLst>
            <pc:docMk/>
            <pc:sldMk cId="1845353455" sldId="702"/>
            <ac:spMk id="10" creationId="{687F43B5-F67E-44EF-9169-9B4A61E6044B}"/>
          </ac:spMkLst>
        </pc:spChg>
        <pc:spChg chg="mod topLvl">
          <ac:chgData name="피티위즈(주)" userId="be105a1e-ef17-475a-a144-a250c389e8ce" providerId="ADAL" clId="{7BD26D00-4102-41F7-893B-4CB636A5D523}" dt="2020-06-30T05:09:06.277" v="824" actId="164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7BD26D00-4102-41F7-893B-4CB636A5D523}" dt="2020-06-30T05:10:35.439" v="890" actId="1076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37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5:07:44.795" v="778" actId="166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39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5:07:53.622" v="781" actId="1076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5:07:41.451" v="776" actId="12789"/>
          <ac:spMkLst>
            <pc:docMk/>
            <pc:sldMk cId="1845353455" sldId="702"/>
            <ac:spMk id="43" creationId="{70B790FF-662E-4298-ADC1-764CA1E59503}"/>
          </ac:spMkLst>
        </pc:spChg>
        <pc:spChg chg="mod topLvl">
          <ac:chgData name="피티위즈(주)" userId="be105a1e-ef17-475a-a144-a250c389e8ce" providerId="ADAL" clId="{7BD26D00-4102-41F7-893B-4CB636A5D523}" dt="2020-06-30T05:07:51.107" v="780" actId="1076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4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31.877" v="889" actId="14100"/>
          <ac:spMkLst>
            <pc:docMk/>
            <pc:sldMk cId="1845353455" sldId="702"/>
            <ac:spMk id="5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05:09.723" v="604" actId="478"/>
          <ac:spMkLst>
            <pc:docMk/>
            <pc:sldMk cId="1845353455" sldId="702"/>
            <ac:spMk id="52" creationId="{A3AB266B-F0A7-4DD0-A73F-0349079BD8B0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5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5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1" creationId="{E342EAA3-B25B-4FFD-A902-367C5A5428D1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2" creationId="{364B9AC1-1A6F-4945-8D18-6A7CE76755E7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3" creationId="{4D4C5702-EE71-424E-A566-A43747D5D1F6}"/>
          </ac:spMkLst>
        </pc:spChg>
        <pc:spChg chg="mod">
          <ac:chgData name="피티위즈(주)" userId="be105a1e-ef17-475a-a144-a250c389e8ce" providerId="ADAL" clId="{7BD26D00-4102-41F7-893B-4CB636A5D523}" dt="2020-06-30T05:07:05.406" v="769" actId="1038"/>
          <ac:spMkLst>
            <pc:docMk/>
            <pc:sldMk cId="1845353455" sldId="702"/>
            <ac:spMk id="64" creationId="{ABFC8945-2DBD-4EB2-9A63-225651E66DCE}"/>
          </ac:spMkLst>
        </pc:spChg>
        <pc:spChg chg="mod">
          <ac:chgData name="피티위즈(주)" userId="be105a1e-ef17-475a-a144-a250c389e8ce" providerId="ADAL" clId="{7BD26D00-4102-41F7-893B-4CB636A5D523}" dt="2020-06-30T05:10:20.872" v="885"/>
          <ac:spMkLst>
            <pc:docMk/>
            <pc:sldMk cId="1845353455" sldId="702"/>
            <ac:spMk id="6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10:22.658" v="886" actId="1076"/>
          <ac:spMkLst>
            <pc:docMk/>
            <pc:sldMk cId="1845353455" sldId="702"/>
            <ac:spMk id="66" creationId="{00000000-0000-0000-0000-000000000000}"/>
          </ac:spMkLst>
        </pc:spChg>
        <pc:grpChg chg="mod">
          <ac:chgData name="피티위즈(주)" userId="be105a1e-ef17-475a-a144-a250c389e8ce" providerId="ADAL" clId="{7BD26D00-4102-41F7-893B-4CB636A5D523}" dt="2020-06-30T05:10:31.877" v="889" actId="14100"/>
          <ac:grpSpMkLst>
            <pc:docMk/>
            <pc:sldMk cId="1845353455" sldId="702"/>
            <ac:grpSpMk id="3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5:09:01.975" v="823" actId="165"/>
          <ac:grpSpMkLst>
            <pc:docMk/>
            <pc:sldMk cId="1845353455" sldId="702"/>
            <ac:grpSpMk id="6" creationId="{87BFC38D-3A7D-43F3-B416-678F825E02F7}"/>
          </ac:grpSpMkLst>
        </pc:grpChg>
        <pc:grpChg chg="del mod">
          <ac:chgData name="피티위즈(주)" userId="be105a1e-ef17-475a-a144-a250c389e8ce" providerId="ADAL" clId="{7BD26D00-4102-41F7-893B-4CB636A5D523}" dt="2020-06-30T05:05:53.596" v="721" actId="165"/>
          <ac:grpSpMkLst>
            <pc:docMk/>
            <pc:sldMk cId="1845353455" sldId="702"/>
            <ac:grpSpMk id="9" creationId="{86BFD06E-78A1-44B9-BA63-EDA59C5CD306}"/>
          </ac:grpSpMkLst>
        </pc:grpChg>
        <pc:grpChg chg="add mod">
          <ac:chgData name="피티위즈(주)" userId="be105a1e-ef17-475a-a144-a250c389e8ce" providerId="ADAL" clId="{7BD26D00-4102-41F7-893B-4CB636A5D523}" dt="2020-06-30T05:09:43.968" v="876" actId="14861"/>
          <ac:grpSpMkLst>
            <pc:docMk/>
            <pc:sldMk cId="1845353455" sldId="702"/>
            <ac:grpSpMk id="11" creationId="{E8A078FA-0960-4496-A8AF-FBE332FBDCEE}"/>
          </ac:grpSpMkLst>
        </pc:grpChg>
        <pc:grpChg chg="add del mod topLvl">
          <ac:chgData name="피티위즈(주)" userId="be105a1e-ef17-475a-a144-a250c389e8ce" providerId="ADAL" clId="{7BD26D00-4102-41F7-893B-4CB636A5D523}" dt="2020-06-30T05:05:57.502" v="724" actId="165"/>
          <ac:grpSpMkLst>
            <pc:docMk/>
            <pc:sldMk cId="1845353455" sldId="702"/>
            <ac:grpSpMk id="16" creationId="{B27705D9-E2ED-4E8E-AF81-27EE4FED3949}"/>
          </ac:grpSpMkLst>
        </pc:grpChg>
        <pc:grpChg chg="add del mod topLvl">
          <ac:chgData name="피티위즈(주)" userId="be105a1e-ef17-475a-a144-a250c389e8ce" providerId="ADAL" clId="{7BD26D00-4102-41F7-893B-4CB636A5D523}" dt="2020-06-30T05:05:57.502" v="724" actId="165"/>
          <ac:grpSpMkLst>
            <pc:docMk/>
            <pc:sldMk cId="1845353455" sldId="702"/>
            <ac:grpSpMk id="17" creationId="{3AA8C42E-9FF4-465D-8CAB-0FD9ACA764E6}"/>
          </ac:grpSpMkLst>
        </pc:grpChg>
        <pc:grpChg chg="mod">
          <ac:chgData name="피티위즈(주)" userId="be105a1e-ef17-475a-a144-a250c389e8ce" providerId="ADAL" clId="{7BD26D00-4102-41F7-893B-4CB636A5D523}" dt="2020-06-30T05:10:20.872" v="885"/>
          <ac:grpSpMkLst>
            <pc:docMk/>
            <pc:sldMk cId="1845353455" sldId="702"/>
            <ac:grpSpMk id="20" creationId="{E28D7B52-78EE-4AAD-A72D-183C39746274}"/>
          </ac:grpSpMkLst>
        </pc:grpChg>
        <pc:grpChg chg="add mod">
          <ac:chgData name="피티위즈(주)" userId="be105a1e-ef17-475a-a144-a250c389e8ce" providerId="ADAL" clId="{7BD26D00-4102-41F7-893B-4CB636A5D523}" dt="2020-06-30T05:10:52.829" v="910" actId="14861"/>
          <ac:grpSpMkLst>
            <pc:docMk/>
            <pc:sldMk cId="1845353455" sldId="702"/>
            <ac:grpSpMk id="60" creationId="{2312774B-FE6C-4A07-8F06-65F6626B7658}"/>
          </ac:grpSpMkLst>
        </pc:grpChg>
      </pc:sldChg>
      <pc:sldChg chg="modSp mod">
        <pc:chgData name="피티위즈(주)" userId="be105a1e-ef17-475a-a144-a250c389e8ce" providerId="ADAL" clId="{7BD26D00-4102-41F7-893B-4CB636A5D523}" dt="2020-06-30T05:21:47.735" v="1059" actId="1076"/>
        <pc:sldMkLst>
          <pc:docMk/>
          <pc:sldMk cId="1704921314" sldId="703"/>
        </pc:sldMkLst>
        <pc:picChg chg="mod">
          <ac:chgData name="피티위즈(주)" userId="be105a1e-ef17-475a-a144-a250c389e8ce" providerId="ADAL" clId="{7BD26D00-4102-41F7-893B-4CB636A5D523}" dt="2020-06-30T05:21:47.735" v="1059" actId="1076"/>
          <ac:picMkLst>
            <pc:docMk/>
            <pc:sldMk cId="1704921314" sldId="703"/>
            <ac:picMk id="164" creationId="{CA2B1827-D214-469D-9582-36BC7A15C05F}"/>
          </ac:picMkLst>
        </pc:picChg>
      </pc:sldChg>
      <pc:sldChg chg="delSp modSp mod">
        <pc:chgData name="피티위즈(주)" userId="be105a1e-ef17-475a-a144-a250c389e8ce" providerId="ADAL" clId="{7BD26D00-4102-41F7-893B-4CB636A5D523}" dt="2020-06-30T08:50:10.922" v="4708" actId="1076"/>
        <pc:sldMkLst>
          <pc:docMk/>
          <pc:sldMk cId="2693963843" sldId="710"/>
        </pc:sldMkLst>
        <pc:spChg chg="mod topLvl">
          <ac:chgData name="피티위즈(주)" userId="be105a1e-ef17-475a-a144-a250c389e8ce" providerId="ADAL" clId="{7BD26D00-4102-41F7-893B-4CB636A5D523}" dt="2020-06-30T08:50:10.922" v="4708" actId="1076"/>
          <ac:spMkLst>
            <pc:docMk/>
            <pc:sldMk cId="2693963843" sldId="710"/>
            <ac:spMk id="2" creationId="{28E3E55E-FF96-4DD6-A8B7-BBEA1632329D}"/>
          </ac:spMkLst>
        </pc:spChg>
        <pc:spChg chg="del mod topLvl">
          <ac:chgData name="피티위즈(주)" userId="be105a1e-ef17-475a-a144-a250c389e8ce" providerId="ADAL" clId="{7BD26D00-4102-41F7-893B-4CB636A5D523}" dt="2020-06-30T08:50:08.438" v="4707" actId="478"/>
          <ac:spMkLst>
            <pc:docMk/>
            <pc:sldMk cId="2693963843" sldId="710"/>
            <ac:spMk id="29" creationId="{A6DAA146-4092-4EFE-9511-3FA5D63792D2}"/>
          </ac:spMkLst>
        </pc:spChg>
        <pc:spChg chg="mod">
          <ac:chgData name="피티위즈(주)" userId="be105a1e-ef17-475a-a144-a250c389e8ce" providerId="ADAL" clId="{7BD26D00-4102-41F7-893B-4CB636A5D523}" dt="2020-06-30T05:23:22.349" v="1069" actId="1076"/>
          <ac:spMkLst>
            <pc:docMk/>
            <pc:sldMk cId="2693963843" sldId="710"/>
            <ac:spMk id="89" creationId="{AA2D6259-31FE-484A-9D01-F82E56FAF383}"/>
          </ac:spMkLst>
        </pc:spChg>
        <pc:grpChg chg="del mod">
          <ac:chgData name="피티위즈(주)" userId="be105a1e-ef17-475a-a144-a250c389e8ce" providerId="ADAL" clId="{7BD26D00-4102-41F7-893B-4CB636A5D523}" dt="2020-06-30T08:50:08.438" v="4707" actId="478"/>
          <ac:grpSpMkLst>
            <pc:docMk/>
            <pc:sldMk cId="2693963843" sldId="710"/>
            <ac:grpSpMk id="3" creationId="{DD1474BC-34BF-41DE-ADB2-04CE562290BB}"/>
          </ac:grpSpMkLst>
        </pc:grpChg>
        <pc:grpChg chg="mod">
          <ac:chgData name="피티위즈(주)" userId="be105a1e-ef17-475a-a144-a250c389e8ce" providerId="ADAL" clId="{7BD26D00-4102-41F7-893B-4CB636A5D523}" dt="2020-06-30T05:23:25.412" v="1071" actId="1076"/>
          <ac:grpSpMkLst>
            <pc:docMk/>
            <pc:sldMk cId="2693963843" sldId="710"/>
            <ac:grpSpMk id="11" creationId="{3C3A9464-33FB-4724-ADCC-579569561F1F}"/>
          </ac:grpSpMkLst>
        </pc:grpChg>
      </pc:sldChg>
      <pc:sldChg chg="modSp mod">
        <pc:chgData name="피티위즈(주)" userId="be105a1e-ef17-475a-a144-a250c389e8ce" providerId="ADAL" clId="{7BD26D00-4102-41F7-893B-4CB636A5D523}" dt="2020-06-30T05:50:41.337" v="1427"/>
        <pc:sldMkLst>
          <pc:docMk/>
          <pc:sldMk cId="0" sldId="714"/>
        </pc:sldMkLst>
        <pc:spChg chg="mod">
          <ac:chgData name="피티위즈(주)" userId="be105a1e-ef17-475a-a144-a250c389e8ce" providerId="ADAL" clId="{7BD26D00-4102-41F7-893B-4CB636A5D523}" dt="2020-06-30T05:50:41.337" v="1427"/>
          <ac:spMkLst>
            <pc:docMk/>
            <pc:sldMk cId="0" sldId="714"/>
            <ac:spMk id="14" creationId="{2E27DC5E-B6EB-4984-B5F1-38534893D80C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8:49:54.454" v="4704" actId="207"/>
        <pc:sldMkLst>
          <pc:docMk/>
          <pc:sldMk cId="2057130518" sldId="715"/>
        </pc:sldMkLst>
        <pc:spChg chg="mod topLvl">
          <ac:chgData name="피티위즈(주)" userId="be105a1e-ef17-475a-a144-a250c389e8ce" providerId="ADAL" clId="{7BD26D00-4102-41F7-893B-4CB636A5D523}" dt="2020-06-30T05:51:04.086" v="1434" actId="1076"/>
          <ac:spMkLst>
            <pc:docMk/>
            <pc:sldMk cId="2057130518" sldId="715"/>
            <ac:spMk id="7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8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1:07.273" v="1435" actId="478"/>
          <ac:spMkLst>
            <pc:docMk/>
            <pc:sldMk cId="2057130518" sldId="715"/>
            <ac:spMk id="1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1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1:07.273" v="1435" actId="478"/>
          <ac:spMkLst>
            <pc:docMk/>
            <pc:sldMk cId="2057130518" sldId="715"/>
            <ac:spMk id="1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5:58:06.231" v="1533" actId="478"/>
          <ac:spMkLst>
            <pc:docMk/>
            <pc:sldMk cId="2057130518" sldId="715"/>
            <ac:spMk id="14" creationId="{00000000-0000-0000-0000-000000000000}"/>
          </ac:spMkLst>
        </pc:spChg>
        <pc:spChg chg="del topLvl">
          <ac:chgData name="피티위즈(주)" userId="be105a1e-ef17-475a-a144-a250c389e8ce" providerId="ADAL" clId="{7BD26D00-4102-41F7-893B-4CB636A5D523}" dt="2020-06-30T05:25:22.368" v="1141" actId="478"/>
          <ac:spMkLst>
            <pc:docMk/>
            <pc:sldMk cId="2057130518" sldId="715"/>
            <ac:spMk id="26" creationId="{9F337667-3B78-4F94-A22A-36A29789D501}"/>
          </ac:spMkLst>
        </pc:spChg>
        <pc:spChg chg="mod ord topLvl">
          <ac:chgData name="피티위즈(주)" userId="be105a1e-ef17-475a-a144-a250c389e8ce" providerId="ADAL" clId="{7BD26D00-4102-41F7-893B-4CB636A5D523}" dt="2020-06-30T08:49:54.454" v="4704" actId="207"/>
          <ac:spMkLst>
            <pc:docMk/>
            <pc:sldMk cId="2057130518" sldId="715"/>
            <ac:spMk id="27" creationId="{85086861-0120-4A53-94BF-8CB1A119B8C6}"/>
          </ac:spMkLst>
        </pc:spChg>
        <pc:spChg chg="add mod">
          <ac:chgData name="피티위즈(주)" userId="be105a1e-ef17-475a-a144-a250c389e8ce" providerId="ADAL" clId="{7BD26D00-4102-41F7-893B-4CB636A5D523}" dt="2020-06-30T05:56:20.315" v="1524" actId="14100"/>
          <ac:spMkLst>
            <pc:docMk/>
            <pc:sldMk cId="2057130518" sldId="715"/>
            <ac:spMk id="34" creationId="{78878CF1-4B41-4268-8125-AE82472BFDD7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7" creationId="{83A42336-8078-4A5A-ADE4-D668B3BDC534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8" creationId="{2D9B4012-DCD7-490C-963C-B95DBF8912AF}"/>
          </ac:spMkLst>
        </pc:spChg>
        <pc:spChg chg="mod topLvl">
          <ac:chgData name="피티위즈(주)" userId="be105a1e-ef17-475a-a144-a250c389e8ce" providerId="ADAL" clId="{7BD26D00-4102-41F7-893B-4CB636A5D523}" dt="2020-06-30T05:54:31.747" v="1499" actId="165"/>
          <ac:spMkLst>
            <pc:docMk/>
            <pc:sldMk cId="2057130518" sldId="715"/>
            <ac:spMk id="59" creationId="{74887E6B-858B-4C33-BECF-08B0146403F3}"/>
          </ac:spMkLst>
        </pc:spChg>
        <pc:spChg chg="del mod">
          <ac:chgData name="피티위즈(주)" userId="be105a1e-ef17-475a-a144-a250c389e8ce" providerId="ADAL" clId="{7BD26D00-4102-41F7-893B-4CB636A5D523}" dt="2020-06-30T05:51:41.163" v="1444" actId="478"/>
          <ac:spMkLst>
            <pc:docMk/>
            <pc:sldMk cId="2057130518" sldId="715"/>
            <ac:spMk id="60" creationId="{7D928A0E-DAED-4DE6-BDDA-0BD340A9DF79}"/>
          </ac:spMkLst>
        </pc:spChg>
        <pc:spChg chg="mod topLvl">
          <ac:chgData name="피티위즈(주)" userId="be105a1e-ef17-475a-a144-a250c389e8ce" providerId="ADAL" clId="{7BD26D00-4102-41F7-893B-4CB636A5D523}" dt="2020-06-30T05:55:04.506" v="1507" actId="1076"/>
          <ac:spMkLst>
            <pc:docMk/>
            <pc:sldMk cId="2057130518" sldId="715"/>
            <ac:spMk id="61" creationId="{3C7F0261-1F04-469A-9E2C-E5D8EA9594CB}"/>
          </ac:spMkLst>
        </pc:spChg>
        <pc:spChg chg="del mod">
          <ac:chgData name="피티위즈(주)" userId="be105a1e-ef17-475a-a144-a250c389e8ce" providerId="ADAL" clId="{7BD26D00-4102-41F7-893B-4CB636A5D523}" dt="2020-06-30T05:52:20.195" v="1456" actId="478"/>
          <ac:spMkLst>
            <pc:docMk/>
            <pc:sldMk cId="2057130518" sldId="715"/>
            <ac:spMk id="63" creationId="{ACDFFF14-D529-4988-AF6F-10DC77FAB055}"/>
          </ac:spMkLst>
        </pc:spChg>
        <pc:spChg chg="mod topLvl">
          <ac:chgData name="피티위즈(주)" userId="be105a1e-ef17-475a-a144-a250c389e8ce" providerId="ADAL" clId="{7BD26D00-4102-41F7-893B-4CB636A5D523}" dt="2020-06-30T05:55:31.161" v="1513" actId="1076"/>
          <ac:spMkLst>
            <pc:docMk/>
            <pc:sldMk cId="2057130518" sldId="715"/>
            <ac:spMk id="64" creationId="{4692762E-8C45-40F2-B799-A0E3D6525B83}"/>
          </ac:spMkLst>
        </pc:spChg>
        <pc:spChg chg="add mod">
          <ac:chgData name="피티위즈(주)" userId="be105a1e-ef17-475a-a144-a250c389e8ce" providerId="ADAL" clId="{7BD26D00-4102-41F7-893B-4CB636A5D523}" dt="2020-06-30T05:56:40.330" v="1526" actId="14100"/>
          <ac:spMkLst>
            <pc:docMk/>
            <pc:sldMk cId="2057130518" sldId="715"/>
            <ac:spMk id="65" creationId="{714CD4CD-BE52-401A-8112-7CA480D30AA3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7" creationId="{49BF1C75-B935-40FB-A8E1-CE827CD0BCF0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8" creationId="{B3B4BE3A-0A3B-43A5-B14C-D5F9D7A7DF74}"/>
          </ac:spMkLst>
        </pc:spChg>
        <pc:spChg chg="mod">
          <ac:chgData name="피티위즈(주)" userId="be105a1e-ef17-475a-a144-a250c389e8ce" providerId="ADAL" clId="{7BD26D00-4102-41F7-893B-4CB636A5D523}" dt="2020-06-30T05:58:00.637" v="1532" actId="1076"/>
          <ac:spMkLst>
            <pc:docMk/>
            <pc:sldMk cId="2057130518" sldId="715"/>
            <ac:spMk id="69" creationId="{9AB41AD0-73B5-4B2C-9D96-D2A489FDF792}"/>
          </ac:spMkLst>
        </pc:spChg>
        <pc:grpChg chg="del mod topLvl">
          <ac:chgData name="피티위즈(주)" userId="be105a1e-ef17-475a-a144-a250c389e8ce" providerId="ADAL" clId="{7BD26D00-4102-41F7-893B-4CB636A5D523}" dt="2020-06-30T05:50:57.055" v="1431" actId="165"/>
          <ac:grpSpMkLst>
            <pc:docMk/>
            <pc:sldMk cId="2057130518" sldId="715"/>
            <ac:grpSpMk id="2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5:25:22.368" v="1141" actId="478"/>
          <ac:grpSpMkLst>
            <pc:docMk/>
            <pc:sldMk cId="2057130518" sldId="715"/>
            <ac:grpSpMk id="5" creationId="{BD24A53F-3C4D-4E3D-AEB7-B28DFEAD512A}"/>
          </ac:grpSpMkLst>
        </pc:grpChg>
        <pc:grpChg chg="del mod topLvl">
          <ac:chgData name="피티위즈(주)" userId="be105a1e-ef17-475a-a144-a250c389e8ce" providerId="ADAL" clId="{7BD26D00-4102-41F7-893B-4CB636A5D523}" dt="2020-06-30T05:50:56.852" v="1430" actId="165"/>
          <ac:grpSpMkLst>
            <pc:docMk/>
            <pc:sldMk cId="2057130518" sldId="715"/>
            <ac:grpSpMk id="6" creationId="{FDF0AEF9-A460-4482-9844-F1EAC27A7550}"/>
          </ac:grpSpMkLst>
        </pc:grpChg>
        <pc:grpChg chg="del">
          <ac:chgData name="피티위즈(주)" userId="be105a1e-ef17-475a-a144-a250c389e8ce" providerId="ADAL" clId="{7BD26D00-4102-41F7-893B-4CB636A5D523}" dt="2020-06-30T05:50:56.586" v="1429" actId="165"/>
          <ac:grpSpMkLst>
            <pc:docMk/>
            <pc:sldMk cId="2057130518" sldId="715"/>
            <ac:grpSpMk id="9" creationId="{D0B3C38D-9D39-4F56-BD15-9FAD12AA9F7B}"/>
          </ac:grpSpMkLst>
        </pc:grpChg>
        <pc:grpChg chg="add mod ord">
          <ac:chgData name="피티위즈(주)" userId="be105a1e-ef17-475a-a144-a250c389e8ce" providerId="ADAL" clId="{7BD26D00-4102-41F7-893B-4CB636A5D523}" dt="2020-06-30T05:56:25.627" v="1525" actId="166"/>
          <ac:grpSpMkLst>
            <pc:docMk/>
            <pc:sldMk cId="2057130518" sldId="715"/>
            <ac:grpSpMk id="33" creationId="{D70228DB-9970-4EAC-84EE-3279F59F3E62}"/>
          </ac:grpSpMkLst>
        </pc:grpChg>
        <pc:grpChg chg="add del mod">
          <ac:chgData name="피티위즈(주)" userId="be105a1e-ef17-475a-a144-a250c389e8ce" providerId="ADAL" clId="{7BD26D00-4102-41F7-893B-4CB636A5D523}" dt="2020-06-30T05:54:31.747" v="1499" actId="165"/>
          <ac:grpSpMkLst>
            <pc:docMk/>
            <pc:sldMk cId="2057130518" sldId="715"/>
            <ac:grpSpMk id="54" creationId="{FF6F4725-3EB7-4934-934B-5179C2B339EA}"/>
          </ac:grpSpMkLst>
        </pc:grpChg>
        <pc:grpChg chg="add mod">
          <ac:chgData name="피티위즈(주)" userId="be105a1e-ef17-475a-a144-a250c389e8ce" providerId="ADAL" clId="{7BD26D00-4102-41F7-893B-4CB636A5D523}" dt="2020-06-30T05:58:00.637" v="1532" actId="1076"/>
          <ac:grpSpMkLst>
            <pc:docMk/>
            <pc:sldMk cId="2057130518" sldId="715"/>
            <ac:grpSpMk id="66" creationId="{99C6E43B-222B-460A-9031-5F7E4AC1258E}"/>
          </ac:grpSpMkLst>
        </pc:grpChg>
        <pc:picChg chg="mod topLvl">
          <ac:chgData name="피티위즈(주)" userId="be105a1e-ef17-475a-a144-a250c389e8ce" providerId="ADAL" clId="{7BD26D00-4102-41F7-893B-4CB636A5D523}" dt="2020-06-30T05:54:31.747" v="1499" actId="165"/>
          <ac:picMkLst>
            <pc:docMk/>
            <pc:sldMk cId="2057130518" sldId="715"/>
            <ac:picMk id="55" creationId="{90F27C0A-3E0C-4F5D-A4EE-76D00498F35F}"/>
          </ac:picMkLst>
        </pc:picChg>
        <pc:picChg chg="mod topLvl">
          <ac:chgData name="피티위즈(주)" userId="be105a1e-ef17-475a-a144-a250c389e8ce" providerId="ADAL" clId="{7BD26D00-4102-41F7-893B-4CB636A5D523}" dt="2020-06-30T05:54:31.747" v="1499" actId="165"/>
          <ac:picMkLst>
            <pc:docMk/>
            <pc:sldMk cId="2057130518" sldId="715"/>
            <ac:picMk id="56" creationId="{357821BD-FB62-4B71-88BA-5656421467A5}"/>
          </ac:picMkLst>
        </pc:picChg>
        <pc:cxnChg chg="mod topLvl">
          <ac:chgData name="피티위즈(주)" userId="be105a1e-ef17-475a-a144-a250c389e8ce" providerId="ADAL" clId="{7BD26D00-4102-41F7-893B-4CB636A5D523}" dt="2020-06-30T05:55:21.146" v="1510" actId="1076"/>
          <ac:cxnSpMkLst>
            <pc:docMk/>
            <pc:sldMk cId="2057130518" sldId="715"/>
            <ac:cxnSpMk id="62" creationId="{A7BC665F-0280-470A-99B9-33552459D4A1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5:01:39.205" v="546" actId="404"/>
        <pc:sldMkLst>
          <pc:docMk/>
          <pc:sldMk cId="2971263555" sldId="716"/>
        </pc:sldMkLst>
        <pc:spChg chg="del">
          <ac:chgData name="피티위즈(주)" userId="be105a1e-ef17-475a-a144-a250c389e8ce" providerId="ADAL" clId="{7BD26D00-4102-41F7-893B-4CB636A5D523}" dt="2020-06-30T04:59:04.312" v="448" actId="478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5" creationId="{EB7ABC03-592C-4114-8325-9137CAE83CC8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7" creationId="{B5FB13C5-929C-431E-B48C-436F859B4337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8" creationId="{61494077-FFE6-4911-8208-20E869C42B48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9" creationId="{5E727C07-2204-49EB-8689-F139E22263EF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0" creationId="{AB34467D-089F-45D5-89F8-DBDEC4EBF644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1" creationId="{32BECAAF-93A8-4E0E-ACE1-A037B1F80B2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2" creationId="{9B5CC66D-5802-440E-90C4-B35681B49595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3" creationId="{BD5CB2E6-9291-43C8-A218-6BD13BBD4943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4" creationId="{39FC6649-3923-49CA-BCAD-401DA626527A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5" creationId="{34E0A3E0-513A-4FBE-B053-D19770C3DE5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6" creationId="{2EF61B20-5E84-4D62-8321-7D5FC6FF99CD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7" creationId="{B4981325-349B-4691-A010-7C2FCBFC1DE5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8" creationId="{25820724-433B-41C5-8293-14A318EB2B41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19" creationId="{4DC5B2C0-36C0-4FB7-B5DE-0AAA2D0A9067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0" creationId="{2CA96864-D7EB-4539-A0B2-CB60C1DC2E02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1" creationId="{41000ED2-C7ED-446A-92C2-6CE4E1F666D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2" creationId="{18E8F9D1-DBCA-4EAA-9B09-730B50228D79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3" creationId="{E0F86170-F5CF-4C23-B35F-E827723F183F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4" creationId="{764A96EA-7CF2-441D-8434-CA91F39054C2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5" creationId="{5B583412-6D33-4C85-8A70-ABC10A4498AA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6" creationId="{DB04F6ED-2B70-4C50-A6CE-47AD7D46DA20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7" creationId="{77A8027E-3AC4-42BB-8BA7-49162980B8A6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8" creationId="{85794677-018E-4331-B9B2-7BBA02AF2BAC}"/>
          </ac:spMkLst>
        </pc:spChg>
        <pc:spChg chg="mod">
          <ac:chgData name="피티위즈(주)" userId="be105a1e-ef17-475a-a144-a250c389e8ce" providerId="ADAL" clId="{7BD26D00-4102-41F7-893B-4CB636A5D523}" dt="2020-06-30T05:00:18.328" v="462" actId="27803"/>
          <ac:spMkLst>
            <pc:docMk/>
            <pc:sldMk cId="2971263555" sldId="716"/>
            <ac:spMk id="29" creationId="{2D539B4B-D1D9-440A-894B-931F1D752A68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34" creationId="{8ADEB829-C448-4B8A-956D-69BC5B4BC0D6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35" creationId="{882FFA47-13F0-496B-A5FE-5524C8518974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36" creationId="{8A0D35F2-929F-4DFB-A9AF-208A8721A518}"/>
          </ac:spMkLst>
        </pc:spChg>
        <pc:spChg chg="mod">
          <ac:chgData name="피티위즈(주)" userId="be105a1e-ef17-475a-a144-a250c389e8ce" providerId="ADAL" clId="{7BD26D00-4102-41F7-893B-4CB636A5D523}" dt="2020-06-30T05:01:08.691" v="538" actId="207"/>
          <ac:spMkLst>
            <pc:docMk/>
            <pc:sldMk cId="2971263555" sldId="716"/>
            <ac:spMk id="37" creationId="{B3BE4864-8B2D-4CB9-B5F4-B1EF25F45A20}"/>
          </ac:spMkLst>
        </pc:spChg>
        <pc:spChg chg="mod">
          <ac:chgData name="피티위즈(주)" userId="be105a1e-ef17-475a-a144-a250c389e8ce" providerId="ADAL" clId="{7BD26D00-4102-41F7-893B-4CB636A5D523}" dt="2020-06-30T05:01:16.675" v="539" actId="207"/>
          <ac:spMkLst>
            <pc:docMk/>
            <pc:sldMk cId="2971263555" sldId="716"/>
            <ac:spMk id="38" creationId="{44B6A76E-3568-4172-8F98-2E2E19786587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39" creationId="{F954E20F-ACDE-4A49-A99F-57F12FEBFA50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0" creationId="{A8AC7DFE-E05A-4550-AB46-867DB629B0AA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1" creationId="{F1237D83-42E3-408B-9EB5-2DD0B61EE657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43" creationId="{43E2769A-0356-48B4-ABF7-AEA0881F4E70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46" creationId="{F48603B6-8787-4F0D-97EC-EABE6D506DD1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52" creationId="{44B6A76E-3568-4172-8F98-2E2E19786587}"/>
          </ac:spMkLst>
        </pc:spChg>
        <pc:spChg chg="mod">
          <ac:chgData name="피티위즈(주)" userId="be105a1e-ef17-475a-a144-a250c389e8ce" providerId="ADAL" clId="{7BD26D00-4102-41F7-893B-4CB636A5D523}" dt="2020-06-30T05:01:39.205" v="546" actId="404"/>
          <ac:spMkLst>
            <pc:docMk/>
            <pc:sldMk cId="2971263555" sldId="716"/>
            <ac:spMk id="53" creationId="{F954E20F-ACDE-4A49-A99F-57F12FEBFA50}"/>
          </ac:spMkLst>
        </pc:spChg>
        <pc:spChg chg="mod">
          <ac:chgData name="피티위즈(주)" userId="be105a1e-ef17-475a-a144-a250c389e8ce" providerId="ADAL" clId="{7BD26D00-4102-41F7-893B-4CB636A5D523}" dt="2020-06-30T05:00:46.426" v="489" actId="1076"/>
          <ac:spMkLst>
            <pc:docMk/>
            <pc:sldMk cId="2971263555" sldId="716"/>
            <ac:spMk id="54" creationId="{43E2769A-0356-48B4-ABF7-AEA0881F4E70}"/>
          </ac:spMkLst>
        </pc:spChg>
        <pc:spChg chg="del">
          <ac:chgData name="피티위즈(주)" userId="be105a1e-ef17-475a-a144-a250c389e8ce" providerId="ADAL" clId="{7BD26D00-4102-41F7-893B-4CB636A5D523}" dt="2020-06-30T04:58:11.847" v="388" actId="478"/>
          <ac:spMkLst>
            <pc:docMk/>
            <pc:sldMk cId="2971263555" sldId="716"/>
            <ac:spMk id="58" creationId="{A429FE2B-EF71-407C-A1E2-3C2D37383E28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0" creationId="{CD90FD58-3DF9-4307-BB5B-0E25FFD9F43A}"/>
          </ac:spMkLst>
        </pc:spChg>
        <pc:spChg chg="mod">
          <ac:chgData name="피티위즈(주)" userId="be105a1e-ef17-475a-a144-a250c389e8ce" providerId="ADAL" clId="{7BD26D00-4102-41F7-893B-4CB636A5D523}" dt="2020-06-30T04:58:54.859" v="443"/>
          <ac:spMkLst>
            <pc:docMk/>
            <pc:sldMk cId="2971263555" sldId="716"/>
            <ac:spMk id="61" creationId="{A4A88E84-9186-4C4B-BD99-8B705FD402B4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2" creationId="{06F89AA0-B2BB-47AC-802F-E3A1DA01395B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3" creationId="{40D5041A-F7E9-4BA4-B0FA-12104A86B754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4" creationId="{C3F070E5-4545-4D49-ADEF-1970082B427B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7" creationId="{CB137E29-ED33-4EA6-9C43-6F3BE1683242}"/>
          </ac:spMkLst>
        </pc:spChg>
        <pc:spChg chg="mod">
          <ac:chgData name="피티위즈(주)" userId="be105a1e-ef17-475a-a144-a250c389e8ce" providerId="ADAL" clId="{7BD26D00-4102-41F7-893B-4CB636A5D523}" dt="2020-06-30T04:58:43.595" v="435"/>
          <ac:spMkLst>
            <pc:docMk/>
            <pc:sldMk cId="2971263555" sldId="716"/>
            <ac:spMk id="68" creationId="{255ADC93-B927-4B03-931C-F1BFCEDB66F2}"/>
          </ac:spMkLst>
        </pc:spChg>
        <pc:spChg chg="add mod ord">
          <ac:chgData name="피티위즈(주)" userId="be105a1e-ef17-475a-a144-a250c389e8ce" providerId="ADAL" clId="{7BD26D00-4102-41F7-893B-4CB636A5D523}" dt="2020-06-30T05:00:35.989" v="472" actId="1076"/>
          <ac:spMkLst>
            <pc:docMk/>
            <pc:sldMk cId="2971263555" sldId="716"/>
            <ac:spMk id="69" creationId="{213BA78D-C126-4F60-A0CC-B8DB261151AA}"/>
          </ac:spMkLst>
        </pc:spChg>
        <pc:spChg chg="add del mod ord">
          <ac:chgData name="피티위즈(주)" userId="be105a1e-ef17-475a-a144-a250c389e8ce" providerId="ADAL" clId="{7BD26D00-4102-41F7-893B-4CB636A5D523}" dt="2020-06-30T04:59:58.588" v="457" actId="478"/>
          <ac:spMkLst>
            <pc:docMk/>
            <pc:sldMk cId="2971263555" sldId="716"/>
            <ac:spMk id="70" creationId="{817B10F8-3EFA-493A-8936-0B586F9AF79E}"/>
          </ac:spMkLst>
        </pc:spChg>
        <pc:spChg chg="del">
          <ac:chgData name="피티위즈(주)" userId="be105a1e-ef17-475a-a144-a250c389e8ce" providerId="ADAL" clId="{7BD26D00-4102-41F7-893B-4CB636A5D523}" dt="2020-06-30T04:59:01.531" v="445" actId="478"/>
          <ac:spMkLst>
            <pc:docMk/>
            <pc:sldMk cId="2971263555" sldId="716"/>
            <ac:spMk id="84" creationId="{8D31092E-970C-451A-82E4-3019C59CFB52}"/>
          </ac:spMkLst>
        </pc:spChg>
        <pc:grpChg chg="mod ord">
          <ac:chgData name="피티위즈(주)" userId="be105a1e-ef17-475a-a144-a250c389e8ce" providerId="ADAL" clId="{7BD26D00-4102-41F7-893B-4CB636A5D523}" dt="2020-06-30T05:00:56.723" v="537" actId="207"/>
          <ac:grpSpMkLst>
            <pc:docMk/>
            <pc:sldMk cId="2971263555" sldId="716"/>
            <ac:grpSpMk id="4" creationId="{9D12A0DF-835D-4C35-9FF8-BFFCC5368FE0}"/>
          </ac:grpSpMkLst>
        </pc:grpChg>
        <pc:grpChg chg="del mod">
          <ac:chgData name="피티위즈(주)" userId="be105a1e-ef17-475a-a144-a250c389e8ce" providerId="ADAL" clId="{7BD26D00-4102-41F7-893B-4CB636A5D523}" dt="2020-06-30T04:58:56.953" v="444" actId="478"/>
          <ac:grpSpMkLst>
            <pc:docMk/>
            <pc:sldMk cId="2971263555" sldId="716"/>
            <ac:grpSpMk id="33" creationId="{04AA09D4-164E-4326-A529-1891C3A6391D}"/>
          </ac:grpSpMkLst>
        </pc:grpChg>
        <pc:grpChg chg="add mod">
          <ac:chgData name="피티위즈(주)" userId="be105a1e-ef17-475a-a144-a250c389e8ce" providerId="ADAL" clId="{7BD26D00-4102-41F7-893B-4CB636A5D523}" dt="2020-06-30T04:58:43.595" v="435"/>
          <ac:grpSpMkLst>
            <pc:docMk/>
            <pc:sldMk cId="2971263555" sldId="716"/>
            <ac:grpSpMk id="59" creationId="{07F5D8E9-6252-4542-A750-17FAEC52B5B8}"/>
          </ac:grpSpMkLst>
        </pc:grpChg>
        <pc:grpChg chg="mod">
          <ac:chgData name="피티위즈(주)" userId="be105a1e-ef17-475a-a144-a250c389e8ce" providerId="ADAL" clId="{7BD26D00-4102-41F7-893B-4CB636A5D523}" dt="2020-06-30T04:58:43.595" v="435"/>
          <ac:grpSpMkLst>
            <pc:docMk/>
            <pc:sldMk cId="2971263555" sldId="716"/>
            <ac:grpSpMk id="66" creationId="{576302F7-9441-40D5-91E8-1CD91C71352C}"/>
          </ac:grpSpMkLst>
        </pc:grpChg>
        <pc:picChg chg="add del mod">
          <ac:chgData name="피티위즈(주)" userId="be105a1e-ef17-475a-a144-a250c389e8ce" providerId="ADAL" clId="{7BD26D00-4102-41F7-893B-4CB636A5D523}" dt="2020-06-30T05:00:18.328" v="462" actId="27803"/>
          <ac:picMkLst>
            <pc:docMk/>
            <pc:sldMk cId="2971263555" sldId="716"/>
            <ac:picMk id="71" creationId="{9D12A0DF-835D-4C35-9FF8-BFFCC5368FE0}"/>
          </ac:picMkLst>
        </pc:pic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31" creationId="{98F64BEC-8862-44CB-8326-59F3A84F88EB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32" creationId="{B94EB316-1EC4-413D-A8AF-002A6F9321F0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45" creationId="{90C162D0-46A2-49B7-8098-52AC2E3C0C09}"/>
          </ac:cxnSpMkLst>
        </pc:cxnChg>
        <pc:cxnChg chg="mod">
          <ac:chgData name="피티위즈(주)" userId="be105a1e-ef17-475a-a144-a250c389e8ce" providerId="ADAL" clId="{7BD26D00-4102-41F7-893B-4CB636A5D523}" dt="2020-06-30T05:00:46.426" v="489" actId="1076"/>
          <ac:cxnSpMkLst>
            <pc:docMk/>
            <pc:sldMk cId="2971263555" sldId="716"/>
            <ac:cxnSpMk id="51" creationId="{B94EB316-1EC4-413D-A8AF-002A6F9321F0}"/>
          </ac:cxnSpMkLst>
        </pc:cxnChg>
        <pc:cxnChg chg="mod">
          <ac:chgData name="피티위즈(주)" userId="be105a1e-ef17-475a-a144-a250c389e8ce" providerId="ADAL" clId="{7BD26D00-4102-41F7-893B-4CB636A5D523}" dt="2020-06-30T04:58:43.595" v="435"/>
          <ac:cxnSpMkLst>
            <pc:docMk/>
            <pc:sldMk cId="2971263555" sldId="716"/>
            <ac:cxnSpMk id="65" creationId="{41B64EEA-C311-49F1-B7B4-C22F97FC2986}"/>
          </ac:cxnSpMkLst>
        </pc:cxnChg>
      </pc:sldChg>
      <pc:sldChg chg="addSp delSp modSp mod delAnim">
        <pc:chgData name="피티위즈(주)" userId="be105a1e-ef17-475a-a144-a250c389e8ce" providerId="ADAL" clId="{7BD26D00-4102-41F7-893B-4CB636A5D523}" dt="2020-06-30T05:48:36.214" v="1358"/>
        <pc:sldMkLst>
          <pc:docMk/>
          <pc:sldMk cId="2366807292" sldId="717"/>
        </pc:sldMkLst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12" creationId="{231622B9-0EBE-4BB7-83BA-23A3ED8ACBBC}"/>
          </ac:spMkLst>
        </pc:spChg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13" creationId="{2BFC5DE1-F427-47F4-9C71-0606439ECBE3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2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3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5:45:50.913" v="1321" actId="478"/>
          <ac:spMkLst>
            <pc:docMk/>
            <pc:sldMk cId="2366807292" sldId="717"/>
            <ac:spMk id="3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33" creationId="{50987B73-3372-4D66-8104-C4A270F1BE69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34" creationId="{EF85C0D1-BBC6-49DC-9C7A-4401714971EB}"/>
          </ac:spMkLst>
        </pc:spChg>
        <pc:spChg chg="add 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38" creationId="{CEF2F6BD-9B51-45B4-BFB0-94C24F36B806}"/>
          </ac:spMkLst>
        </pc:spChg>
        <pc:spChg chg="del mod topLvl">
          <ac:chgData name="피티위즈(주)" userId="be105a1e-ef17-475a-a144-a250c389e8ce" providerId="ADAL" clId="{7BD26D00-4102-41F7-893B-4CB636A5D523}" dt="2020-06-30T05:38:44.285" v="1202" actId="478"/>
          <ac:spMkLst>
            <pc:docMk/>
            <pc:sldMk cId="2366807292" sldId="717"/>
            <ac:spMk id="39" creationId="{5940BFB0-5740-4D2F-93A6-F6C01C9D32F7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0" creationId="{30900394-69F2-4705-BE18-7E588823C7DF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1" creationId="{FD1CCC2A-BE24-4040-827C-F57AB2736E3F}"/>
          </ac:spMkLst>
        </pc:spChg>
        <pc:spChg chg="mod topLvl">
          <ac:chgData name="피티위즈(주)" userId="be105a1e-ef17-475a-a144-a250c389e8ce" providerId="ADAL" clId="{7BD26D00-4102-41F7-893B-4CB636A5D523}" dt="2020-06-30T05:39:34.528" v="1219" actId="1076"/>
          <ac:spMkLst>
            <pc:docMk/>
            <pc:sldMk cId="2366807292" sldId="717"/>
            <ac:spMk id="42" creationId="{0F25D6BF-D440-434B-95FE-11875FC28F26}"/>
          </ac:spMkLst>
        </pc:spChg>
        <pc:spChg chg="mo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44" creationId="{A3C1C3E1-0CC6-48DA-98C4-CDBADF432073}"/>
          </ac:spMkLst>
        </pc:spChg>
        <pc:spChg chg="mod">
          <ac:chgData name="피티위즈(주)" userId="be105a1e-ef17-475a-a144-a250c389e8ce" providerId="ADAL" clId="{7BD26D00-4102-41F7-893B-4CB636A5D523}" dt="2020-06-30T05:45:41.132" v="1319" actId="20577"/>
          <ac:spMkLst>
            <pc:docMk/>
            <pc:sldMk cId="2366807292" sldId="717"/>
            <ac:spMk id="45" creationId="{217E7A1F-3D57-44FD-852B-AE91337CA970}"/>
          </ac:spMkLst>
        </pc:spChg>
        <pc:spChg chg="mod ord">
          <ac:chgData name="피티위즈(주)" userId="be105a1e-ef17-475a-a144-a250c389e8ce" providerId="ADAL" clId="{7BD26D00-4102-41F7-893B-4CB636A5D523}" dt="2020-06-30T05:45:09.488" v="1312" actId="571"/>
          <ac:spMkLst>
            <pc:docMk/>
            <pc:sldMk cId="2366807292" sldId="717"/>
            <ac:spMk id="46" creationId="{09A60039-15A8-48EA-8E1A-D1A02DBB4442}"/>
          </ac:spMkLst>
        </pc:spChg>
        <pc:spChg chg="add del mod">
          <ac:chgData name="피티위즈(주)" userId="be105a1e-ef17-475a-a144-a250c389e8ce" providerId="ADAL" clId="{7BD26D00-4102-41F7-893B-4CB636A5D523}" dt="2020-06-30T05:45:14.163" v="1313" actId="478"/>
          <ac:spMkLst>
            <pc:docMk/>
            <pc:sldMk cId="2366807292" sldId="717"/>
            <ac:spMk id="47" creationId="{7E7C578B-BAC0-48C4-BE8D-C801C020949A}"/>
          </ac:spMkLst>
        </pc:spChg>
        <pc:spChg chg="add del mod">
          <ac:chgData name="피티위즈(주)" userId="be105a1e-ef17-475a-a144-a250c389e8ce" providerId="ADAL" clId="{7BD26D00-4102-41F7-893B-4CB636A5D523}" dt="2020-06-30T05:45:14.163" v="1313" actId="478"/>
          <ac:spMkLst>
            <pc:docMk/>
            <pc:sldMk cId="2366807292" sldId="717"/>
            <ac:spMk id="48" creationId="{0F07EAE4-34B4-471F-A3F5-0E4019A346BA}"/>
          </ac:spMkLst>
        </pc:spChg>
        <pc:spChg chg="del mod topLvl">
          <ac:chgData name="피티위즈(주)" userId="be105a1e-ef17-475a-a144-a250c389e8ce" providerId="ADAL" clId="{7BD26D00-4102-41F7-893B-4CB636A5D523}" dt="2020-06-30T05:45:49.085" v="1320" actId="478"/>
          <ac:spMkLst>
            <pc:docMk/>
            <pc:sldMk cId="2366807292" sldId="717"/>
            <ac:spMk id="49" creationId="{2C08E191-3349-47E8-A08D-D79B64AA23CB}"/>
          </ac:spMkLst>
        </pc:spChg>
        <pc:spChg chg="del mod topLvl">
          <ac:chgData name="피티위즈(주)" userId="be105a1e-ef17-475a-a144-a250c389e8ce" providerId="ADAL" clId="{7BD26D00-4102-41F7-893B-4CB636A5D523}" dt="2020-06-30T05:45:49.085" v="1320" actId="478"/>
          <ac:spMkLst>
            <pc:docMk/>
            <pc:sldMk cId="2366807292" sldId="717"/>
            <ac:spMk id="50" creationId="{1B1B7943-C6E4-4B5E-8C37-A2D84155EF22}"/>
          </ac:spMkLst>
        </pc:spChg>
        <pc:spChg chg="mod">
          <ac:chgData name="피티위즈(주)" userId="be105a1e-ef17-475a-a144-a250c389e8ce" providerId="ADAL" clId="{7BD26D00-4102-41F7-893B-4CB636A5D523}" dt="2020-06-30T05:48:36.214" v="1358"/>
          <ac:spMkLst>
            <pc:docMk/>
            <pc:sldMk cId="2366807292" sldId="717"/>
            <ac:spMk id="56" creationId="{00BBD533-0A32-46C2-841C-800A7D2E68C2}"/>
          </ac:spMkLst>
        </pc:spChg>
        <pc:spChg chg="mod">
          <ac:chgData name="피티위즈(주)" userId="be105a1e-ef17-475a-a144-a250c389e8ce" providerId="ADAL" clId="{7BD26D00-4102-41F7-893B-4CB636A5D523}" dt="2020-06-30T05:39:25.901" v="1216" actId="12788"/>
          <ac:spMkLst>
            <pc:docMk/>
            <pc:sldMk cId="2366807292" sldId="717"/>
            <ac:spMk id="57" creationId="{75F4D436-1E06-40C4-B6D9-025934E53B76}"/>
          </ac:spMkLst>
        </pc:spChg>
        <pc:grpChg chg="mod">
          <ac:chgData name="피티위즈(주)" userId="be105a1e-ef17-475a-a144-a250c389e8ce" providerId="ADAL" clId="{7BD26D00-4102-41F7-893B-4CB636A5D523}" dt="2020-06-30T05:39:25.901" v="1216" actId="12788"/>
          <ac:grpSpMkLst>
            <pc:docMk/>
            <pc:sldMk cId="2366807292" sldId="717"/>
            <ac:grpSpMk id="5" creationId="{AEF2861D-1119-4053-AFEC-2B80B19F2623}"/>
          </ac:grpSpMkLst>
        </pc:grpChg>
        <pc:grpChg chg="del mod">
          <ac:chgData name="피티위즈(주)" userId="be105a1e-ef17-475a-a144-a250c389e8ce" providerId="ADAL" clId="{7BD26D00-4102-41F7-893B-4CB636A5D523}" dt="2020-06-30T05:38:25.379" v="1197" actId="165"/>
          <ac:grpSpMkLst>
            <pc:docMk/>
            <pc:sldMk cId="2366807292" sldId="717"/>
            <ac:grpSpMk id="6" creationId="{0272BA0F-7971-4AF9-94B7-206EAFB52643}"/>
          </ac:grpSpMkLst>
        </pc:grpChg>
        <pc:grpChg chg="add del mod">
          <ac:chgData name="피티위즈(주)" userId="be105a1e-ef17-475a-a144-a250c389e8ce" providerId="ADAL" clId="{7BD26D00-4102-41F7-893B-4CB636A5D523}" dt="2020-06-30T05:38:32.035" v="1200" actId="165"/>
          <ac:grpSpMkLst>
            <pc:docMk/>
            <pc:sldMk cId="2366807292" sldId="717"/>
            <ac:grpSpMk id="7" creationId="{A9BE263D-7DD9-4F96-B7B7-C1981E966E66}"/>
          </ac:grpSpMkLst>
        </pc:grpChg>
        <pc:grpChg chg="add mod topLvl">
          <ac:chgData name="피티위즈(주)" userId="be105a1e-ef17-475a-a144-a250c389e8ce" providerId="ADAL" clId="{7BD26D00-4102-41F7-893B-4CB636A5D523}" dt="2020-06-30T05:39:34.528" v="1219" actId="1076"/>
          <ac:grpSpMkLst>
            <pc:docMk/>
            <pc:sldMk cId="2366807292" sldId="717"/>
            <ac:grpSpMk id="8" creationId="{55CC3FB8-CA3A-4B36-8A04-4039DDB201ED}"/>
          </ac:grpSpMkLst>
        </pc:grpChg>
        <pc:grpChg chg="del">
          <ac:chgData name="피티위즈(주)" userId="be105a1e-ef17-475a-a144-a250c389e8ce" providerId="ADAL" clId="{7BD26D00-4102-41F7-893B-4CB636A5D523}" dt="2020-06-30T05:36:55.376" v="1166" actId="165"/>
          <ac:grpSpMkLst>
            <pc:docMk/>
            <pc:sldMk cId="2366807292" sldId="717"/>
            <ac:grpSpMk id="9" creationId="{7AA2A004-6EC2-413C-9919-F1215A6B59BC}"/>
          </ac:grpSpMkLst>
        </pc:grpChg>
        <pc:grpChg chg="add del mod">
          <ac:chgData name="피티위즈(주)" userId="be105a1e-ef17-475a-a144-a250c389e8ce" providerId="ADAL" clId="{7BD26D00-4102-41F7-893B-4CB636A5D523}" dt="2020-06-30T05:38:51.220" v="1206" actId="165"/>
          <ac:grpSpMkLst>
            <pc:docMk/>
            <pc:sldMk cId="2366807292" sldId="717"/>
            <ac:grpSpMk id="10" creationId="{237E7B60-A277-45B0-BCC8-D9F3D13412CE}"/>
          </ac:grpSpMkLst>
        </pc:grpChg>
        <pc:grpChg chg="add mod">
          <ac:chgData name="피티위즈(주)" userId="be105a1e-ef17-475a-a144-a250c389e8ce" providerId="ADAL" clId="{7BD26D00-4102-41F7-893B-4CB636A5D523}" dt="2020-06-30T05:39:34.528" v="1219" actId="1076"/>
          <ac:grpSpMkLst>
            <pc:docMk/>
            <pc:sldMk cId="2366807292" sldId="717"/>
            <ac:grpSpMk id="11" creationId="{E6DADA7D-5D1D-422B-90D2-B38F19C7699A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14" creationId="{76EB1EFE-36D3-4117-B6F3-589D3DB83BB2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15" creationId="{AE5AA53F-D786-4246-850A-109AFFF6BDE4}"/>
          </ac:grpSpMkLst>
        </pc:grpChg>
        <pc:grpChg chg="add mod">
          <ac:chgData name="피티위즈(주)" userId="be105a1e-ef17-475a-a144-a250c389e8ce" providerId="ADAL" clId="{7BD26D00-4102-41F7-893B-4CB636A5D523}" dt="2020-06-30T05:45:09.488" v="1312" actId="571"/>
          <ac:grpSpMkLst>
            <pc:docMk/>
            <pc:sldMk cId="2366807292" sldId="717"/>
            <ac:grpSpMk id="43" creationId="{F1CD5781-5189-41A6-BC8B-C2F726E35B34}"/>
          </ac:grpSpMkLst>
        </pc:grpChg>
        <pc:picChg chg="mod modCrop">
          <ac:chgData name="피티위즈(주)" userId="be105a1e-ef17-475a-a144-a250c389e8ce" providerId="ADAL" clId="{7BD26D00-4102-41F7-893B-4CB636A5D523}" dt="2020-06-30T05:39:31.965" v="1218" actId="1076"/>
          <ac:picMkLst>
            <pc:docMk/>
            <pc:sldMk cId="2366807292" sldId="717"/>
            <ac:picMk id="36" creationId="{51A4AE35-C275-42A5-AFAC-45E669AE582C}"/>
          </ac:picMkLst>
        </pc:picChg>
      </pc:sldChg>
      <pc:sldChg chg="addSp delSp modSp mod modAnim">
        <pc:chgData name="피티위즈(주)" userId="be105a1e-ef17-475a-a144-a250c389e8ce" providerId="ADAL" clId="{7BD26D00-4102-41F7-893B-4CB636A5D523}" dt="2020-06-30T08:31:55.075" v="4349" actId="1076"/>
        <pc:sldMkLst>
          <pc:docMk/>
          <pc:sldMk cId="77479110" sldId="718"/>
        </pc:sldMkLst>
        <pc:spChg chg="add mod ord">
          <ac:chgData name="피티위즈(주)" userId="be105a1e-ef17-475a-a144-a250c389e8ce" providerId="ADAL" clId="{7BD26D00-4102-41F7-893B-4CB636A5D523}" dt="2020-06-30T08:28:55.280" v="4255" actId="1076"/>
          <ac:spMkLst>
            <pc:docMk/>
            <pc:sldMk cId="77479110" sldId="718"/>
            <ac:spMk id="10" creationId="{5F75D6A1-CA32-403B-BA43-EB3F7649A18F}"/>
          </ac:spMkLst>
        </pc:spChg>
        <pc:spChg chg="add mod">
          <ac:chgData name="피티위즈(주)" userId="be105a1e-ef17-475a-a144-a250c389e8ce" providerId="ADAL" clId="{7BD26D00-4102-41F7-893B-4CB636A5D523}" dt="2020-06-30T08:31:40.851" v="4346" actId="12788"/>
          <ac:spMkLst>
            <pc:docMk/>
            <pc:sldMk cId="77479110" sldId="718"/>
            <ac:spMk id="14" creationId="{70CEC65C-2D38-458B-94B9-DE49212D439E}"/>
          </ac:spMkLst>
        </pc:spChg>
        <pc:spChg chg="add mod">
          <ac:chgData name="피티위즈(주)" userId="be105a1e-ef17-475a-a144-a250c389e8ce" providerId="ADAL" clId="{7BD26D00-4102-41F7-893B-4CB636A5D523}" dt="2020-06-30T08:31:15.930" v="4334" actId="1076"/>
          <ac:spMkLst>
            <pc:docMk/>
            <pc:sldMk cId="77479110" sldId="718"/>
            <ac:spMk id="15" creationId="{D446E298-9C2B-41AD-8BCC-43811BE4E0E0}"/>
          </ac:spMkLst>
        </pc:spChg>
        <pc:spChg chg="add del mod">
          <ac:chgData name="피티위즈(주)" userId="be105a1e-ef17-475a-a144-a250c389e8ce" providerId="ADAL" clId="{7BD26D00-4102-41F7-893B-4CB636A5D523}" dt="2020-06-30T08:30:36.947" v="4314"/>
          <ac:spMkLst>
            <pc:docMk/>
            <pc:sldMk cId="77479110" sldId="718"/>
            <ac:spMk id="16" creationId="{956D963C-905A-4514-ABA8-7E9B63F6EADF}"/>
          </ac:spMkLst>
        </pc:spChg>
        <pc:spChg chg="add mod">
          <ac:chgData name="피티위즈(주)" userId="be105a1e-ef17-475a-a144-a250c389e8ce" providerId="ADAL" clId="{7BD26D00-4102-41F7-893B-4CB636A5D523}" dt="2020-06-30T08:31:06.649" v="4331" actId="164"/>
          <ac:spMkLst>
            <pc:docMk/>
            <pc:sldMk cId="77479110" sldId="718"/>
            <ac:spMk id="17" creationId="{A380E34D-C348-4470-BDA4-AA51DBCBD2C0}"/>
          </ac:spMkLst>
        </pc:spChg>
        <pc:spChg chg="del mod topLvl">
          <ac:chgData name="피티위즈(주)" userId="be105a1e-ef17-475a-a144-a250c389e8ce" providerId="ADAL" clId="{7BD26D00-4102-41F7-893B-4CB636A5D523}" dt="2020-06-30T08:27:32.847" v="4218" actId="478"/>
          <ac:spMkLst>
            <pc:docMk/>
            <pc:sldMk cId="77479110" sldId="718"/>
            <ac:spMk id="1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31:43.085" v="4347" actId="12788"/>
          <ac:spMkLst>
            <pc:docMk/>
            <pc:sldMk cId="77479110" sldId="718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31:22.555" v="4336" actId="478"/>
          <ac:spMkLst>
            <pc:docMk/>
            <pc:sldMk cId="77479110" sldId="718"/>
            <ac:spMk id="2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39" creationId="{1ECFB0EE-04B9-4B5D-B051-D648F9774F41}"/>
          </ac:spMkLst>
        </pc:spChg>
        <pc:spChg chg="del mod topLvl">
          <ac:chgData name="피티위즈(주)" userId="be105a1e-ef17-475a-a144-a250c389e8ce" providerId="ADAL" clId="{7BD26D00-4102-41F7-893B-4CB636A5D523}" dt="2020-06-30T08:25:00.827" v="4169" actId="478"/>
          <ac:spMkLst>
            <pc:docMk/>
            <pc:sldMk cId="77479110" sldId="718"/>
            <ac:spMk id="40" creationId="{781E851C-BBF1-4814-A0D9-987411A01895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1" creationId="{B642B41C-3A85-4885-BFB3-443A55D71785}"/>
          </ac:spMkLst>
        </pc:spChg>
        <pc:spChg chg="del mod topLvl">
          <ac:chgData name="피티위즈(주)" userId="be105a1e-ef17-475a-a144-a250c389e8ce" providerId="ADAL" clId="{7BD26D00-4102-41F7-893B-4CB636A5D523}" dt="2020-06-30T08:25:00.827" v="4169" actId="478"/>
          <ac:spMkLst>
            <pc:docMk/>
            <pc:sldMk cId="77479110" sldId="718"/>
            <ac:spMk id="42" creationId="{5C4634D2-EE8C-49E6-8662-6F7E8051E75D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8" creationId="{F1022166-C53B-4473-A438-257BBB0F7412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49" creationId="{2CBFA3C7-E2E5-4D71-BD19-E980D2EBFB73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0" creationId="{B6035040-159C-4D63-9D85-1A1C3A36DACB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1" creationId="{642585B0-F996-4EFA-90EA-1AF460B90B58}"/>
          </ac:spMkLst>
        </pc:spChg>
        <pc:spChg chg="mod topLvl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2" creationId="{3535491A-D13E-45F4-B228-975A019920A3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6" creationId="{7FCFD028-26CD-48EE-BD67-8C19356FA225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7" creationId="{82B45D9E-EE7B-420C-983B-B0DAAAA19231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8" creationId="{13E61DA1-5E01-4D20-A63D-773103748A56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59" creationId="{B23BA396-9FDD-45BC-A6E0-09B0F66BA1E3}"/>
          </ac:spMkLst>
        </pc:spChg>
        <pc:spChg chg="mod">
          <ac:chgData name="피티위즈(주)" userId="be105a1e-ef17-475a-a144-a250c389e8ce" providerId="ADAL" clId="{7BD26D00-4102-41F7-893B-4CB636A5D523}" dt="2020-06-30T08:31:55.075" v="4349" actId="1076"/>
          <ac:spMkLst>
            <pc:docMk/>
            <pc:sldMk cId="77479110" sldId="718"/>
            <ac:spMk id="60" creationId="{18CDDC78-F583-4D37-B2FD-6D3BDF6D3CD5}"/>
          </ac:spMkLst>
        </pc:spChg>
        <pc:spChg chg="add mod ord">
          <ac:chgData name="피티위즈(주)" userId="be105a1e-ef17-475a-a144-a250c389e8ce" providerId="ADAL" clId="{7BD26D00-4102-41F7-893B-4CB636A5D523}" dt="2020-06-30T08:29:12.513" v="4262" actId="167"/>
          <ac:spMkLst>
            <pc:docMk/>
            <pc:sldMk cId="77479110" sldId="718"/>
            <ac:spMk id="61" creationId="{07388B50-FA1F-4A4C-AD21-58E982389B63}"/>
          </ac:spMkLst>
        </pc:spChg>
        <pc:spChg chg="add mod">
          <ac:chgData name="피티위즈(주)" userId="be105a1e-ef17-475a-a144-a250c389e8ce" providerId="ADAL" clId="{7BD26D00-4102-41F7-893B-4CB636A5D523}" dt="2020-06-30T08:31:06.649" v="4331" actId="164"/>
          <ac:spMkLst>
            <pc:docMk/>
            <pc:sldMk cId="77479110" sldId="718"/>
            <ac:spMk id="62" creationId="{0BF94322-F2A1-4C61-8FC1-80611549DC24}"/>
          </ac:spMkLst>
        </pc:spChg>
        <pc:grpChg chg="del">
          <ac:chgData name="피티위즈(주)" userId="be105a1e-ef17-475a-a144-a250c389e8ce" providerId="ADAL" clId="{7BD26D00-4102-41F7-893B-4CB636A5D523}" dt="2020-06-30T08:31:20.742" v="4335" actId="478"/>
          <ac:grpSpMkLst>
            <pc:docMk/>
            <pc:sldMk cId="77479110" sldId="718"/>
            <ac:grpSpMk id="4" creationId="{46BC8AD7-1499-4244-9459-F6863AA25FE4}"/>
          </ac:grpSpMkLst>
        </pc:grpChg>
        <pc:grpChg chg="del">
          <ac:chgData name="피티위즈(주)" userId="be105a1e-ef17-475a-a144-a250c389e8ce" providerId="ADAL" clId="{7BD26D00-4102-41F7-893B-4CB636A5D523}" dt="2020-06-30T08:24:50.500" v="4168" actId="165"/>
          <ac:grpSpMkLst>
            <pc:docMk/>
            <pc:sldMk cId="77479110" sldId="718"/>
            <ac:grpSpMk id="5" creationId="{83212943-5E12-469E-8845-E70145C7DF9D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11" creationId="{FA2D4C8D-9A95-4F66-B119-E837CCCA8B90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12" creationId="{CBEF5263-1A67-43CC-9B01-D09B880D86E5}"/>
          </ac:grpSpMkLst>
        </pc:grpChg>
        <pc:grpChg chg="add del mod">
          <ac:chgData name="피티위즈(주)" userId="be105a1e-ef17-475a-a144-a250c389e8ce" providerId="ADAL" clId="{7BD26D00-4102-41F7-893B-4CB636A5D523}" dt="2020-06-30T08:26:42.708" v="4201" actId="165"/>
          <ac:grpSpMkLst>
            <pc:docMk/>
            <pc:sldMk cId="77479110" sldId="718"/>
            <ac:grpSpMk id="38" creationId="{4069542F-3FD8-470A-88FB-1F7010855B56}"/>
          </ac:grpSpMkLst>
        </pc:grpChg>
        <pc:grpChg chg="add 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3" creationId="{78E44B1E-20A6-4260-B931-2831F63E66A0}"/>
          </ac:grpSpMkLst>
        </pc:grpChg>
        <pc:grpChg chg="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4" creationId="{1D92936F-DFCC-4036-8277-DFCFFC441711}"/>
          </ac:grpSpMkLst>
        </pc:grpChg>
        <pc:grpChg chg="mod">
          <ac:chgData name="피티위즈(주)" userId="be105a1e-ef17-475a-a144-a250c389e8ce" providerId="ADAL" clId="{7BD26D00-4102-41F7-893B-4CB636A5D523}" dt="2020-06-30T08:31:55.075" v="4349" actId="1076"/>
          <ac:grpSpMkLst>
            <pc:docMk/>
            <pc:sldMk cId="77479110" sldId="718"/>
            <ac:grpSpMk id="55" creationId="{095CA034-111C-47F0-AB04-0F309CB07294}"/>
          </ac:grpSpMkLst>
        </pc:grpChg>
        <pc:grpChg chg="add mod">
          <ac:chgData name="피티위즈(주)" userId="be105a1e-ef17-475a-a144-a250c389e8ce" providerId="ADAL" clId="{7BD26D00-4102-41F7-893B-4CB636A5D523}" dt="2020-06-30T08:31:15.930" v="4334" actId="1076"/>
          <ac:grpSpMkLst>
            <pc:docMk/>
            <pc:sldMk cId="77479110" sldId="718"/>
            <ac:grpSpMk id="63" creationId="{024FC2A1-AC22-436B-BBA3-101046EF7B24}"/>
          </ac:grpSpMkLst>
        </pc:grpChg>
      </pc:sldChg>
      <pc:sldChg chg="addSp delSp modSp mod delAnim modAnim">
        <pc:chgData name="피티위즈(주)" userId="be105a1e-ef17-475a-a144-a250c389e8ce" providerId="ADAL" clId="{7BD26D00-4102-41F7-893B-4CB636A5D523}" dt="2020-06-30T08:42:05.981" v="4541" actId="478"/>
        <pc:sldMkLst>
          <pc:docMk/>
          <pc:sldMk cId="0" sldId="719"/>
        </pc:sldMkLst>
        <pc:spChg chg="mod ord topLvl">
          <ac:chgData name="피티위즈(주)" userId="be105a1e-ef17-475a-a144-a250c389e8ce" providerId="ADAL" clId="{7BD26D00-4102-41F7-893B-4CB636A5D523}" dt="2020-06-30T08:41:16.343" v="4524" actId="207"/>
          <ac:spMkLst>
            <pc:docMk/>
            <pc:sldMk cId="0" sldId="719"/>
            <ac:spMk id="3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" creationId="{D78DA581-D5E0-419F-AF17-C489B9F1681D}"/>
          </ac:spMkLst>
        </pc:spChg>
        <pc:spChg chg="del mod">
          <ac:chgData name="피티위즈(주)" userId="be105a1e-ef17-475a-a144-a250c389e8ce" providerId="ADAL" clId="{7BD26D00-4102-41F7-893B-4CB636A5D523}" dt="2020-06-30T08:42:05.981" v="4541" actId="478"/>
          <ac:spMkLst>
            <pc:docMk/>
            <pc:sldMk cId="0" sldId="719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1.982" v="4539" actId="478"/>
          <ac:spMkLst>
            <pc:docMk/>
            <pc:sldMk cId="0" sldId="719"/>
            <ac:spMk id="6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3.622" v="4540" actId="478"/>
          <ac:spMkLst>
            <pc:docMk/>
            <pc:sldMk cId="0" sldId="719"/>
            <ac:spMk id="8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32:48.292" v="4362" actId="478"/>
          <ac:spMkLst>
            <pc:docMk/>
            <pc:sldMk cId="0" sldId="719"/>
            <ac:spMk id="1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1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32:48.292" v="4362" actId="478"/>
          <ac:spMkLst>
            <pc:docMk/>
            <pc:sldMk cId="0" sldId="719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42:01.982" v="4539" actId="478"/>
          <ac:spMkLst>
            <pc:docMk/>
            <pc:sldMk cId="0" sldId="719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5" creationId="{2D4ABA29-19BD-44C4-8C83-9C0E517B6980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7" creationId="{816AF175-8C99-4C32-BCDA-EA4F9BC40A9E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8" creationId="{27EDBE87-DC81-4C52-952D-597760C22EF5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19" creationId="{96F5D2A6-9CE2-440E-AB42-2F9902F6B87B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20" creationId="{6CA43AA0-16C1-4015-8A2B-724817736673}"/>
          </ac:spMkLst>
        </pc:spChg>
        <pc:spChg chg="mod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0" creationId="{35057D9D-207C-4D96-A339-A5F6AA88B535}"/>
          </ac:spMkLst>
        </pc:spChg>
        <pc:spChg chg="mod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1" creationId="{30CB5D92-3EAD-40E6-ADEB-B284509DCCF7}"/>
          </ac:spMkLst>
        </pc:spChg>
        <pc:spChg chg="mod">
          <ac:chgData name="피티위즈(주)" userId="be105a1e-ef17-475a-a144-a250c389e8ce" providerId="ADAL" clId="{7BD26D00-4102-41F7-893B-4CB636A5D523}" dt="2020-06-30T08:39:23.905" v="4487" actId="1076"/>
          <ac:spMkLst>
            <pc:docMk/>
            <pc:sldMk cId="0" sldId="719"/>
            <ac:spMk id="43" creationId="{C581DB01-8A7F-4834-8A45-AE88CBF147B7}"/>
          </ac:spMkLst>
        </pc:spChg>
        <pc:spChg chg="mod">
          <ac:chgData name="피티위즈(주)" userId="be105a1e-ef17-475a-a144-a250c389e8ce" providerId="ADAL" clId="{7BD26D00-4102-41F7-893B-4CB636A5D523}" dt="2020-06-30T08:39:23.905" v="4487" actId="1076"/>
          <ac:spMkLst>
            <pc:docMk/>
            <pc:sldMk cId="0" sldId="719"/>
            <ac:spMk id="44" creationId="{363FA431-D480-462B-81F7-3967FC0DFC28}"/>
          </ac:spMkLst>
        </pc:spChg>
        <pc:spChg chg="add mod or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45" creationId="{3B34D1B4-398C-44A9-BD24-C80942EF1D63}"/>
          </ac:spMkLst>
        </pc:spChg>
        <pc:spChg chg="del mod topLvl">
          <ac:chgData name="피티위즈(주)" userId="be105a1e-ef17-475a-a144-a250c389e8ce" providerId="ADAL" clId="{7BD26D00-4102-41F7-893B-4CB636A5D523}" dt="2020-06-30T08:34:39.921" v="4395" actId="478"/>
          <ac:spMkLst>
            <pc:docMk/>
            <pc:sldMk cId="0" sldId="719"/>
            <ac:spMk id="50" creationId="{D2C246FF-6A51-4DA7-8227-2420009A0B81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1" creationId="{98984EC9-10D5-4EC9-9448-F3AC3B7924EF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2" creationId="{42B63275-57BB-4788-A795-96419E83CFE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3" creationId="{EFBBB86F-DF45-4262-BF61-798923FF6564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4" creationId="{9FA5DDCC-FA12-4831-9743-AC12C1FCE069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5" creationId="{E91BEF70-582D-499D-95B1-80537D3D81D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6" creationId="{300E83C4-5A83-49E5-954E-7FAFC83BD076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59" creationId="{426B836B-5032-4CE8-A200-BE325A7F9DAC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0" creationId="{E10F7F7D-EB74-4515-B01F-CEE34F8927FC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1" creationId="{D9B9A196-B38A-465F-980D-FC68C1CE8523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2" creationId="{F874DD3F-88E8-48DB-ABA5-5A11FB0A66B7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3" creationId="{8CE3E226-A8B9-48A6-ACE0-73DB99C66051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4" creationId="{59CD1DCE-1471-495A-96C4-212A20C99529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5" creationId="{D1366FBA-5631-41DB-8941-B6A1CED6CB83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6" creationId="{8B01C92E-6B28-4EB4-99BD-86A199BD517D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7" creationId="{74B9528B-A035-4343-8C23-DE850BD93FA2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8" creationId="{E020ED34-4334-4513-9392-22AFD475C0AB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69" creationId="{0AB8AF9C-4EFF-4F05-874F-871EFC268058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70" creationId="{27A4DA85-1A6E-4E57-8931-42DE39A3437F}"/>
          </ac:spMkLst>
        </pc:spChg>
        <pc:spChg chg="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71" creationId="{1C950093-BD69-4261-B00A-ED7F01923FF6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3" creationId="{E4D6A8B9-2CB7-4981-8578-AD23FFB3C326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4" creationId="{EDF18B5F-59AC-4C53-96C2-EE97572B894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5" creationId="{6170DB71-2723-4D64-861D-BC288571F842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6" creationId="{246A70A1-4EE2-481F-9B4B-2662F483C1F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7" creationId="{EC3F764E-7A80-4F01-936C-4F3B752BF8A2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8" creationId="{43B714B0-3B90-4B55-9DF0-E01B93B31F5A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79" creationId="{4DFC22B3-CF13-452C-BCE6-D0D8BD34F0D5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0" creationId="{19824E68-A596-456D-AC99-DAFF8FDF1D59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1" creationId="{091FCE98-4FE9-4FA1-BE74-57DFA7FF7B20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2" creationId="{4E18393B-034F-47AE-8363-D54818B38454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3" creationId="{4AB75D60-4855-41EA-9830-5EA352B6205E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4" creationId="{003FE16A-A232-40E3-929D-77DFC6E4BF1D}"/>
          </ac:spMkLst>
        </pc:spChg>
        <pc:spChg chg="mod">
          <ac:chgData name="피티위즈(주)" userId="be105a1e-ef17-475a-a144-a250c389e8ce" providerId="ADAL" clId="{7BD26D00-4102-41F7-893B-4CB636A5D523}" dt="2020-06-30T08:35:02.566" v="4403" actId="14100"/>
          <ac:spMkLst>
            <pc:docMk/>
            <pc:sldMk cId="0" sldId="719"/>
            <ac:spMk id="85" creationId="{85AE6303-5021-4BA0-B3AE-E762A60588DF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7" creationId="{41AC629F-2196-412A-A5DB-E54D76B713A0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8" creationId="{71241E81-4461-4343-BA67-81FA7B29E8F6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89" creationId="{AF209ABA-E305-48E8-8EB2-3ADF9ED0EBE6}"/>
          </ac:spMkLst>
        </pc:spChg>
        <pc:spChg chg="mod topLvl">
          <ac:chgData name="피티위즈(주)" userId="be105a1e-ef17-475a-a144-a250c389e8ce" providerId="ADAL" clId="{7BD26D00-4102-41F7-893B-4CB636A5D523}" dt="2020-06-30T08:36:29.833" v="4429" actId="165"/>
          <ac:spMkLst>
            <pc:docMk/>
            <pc:sldMk cId="0" sldId="719"/>
            <ac:spMk id="90" creationId="{8B0BA981-C75E-43F3-8EBF-50A8907BD401}"/>
          </ac:spMkLst>
        </pc:spChg>
        <pc:spChg chg="add mod ord topLvl">
          <ac:chgData name="피티위즈(주)" userId="be105a1e-ef17-475a-a144-a250c389e8ce" providerId="ADAL" clId="{7BD26D00-4102-41F7-893B-4CB636A5D523}" dt="2020-06-30T08:41:38.186" v="4529" actId="12788"/>
          <ac:spMkLst>
            <pc:docMk/>
            <pc:sldMk cId="0" sldId="719"/>
            <ac:spMk id="92" creationId="{9348BCBB-9A9B-40A9-802D-5FAACB10879A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4" creationId="{3530B67F-4415-438A-9D63-494275B88FD9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5" creationId="{AD5FA0D7-2CBD-4627-BD9E-03400CAA9650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6" creationId="{BA8A81C4-B846-4384-B10F-E64435B96F27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7" creationId="{204AB460-3567-4B42-9C8A-EBD0F0B090B3}"/>
          </ac:spMkLst>
        </pc:spChg>
        <pc:spChg chg="mod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98" creationId="{9EDFD7A5-02C7-42BC-9057-55CA30003DE3}"/>
          </ac:spMkLst>
        </pc:spChg>
        <pc:spChg chg="add mod topLvl">
          <ac:chgData name="피티위즈(주)" userId="be105a1e-ef17-475a-a144-a250c389e8ce" providerId="ADAL" clId="{7BD26D00-4102-41F7-893B-4CB636A5D523}" dt="2020-06-30T08:41:44.326" v="4533" actId="1038"/>
          <ac:spMkLst>
            <pc:docMk/>
            <pc:sldMk cId="0" sldId="719"/>
            <ac:spMk id="100" creationId="{D58EE5B1-1AA1-42BC-9B73-BA3460D52DC4}"/>
          </ac:spMkLst>
        </pc:spChg>
        <pc:spChg chg="add 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01" creationId="{A126891E-7F6A-4D16-B47B-B37A2D5B85D2}"/>
          </ac:spMkLst>
        </pc:spChg>
        <pc:spChg chg="add mod topLvl">
          <ac:chgData name="피티위즈(주)" userId="be105a1e-ef17-475a-a144-a250c389e8ce" providerId="ADAL" clId="{7BD26D00-4102-41F7-893B-4CB636A5D523}" dt="2020-06-30T08:41:44.326" v="4533" actId="1038"/>
          <ac:spMkLst>
            <pc:docMk/>
            <pc:sldMk cId="0" sldId="719"/>
            <ac:spMk id="102" creationId="{3E87E4ED-499C-48F9-BCF5-5BEAD0CE3734}"/>
          </ac:spMkLst>
        </pc:spChg>
        <pc:spChg chg="add mod topLvl">
          <ac:chgData name="피티위즈(주)" userId="be105a1e-ef17-475a-a144-a250c389e8ce" providerId="ADAL" clId="{7BD26D00-4102-41F7-893B-4CB636A5D523}" dt="2020-06-30T08:41:03.093" v="4519" actId="165"/>
          <ac:spMkLst>
            <pc:docMk/>
            <pc:sldMk cId="0" sldId="719"/>
            <ac:spMk id="103" creationId="{4C942181-4AF8-4AD9-827A-1F4B68DF79BD}"/>
          </ac:spMkLst>
        </pc:spChg>
        <pc:spChg chg="mod ord topLvl">
          <ac:chgData name="피티위즈(주)" userId="be105a1e-ef17-475a-a144-a250c389e8ce" providerId="ADAL" clId="{7BD26D00-4102-41F7-893B-4CB636A5D523}" dt="2020-06-30T08:41:35.186" v="4528" actId="12788"/>
          <ac:spMkLst>
            <pc:docMk/>
            <pc:sldMk cId="0" sldId="719"/>
            <ac:spMk id="111" creationId="{1A25959A-3B02-4CF2-A70B-8B83EA262BF6}"/>
          </ac:spMkLst>
        </pc:spChg>
        <pc:spChg chg="mod topLvl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12" creationId="{2AC0C2F5-40B6-40A1-9BB1-F9AFE34EAFEC}"/>
          </ac:spMkLst>
        </pc:spChg>
        <pc:spChg chg="mod topLvl">
          <ac:chgData name="피티위즈(주)" userId="be105a1e-ef17-475a-a144-a250c389e8ce" providerId="ADAL" clId="{7BD26D00-4102-41F7-893B-4CB636A5D523}" dt="2020-06-30T08:40:52.516" v="4517" actId="207"/>
          <ac:spMkLst>
            <pc:docMk/>
            <pc:sldMk cId="0" sldId="719"/>
            <ac:spMk id="114" creationId="{46A09426-0EF5-4B76-822A-3F3B8203851A}"/>
          </ac:spMkLst>
        </pc:spChg>
        <pc:spChg chg="mod ord topLvl">
          <ac:chgData name="피티위즈(주)" userId="be105a1e-ef17-475a-a144-a250c389e8ce" providerId="ADAL" clId="{7BD26D00-4102-41F7-893B-4CB636A5D523}" dt="2020-06-30T08:41:20.577" v="4525" actId="207"/>
          <ac:spMkLst>
            <pc:docMk/>
            <pc:sldMk cId="0" sldId="719"/>
            <ac:spMk id="115" creationId="{752928E9-C14C-4174-B5AB-B539B124F117}"/>
          </ac:spMkLst>
        </pc:spChg>
        <pc:spChg chg="mod topLvl">
          <ac:chgData name="피티위즈(주)" userId="be105a1e-ef17-475a-a144-a250c389e8ce" providerId="ADAL" clId="{7BD26D00-4102-41F7-893B-4CB636A5D523}" dt="2020-06-30T08:41:46.810" v="4537" actId="1038"/>
          <ac:spMkLst>
            <pc:docMk/>
            <pc:sldMk cId="0" sldId="719"/>
            <ac:spMk id="116" creationId="{84776E4D-8DDA-4498-BBC1-5535DB55C52D}"/>
          </ac:spMkLst>
        </pc:spChg>
        <pc:spChg chg="mod topLvl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17" creationId="{2E3DA43A-6B84-46DF-AD7C-481ADD666D72}"/>
          </ac:spMkLst>
        </pc:spChg>
        <pc:spChg chg="mod topLvl">
          <ac:chgData name="피티위즈(주)" userId="be105a1e-ef17-475a-a144-a250c389e8ce" providerId="ADAL" clId="{7BD26D00-4102-41F7-893B-4CB636A5D523}" dt="2020-06-30T08:41:46.810" v="4537" actId="1038"/>
          <ac:spMkLst>
            <pc:docMk/>
            <pc:sldMk cId="0" sldId="719"/>
            <ac:spMk id="118" creationId="{6DAEAC0A-1505-444D-AF35-DD1F18C9D3CA}"/>
          </ac:spMkLst>
        </pc:spChg>
        <pc:spChg chg="del mod topLvl">
          <ac:chgData name="피티위즈(주)" userId="be105a1e-ef17-475a-a144-a250c389e8ce" providerId="ADAL" clId="{7BD26D00-4102-41F7-893B-4CB636A5D523}" dt="2020-06-30T08:41:24.796" v="4526" actId="478"/>
          <ac:spMkLst>
            <pc:docMk/>
            <pc:sldMk cId="0" sldId="719"/>
            <ac:spMk id="119" creationId="{D1F10DE4-20DB-4C5C-8C81-35506DCBB81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1" creationId="{852151C7-F589-4AD9-89BC-800FEC897A7E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2" creationId="{41099D06-BFD7-42EA-B4A9-B533B2A9481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3" creationId="{028BBA8D-240C-4031-B149-9C17A2DE78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4" creationId="{CE072BA3-FDE6-4270-B16B-84A47B1C3845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5" creationId="{2DE40876-5038-4EDD-8E0E-82CFD36E565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6" creationId="{7851BF69-CD63-4078-9710-83B4ED31BAF3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7" creationId="{949769E2-530B-43F4-A403-095982D2FAF1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8" creationId="{2F5F9DD3-7D49-41FC-9A86-0BAD81A910B4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29" creationId="{52FDE4CC-8974-42C9-917A-A9564DD73DC6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0" creationId="{1E54A02F-ED0D-43A3-B1E9-55F05FEB281F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1" creationId="{81AAB070-8B07-42F3-8C83-8E1F2068D2D8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2" creationId="{815510F5-7CE7-47AE-BAE2-642EBB1C82F2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3" creationId="{AF15122E-BFE0-4A03-8571-B228287D016A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4" creationId="{D78384F8-78C5-4173-997F-126722B2FE41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5" creationId="{A84D35C6-E926-48D6-B407-EC5240C13EF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6" creationId="{BDDD3E23-02A4-43BD-94D0-EE99FB00E86E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7" creationId="{D7CC77AE-4267-407D-9D3F-4F9EF0679A83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8" creationId="{72BDB2D9-9218-4511-9DC3-8633E824FC5D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39" creationId="{5DD09EB0-3B3B-4FA1-8517-5DDE2516377F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0" creationId="{3D179F96-6FF6-482F-9280-F1AE7EF74012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1" creationId="{BBC6E9A4-D4C9-4F02-94F3-95B2DFB02099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2" creationId="{6BAE77BB-E335-448B-8CCB-50626E89635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3" creationId="{70822683-D64A-46E9-A431-A5079EDBD4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4" creationId="{0D83EEB0-97DB-4866-BCE1-2DC993BC51F0}"/>
          </ac:spMkLst>
        </pc:spChg>
        <pc:spChg chg="mod">
          <ac:chgData name="피티위즈(주)" userId="be105a1e-ef17-475a-a144-a250c389e8ce" providerId="ADAL" clId="{7BD26D00-4102-41F7-893B-4CB636A5D523}" dt="2020-06-30T08:39:40.826" v="4493" actId="165"/>
          <ac:spMkLst>
            <pc:docMk/>
            <pc:sldMk cId="0" sldId="719"/>
            <ac:spMk id="145" creationId="{7DB1F66A-FB9C-4E45-81D0-7D56018320E5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7" creationId="{B673B63F-0BF9-46C0-B641-1C6CE9DE5D39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8" creationId="{4604A8DE-1FD3-400E-8238-4821EB3E9817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49" creationId="{1C7DD2CC-E0D8-4C3C-8F73-2E09EDC64093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0" creationId="{0FD941F4-B49A-4687-AD67-174A2AD23E9A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1" creationId="{A52DB221-B9E5-41F8-AED0-6F964A9EAC27}"/>
          </ac:spMkLst>
        </pc:spChg>
        <pc:spChg chg="mod topLvl">
          <ac:chgData name="피티위즈(주)" userId="be105a1e-ef17-475a-a144-a250c389e8ce" providerId="ADAL" clId="{7BD26D00-4102-41F7-893B-4CB636A5D523}" dt="2020-06-30T08:40:33.391" v="4510" actId="165"/>
          <ac:spMkLst>
            <pc:docMk/>
            <pc:sldMk cId="0" sldId="719"/>
            <ac:spMk id="152" creationId="{FCCB08AB-68DD-446E-A51B-6DB35BD634C8}"/>
          </ac:spMkLst>
        </pc:spChg>
        <pc:spChg chg="del mod topLvl">
          <ac:chgData name="피티위즈(주)" userId="be105a1e-ef17-475a-a144-a250c389e8ce" providerId="ADAL" clId="{7BD26D00-4102-41F7-893B-4CB636A5D523}" dt="2020-06-30T08:40:14.705" v="4504" actId="478"/>
          <ac:spMkLst>
            <pc:docMk/>
            <pc:sldMk cId="0" sldId="719"/>
            <ac:spMk id="153" creationId="{5A6B4F57-82F7-4A9C-900B-DB3E2548FABF}"/>
          </ac:spMkLst>
        </pc:spChg>
        <pc:spChg chg="del mod topLvl">
          <ac:chgData name="피티위즈(주)" userId="be105a1e-ef17-475a-a144-a250c389e8ce" providerId="ADAL" clId="{7BD26D00-4102-41F7-893B-4CB636A5D523}" dt="2020-06-30T08:40:13.236" v="4503" actId="478"/>
          <ac:spMkLst>
            <pc:docMk/>
            <pc:sldMk cId="0" sldId="719"/>
            <ac:spMk id="154" creationId="{17867C8E-3514-43EB-8F2C-F6665346D545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6" creationId="{C5DF120D-27B0-491A-B3D0-811237261B2E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7" creationId="{8ACDA48A-7F99-469A-BDF0-C8D497FCB6F0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8" creationId="{D1EE225B-D96C-4D6E-8F4D-8DF71A7CD022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59" creationId="{0CAEE860-4C44-4EBA-B2BF-0CEED240D4B0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0" creationId="{492FF5DA-A18E-40C4-8615-868A3A12B3E2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1" creationId="{9DC2DFF7-6AE6-40BE-B82C-8DBB3A17C778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2" creationId="{4BC2196A-0DB9-49FA-92F6-82A9B7221594}"/>
          </ac:spMkLst>
        </pc:spChg>
        <pc:spChg chg="mod">
          <ac:chgData name="피티위즈(주)" userId="be105a1e-ef17-475a-a144-a250c389e8ce" providerId="ADAL" clId="{7BD26D00-4102-41F7-893B-4CB636A5D523}" dt="2020-06-30T08:39:56.894" v="4496"/>
          <ac:spMkLst>
            <pc:docMk/>
            <pc:sldMk cId="0" sldId="719"/>
            <ac:spMk id="163" creationId="{536A5706-66FF-4D8B-92D5-F511E0E0D843}"/>
          </ac:spMkLst>
        </pc:spChg>
        <pc:spChg chg="add mod">
          <ac:chgData name="피티위즈(주)" userId="be105a1e-ef17-475a-a144-a250c389e8ce" providerId="ADAL" clId="{7BD26D00-4102-41F7-893B-4CB636A5D523}" dt="2020-06-30T08:41:29.030" v="4527" actId="571"/>
          <ac:spMkLst>
            <pc:docMk/>
            <pc:sldMk cId="0" sldId="719"/>
            <ac:spMk id="166" creationId="{F2110427-1335-4A37-9D31-F19BC4DEFFAE}"/>
          </ac:spMkLst>
        </pc:spChg>
        <pc:grpChg chg="del mod">
          <ac:chgData name="피티위즈(주)" userId="be105a1e-ef17-475a-a144-a250c389e8ce" providerId="ADAL" clId="{7BD26D00-4102-41F7-893B-4CB636A5D523}" dt="2020-06-30T08:34:37.702" v="4394" actId="165"/>
          <ac:grpSpMkLst>
            <pc:docMk/>
            <pc:sldMk cId="0" sldId="719"/>
            <ac:grpSpMk id="2" creationId="{02D62568-0040-4FF0-B96C-68B82CC4F623}"/>
          </ac:grpSpMkLst>
        </pc:grpChg>
        <pc:grpChg chg="del">
          <ac:chgData name="피티위즈(주)" userId="be105a1e-ef17-475a-a144-a250c389e8ce" providerId="ADAL" clId="{7BD26D00-4102-41F7-893B-4CB636A5D523}" dt="2020-06-30T08:42:01.982" v="4539" actId="478"/>
          <ac:grpSpMkLst>
            <pc:docMk/>
            <pc:sldMk cId="0" sldId="719"/>
            <ac:grpSpMk id="9" creationId="{C58AFBD9-2B67-4A3D-8BF7-F89045FF5106}"/>
          </ac:grpSpMkLst>
        </pc:grpChg>
        <pc:grpChg chg="add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39" creationId="{B24938A5-E023-42FC-B0D0-7F6FE56C24F9}"/>
          </ac:grpSpMkLst>
        </pc:grpChg>
        <pc:grpChg chg="add del mod">
          <ac:chgData name="피티위즈(주)" userId="be105a1e-ef17-475a-a144-a250c389e8ce" providerId="ADAL" clId="{7BD26D00-4102-41F7-893B-4CB636A5D523}" dt="2020-06-30T08:42:01.982" v="4539" actId="478"/>
          <ac:grpSpMkLst>
            <pc:docMk/>
            <pc:sldMk cId="0" sldId="719"/>
            <ac:grpSpMk id="42" creationId="{F675C878-6C0C-455F-A817-74F14CCCFB74}"/>
          </ac:grpSpMkLst>
        </pc:grpChg>
        <pc:grpChg chg="add del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57" creationId="{224A4D53-44A4-4C45-8205-B8832FC346C0}"/>
          </ac:grpSpMkLst>
        </pc:grpChg>
        <pc:grpChg chg="add del mod topLvl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58" creationId="{3193D870-CB02-4936-BC02-E7F4DFD8D559}"/>
          </ac:grpSpMkLst>
        </pc:grpChg>
        <pc:grpChg chg="add del mod">
          <ac:chgData name="피티위즈(주)" userId="be105a1e-ef17-475a-a144-a250c389e8ce" providerId="ADAL" clId="{7BD26D00-4102-41F7-893B-4CB636A5D523}" dt="2020-06-30T08:35:37.148" v="4406" actId="478"/>
          <ac:grpSpMkLst>
            <pc:docMk/>
            <pc:sldMk cId="0" sldId="719"/>
            <ac:grpSpMk id="72" creationId="{EC5F210A-DF7D-4A9B-BFFE-299552902791}"/>
          </ac:grpSpMkLst>
        </pc:grpChg>
        <pc:grpChg chg="add del mod topLvl">
          <ac:chgData name="피티위즈(주)" userId="be105a1e-ef17-475a-a144-a250c389e8ce" providerId="ADAL" clId="{7BD26D00-4102-41F7-893B-4CB636A5D523}" dt="2020-06-30T08:39:47.967" v="4494" actId="478"/>
          <ac:grpSpMkLst>
            <pc:docMk/>
            <pc:sldMk cId="0" sldId="719"/>
            <ac:grpSpMk id="86" creationId="{9B9ECA2B-DB07-489E-BD22-D3BCDF852526}"/>
          </ac:grpSpMkLst>
        </pc:grpChg>
        <pc:grpChg chg="add del mod">
          <ac:chgData name="피티위즈(주)" userId="be105a1e-ef17-475a-a144-a250c389e8ce" providerId="ADAL" clId="{7BD26D00-4102-41F7-893B-4CB636A5D523}" dt="2020-06-30T08:36:22.771" v="4426" actId="165"/>
          <ac:grpSpMkLst>
            <pc:docMk/>
            <pc:sldMk cId="0" sldId="719"/>
            <ac:grpSpMk id="91" creationId="{CF76B179-48D2-4D74-B2FE-3B099326ABC0}"/>
          </ac:grpSpMkLst>
        </pc:grpChg>
        <pc:grpChg chg="mod topLvl">
          <ac:chgData name="피티위즈(주)" userId="be105a1e-ef17-475a-a144-a250c389e8ce" providerId="ADAL" clId="{7BD26D00-4102-41F7-893B-4CB636A5D523}" dt="2020-06-30T08:40:37.938" v="4511" actId="207"/>
          <ac:grpSpMkLst>
            <pc:docMk/>
            <pc:sldMk cId="0" sldId="719"/>
            <ac:grpSpMk id="93" creationId="{0781A81B-4960-42C1-96AC-0D849F52D5A1}"/>
          </ac:grpSpMkLst>
        </pc:grpChg>
        <pc:grpChg chg="add del mod">
          <ac:chgData name="피티위즈(주)" userId="be105a1e-ef17-475a-a144-a250c389e8ce" providerId="ADAL" clId="{7BD26D00-4102-41F7-893B-4CB636A5D523}" dt="2020-06-30T08:39:07.765" v="4484" actId="165"/>
          <ac:grpSpMkLst>
            <pc:docMk/>
            <pc:sldMk cId="0" sldId="719"/>
            <ac:grpSpMk id="99" creationId="{DD3A720C-87FB-4D47-B28C-D24ABCCCF2B7}"/>
          </ac:grpSpMkLst>
        </pc:grpChg>
        <pc:grpChg chg="add del mod">
          <ac:chgData name="피티위즈(주)" userId="be105a1e-ef17-475a-a144-a250c389e8ce" providerId="ADAL" clId="{7BD26D00-4102-41F7-893B-4CB636A5D523}" dt="2020-06-30T08:41:03.093" v="4519" actId="165"/>
          <ac:grpSpMkLst>
            <pc:docMk/>
            <pc:sldMk cId="0" sldId="719"/>
            <ac:grpSpMk id="107" creationId="{7634900B-4FC9-4B26-A078-EC51BADCB17F}"/>
          </ac:grpSpMkLst>
        </pc:grpChg>
        <pc:grpChg chg="add del mod">
          <ac:chgData name="피티위즈(주)" userId="be105a1e-ef17-475a-a144-a250c389e8ce" providerId="ADAL" clId="{7BD26D00-4102-41F7-893B-4CB636A5D523}" dt="2020-06-30T08:39:40.826" v="4493" actId="165"/>
          <ac:grpSpMkLst>
            <pc:docMk/>
            <pc:sldMk cId="0" sldId="719"/>
            <ac:grpSpMk id="108" creationId="{D1E496DC-C112-4EBC-B6E5-A49669C29316}"/>
          </ac:grpSpMkLst>
        </pc:grpChg>
        <pc:grpChg chg="del mod topLvl">
          <ac:chgData name="피티위즈(주)" userId="be105a1e-ef17-475a-a144-a250c389e8ce" providerId="ADAL" clId="{7BD26D00-4102-41F7-893B-4CB636A5D523}" dt="2020-06-30T08:40:24.017" v="4507" actId="478"/>
          <ac:grpSpMkLst>
            <pc:docMk/>
            <pc:sldMk cId="0" sldId="719"/>
            <ac:grpSpMk id="109" creationId="{F9B403E8-D125-4C7C-95E9-3DCCED0EB712}"/>
          </ac:grpSpMkLst>
        </pc:grpChg>
        <pc:grpChg chg="del mod topLvl">
          <ac:chgData name="피티위즈(주)" userId="be105a1e-ef17-475a-a144-a250c389e8ce" providerId="ADAL" clId="{7BD26D00-4102-41F7-893B-4CB636A5D523}" dt="2020-06-30T08:40:24.017" v="4507" actId="478"/>
          <ac:grpSpMkLst>
            <pc:docMk/>
            <pc:sldMk cId="0" sldId="719"/>
            <ac:grpSpMk id="110" creationId="{445D0C2C-872F-48BA-AFB4-F703FF8BFDC9}"/>
          </ac:grpSpMkLst>
        </pc:grpChg>
        <pc:grpChg chg="mod topLvl">
          <ac:chgData name="피티위즈(주)" userId="be105a1e-ef17-475a-a144-a250c389e8ce" providerId="ADAL" clId="{7BD26D00-4102-41F7-893B-4CB636A5D523}" dt="2020-06-30T08:39:40.826" v="4493" actId="165"/>
          <ac:grpSpMkLst>
            <pc:docMk/>
            <pc:sldMk cId="0" sldId="719"/>
            <ac:grpSpMk id="113" creationId="{F7CF855B-1C3F-46BB-88DB-CA4B45F93EE0}"/>
          </ac:grpSpMkLst>
        </pc:grpChg>
        <pc:grpChg chg="add del mod">
          <ac:chgData name="피티위즈(주)" userId="be105a1e-ef17-475a-a144-a250c389e8ce" providerId="ADAL" clId="{7BD26D00-4102-41F7-893B-4CB636A5D523}" dt="2020-06-30T08:40:10.455" v="4502" actId="165"/>
          <ac:grpSpMkLst>
            <pc:docMk/>
            <pc:sldMk cId="0" sldId="719"/>
            <ac:grpSpMk id="146" creationId="{751A14AB-6A49-4AC9-AB85-B273EE053D5D}"/>
          </ac:grpSpMkLst>
        </pc:grpChg>
        <pc:grpChg chg="add del mod">
          <ac:chgData name="피티위즈(주)" userId="be105a1e-ef17-475a-a144-a250c389e8ce" providerId="ADAL" clId="{7BD26D00-4102-41F7-893B-4CB636A5D523}" dt="2020-06-30T08:40:00.213" v="4497" actId="478"/>
          <ac:grpSpMkLst>
            <pc:docMk/>
            <pc:sldMk cId="0" sldId="719"/>
            <ac:grpSpMk id="155" creationId="{BC5235B4-716F-4474-8BDF-BDABDA60CE6F}"/>
          </ac:grpSpMkLst>
        </pc:grpChg>
        <pc:grpChg chg="add mod ord topLvl">
          <ac:chgData name="피티위즈(주)" userId="be105a1e-ef17-475a-a144-a250c389e8ce" providerId="ADAL" clId="{7BD26D00-4102-41F7-893B-4CB636A5D523}" dt="2020-06-30T08:41:56.700" v="4538" actId="167"/>
          <ac:grpSpMkLst>
            <pc:docMk/>
            <pc:sldMk cId="0" sldId="719"/>
            <ac:grpSpMk id="164" creationId="{4F5CE1CC-FE1E-451E-A231-253B90C3DAC2}"/>
          </ac:grpSpMkLst>
        </pc:grpChg>
        <pc:grpChg chg="add del mod">
          <ac:chgData name="피티위즈(주)" userId="be105a1e-ef17-475a-a144-a250c389e8ce" providerId="ADAL" clId="{7BD26D00-4102-41F7-893B-4CB636A5D523}" dt="2020-06-30T08:40:33.391" v="4510" actId="165"/>
          <ac:grpSpMkLst>
            <pc:docMk/>
            <pc:sldMk cId="0" sldId="719"/>
            <ac:grpSpMk id="165" creationId="{8C8B7775-CD32-4191-8003-0E5268CE3C8C}"/>
          </ac:grpSpMkLst>
        </pc:grpChg>
        <pc:picChg chg="add del mod topLvl">
          <ac:chgData name="피티위즈(주)" userId="be105a1e-ef17-475a-a144-a250c389e8ce" providerId="ADAL" clId="{7BD26D00-4102-41F7-893B-4CB636A5D523}" dt="2020-06-30T08:36:32.588" v="4430" actId="27803"/>
          <ac:picMkLst>
            <pc:docMk/>
            <pc:sldMk cId="0" sldId="719"/>
            <ac:picMk id="46" creationId="{0781A81B-4960-42C1-96AC-0D849F52D5A1}"/>
          </ac:picMkLst>
        </pc:picChg>
        <pc:picChg chg="add del mod">
          <ac:chgData name="피티위즈(주)" userId="be105a1e-ef17-475a-a144-a250c389e8ce" providerId="ADAL" clId="{7BD26D00-4102-41F7-893B-4CB636A5D523}" dt="2020-06-30T08:34:44.608" v="4397" actId="478"/>
          <ac:picMkLst>
            <pc:docMk/>
            <pc:sldMk cId="0" sldId="719"/>
            <ac:picMk id="47" creationId="{35BBEE2A-6B3B-418F-917C-FFAF2F70E31F}"/>
          </ac:picMkLst>
        </pc:picChg>
        <pc:picChg chg="add del mod">
          <ac:chgData name="피티위즈(주)" userId="be105a1e-ef17-475a-a144-a250c389e8ce" providerId="ADAL" clId="{7BD26D00-4102-41F7-893B-4CB636A5D523}" dt="2020-06-30T08:34:13.938" v="4388" actId="478"/>
          <ac:picMkLst>
            <pc:docMk/>
            <pc:sldMk cId="0" sldId="719"/>
            <ac:picMk id="48" creationId="{89009EE3-C7E6-4314-A832-003E2D779C0D}"/>
          </ac:picMkLst>
        </pc:picChg>
        <pc:picChg chg="add del mod">
          <ac:chgData name="피티위즈(주)" userId="be105a1e-ef17-475a-a144-a250c389e8ce" providerId="ADAL" clId="{7BD26D00-4102-41F7-893B-4CB636A5D523}" dt="2020-06-30T08:34:37.212" v="4393" actId="27803"/>
          <ac:picMkLst>
            <pc:docMk/>
            <pc:sldMk cId="0" sldId="719"/>
            <ac:picMk id="49" creationId="{02D62568-0040-4FF0-B96C-68B82CC4F623}"/>
          </ac:picMkLst>
        </pc:picChg>
        <pc:cxnChg chg="add mod topLvl">
          <ac:chgData name="피티위즈(주)" userId="be105a1e-ef17-475a-a144-a250c389e8ce" providerId="ADAL" clId="{7BD26D00-4102-41F7-893B-4CB636A5D523}" dt="2020-06-30T08:41:38.186" v="4529" actId="12788"/>
          <ac:cxnSpMkLst>
            <pc:docMk/>
            <pc:sldMk cId="0" sldId="719"/>
            <ac:cxnSpMk id="105" creationId="{A48AD42B-9D5E-4483-BAC0-D97D948224C1}"/>
          </ac:cxnSpMkLst>
        </pc:cxnChg>
        <pc:cxnChg chg="mod topLvl">
          <ac:chgData name="피티위즈(주)" userId="be105a1e-ef17-475a-a144-a250c389e8ce" providerId="ADAL" clId="{7BD26D00-4102-41F7-893B-4CB636A5D523}" dt="2020-06-30T08:41:35.186" v="4528" actId="12788"/>
          <ac:cxnSpMkLst>
            <pc:docMk/>
            <pc:sldMk cId="0" sldId="719"/>
            <ac:cxnSpMk id="120" creationId="{4254F620-7F4C-4594-8A53-7E2C4C278566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2:02.295" v="4831" actId="20577"/>
        <pc:sldMkLst>
          <pc:docMk/>
          <pc:sldMk cId="4288531965" sldId="721"/>
        </pc:sldMkLst>
        <pc:spChg chg="add mod">
          <ac:chgData name="피티위즈(주)" userId="be105a1e-ef17-475a-a144-a250c389e8ce" providerId="ADAL" clId="{7BD26D00-4102-41F7-893B-4CB636A5D523}" dt="2020-06-30T08:52:02.295" v="4831" actId="20577"/>
          <ac:spMkLst>
            <pc:docMk/>
            <pc:sldMk cId="4288531965" sldId="721"/>
            <ac:spMk id="8" creationId="{8A3FFA60-03FE-478E-BA6E-E132C2A91EBF}"/>
          </ac:spMkLst>
        </pc:spChg>
        <pc:spChg chg="del">
          <ac:chgData name="피티위즈(주)" userId="be105a1e-ef17-475a-a144-a250c389e8ce" providerId="ADAL" clId="{7BD26D00-4102-41F7-893B-4CB636A5D523}" dt="2020-06-30T08:44:50.928" v="4580" actId="478"/>
          <ac:spMkLst>
            <pc:docMk/>
            <pc:sldMk cId="4288531965" sldId="721"/>
            <ac:spMk id="44" creationId="{9CB9030C-DF42-446A-9043-C1695C08B079}"/>
          </ac:spMkLst>
        </pc:spChg>
      </pc:sldChg>
      <pc:sldChg chg="delSp modSp mod">
        <pc:chgData name="피티위즈(주)" userId="be105a1e-ef17-475a-a144-a250c389e8ce" providerId="ADAL" clId="{7BD26D00-4102-41F7-893B-4CB636A5D523}" dt="2020-06-30T08:45:07.864" v="4584" actId="1076"/>
        <pc:sldMkLst>
          <pc:docMk/>
          <pc:sldMk cId="2109271849" sldId="722"/>
        </pc:sldMkLst>
        <pc:spChg chg="del">
          <ac:chgData name="피티위즈(주)" userId="be105a1e-ef17-475a-a144-a250c389e8ce" providerId="ADAL" clId="{7BD26D00-4102-41F7-893B-4CB636A5D523}" dt="2020-06-30T08:45:04.380" v="4582" actId="478"/>
          <ac:spMkLst>
            <pc:docMk/>
            <pc:sldMk cId="2109271849" sldId="722"/>
            <ac:spMk id="32" creationId="{9573EFB9-1DF0-4F46-8E7E-1809F47D3948}"/>
          </ac:spMkLst>
        </pc:spChg>
        <pc:spChg chg="mod">
          <ac:chgData name="피티위즈(주)" userId="be105a1e-ef17-475a-a144-a250c389e8ce" providerId="ADAL" clId="{7BD26D00-4102-41F7-893B-4CB636A5D523}" dt="2020-06-30T08:45:07.864" v="4584" actId="1076"/>
          <ac:spMkLst>
            <pc:docMk/>
            <pc:sldMk cId="2109271849" sldId="722"/>
            <ac:spMk id="33" creationId="{7E283502-19E1-4832-94DB-CB3291F9988C}"/>
          </ac:spMkLst>
        </pc:spChg>
        <pc:spChg chg="del">
          <ac:chgData name="피티위즈(주)" userId="be105a1e-ef17-475a-a144-a250c389e8ce" providerId="ADAL" clId="{7BD26D00-4102-41F7-893B-4CB636A5D523}" dt="2020-06-30T08:45:01.333" v="4581" actId="478"/>
          <ac:spMkLst>
            <pc:docMk/>
            <pc:sldMk cId="2109271849" sldId="722"/>
            <ac:spMk id="36" creationId="{2F2E34F9-FE90-4235-BCE9-674459D8FA13}"/>
          </ac:spMkLst>
        </pc:spChg>
      </pc:sldChg>
      <pc:sldChg chg="addSp delSp modSp mod">
        <pc:chgData name="피티위즈(주)" userId="be105a1e-ef17-475a-a144-a250c389e8ce" providerId="ADAL" clId="{7BD26D00-4102-41F7-893B-4CB636A5D523}" dt="2020-06-30T08:49:25.940" v="4700" actId="167"/>
        <pc:sldMkLst>
          <pc:docMk/>
          <pc:sldMk cId="1945644174" sldId="723"/>
        </pc:sldMkLst>
        <pc:spChg chg="del mod">
          <ac:chgData name="피티위즈(주)" userId="be105a1e-ef17-475a-a144-a250c389e8ce" providerId="ADAL" clId="{7BD26D00-4102-41F7-893B-4CB636A5D523}" dt="2020-06-30T08:04:54.419" v="4160" actId="478"/>
          <ac:spMkLst>
            <pc:docMk/>
            <pc:sldMk cId="1945644174" sldId="723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6:47.803" v="4610" actId="478"/>
          <ac:spMkLst>
            <pc:docMk/>
            <pc:sldMk cId="1945644174" sldId="723"/>
            <ac:spMk id="50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6:47.803" v="4610" actId="478"/>
          <ac:spMkLst>
            <pc:docMk/>
            <pc:sldMk cId="1945644174" sldId="723"/>
            <ac:spMk id="51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45:49.503" v="4590" actId="478"/>
          <ac:spMkLst>
            <pc:docMk/>
            <pc:sldMk cId="1945644174" sldId="723"/>
            <ac:spMk id="53" creationId="{4D07822F-F246-4159-B124-7B5498B6BE27}"/>
          </ac:spMkLst>
        </pc:spChg>
        <pc:spChg chg="add mod ord">
          <ac:chgData name="피티위즈(주)" userId="be105a1e-ef17-475a-a144-a250c389e8ce" providerId="ADAL" clId="{7BD26D00-4102-41F7-893B-4CB636A5D523}" dt="2020-06-30T08:49:07.128" v="4673" actId="166"/>
          <ac:spMkLst>
            <pc:docMk/>
            <pc:sldMk cId="1945644174" sldId="723"/>
            <ac:spMk id="54" creationId="{F2398FAC-F5A1-46DC-BB30-981554DA8764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6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7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1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52.247" v="4159" actId="478"/>
          <ac:spMkLst>
            <pc:docMk/>
            <pc:sldMk cId="1945644174" sldId="723"/>
            <ac:spMk id="8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6:44.819" v="4609" actId="165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7:06.474" v="4618" actId="165"/>
          <ac:spMkLst>
            <pc:docMk/>
            <pc:sldMk cId="1945644174" sldId="723"/>
            <ac:spMk id="86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47:14.802" v="4621" actId="478"/>
          <ac:spMkLst>
            <pc:docMk/>
            <pc:sldMk cId="1945644174" sldId="723"/>
            <ac:spMk id="87" creationId="{00000000-0000-0000-0000-000000000000}"/>
          </ac:spMkLst>
        </pc:spChg>
        <pc:spChg chg="mod ord topLvl">
          <ac:chgData name="피티위즈(주)" userId="be105a1e-ef17-475a-a144-a250c389e8ce" providerId="ADAL" clId="{7BD26D00-4102-41F7-893B-4CB636A5D523}" dt="2020-06-30T08:49:07.128" v="4673" actId="166"/>
          <ac:spMkLst>
            <pc:docMk/>
            <pc:sldMk cId="1945644174" sldId="723"/>
            <ac:spMk id="8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48:04.397" v="4649" actId="948"/>
          <ac:spMkLst>
            <pc:docMk/>
            <pc:sldMk cId="1945644174" sldId="723"/>
            <ac:spMk id="89" creationId="{00000000-0000-0000-0000-000000000000}"/>
          </ac:spMkLst>
        </pc:spChg>
        <pc:spChg chg="add mod">
          <ac:chgData name="피티위즈(주)" userId="be105a1e-ef17-475a-a144-a250c389e8ce" providerId="ADAL" clId="{7BD26D00-4102-41F7-893B-4CB636A5D523}" dt="2020-06-30T08:48:20.006" v="4655" actId="14100"/>
          <ac:spMkLst>
            <pc:docMk/>
            <pc:sldMk cId="1945644174" sldId="723"/>
            <ac:spMk id="90" creationId="{EB42ECF0-2C46-47AF-BEDB-7D34712B61D1}"/>
          </ac:spMkLst>
        </pc:spChg>
        <pc:spChg chg="add mod">
          <ac:chgData name="피티위즈(주)" userId="be105a1e-ef17-475a-a144-a250c389e8ce" providerId="ADAL" clId="{7BD26D00-4102-41F7-893B-4CB636A5D523}" dt="2020-06-30T08:48:20.006" v="4655" actId="14100"/>
          <ac:spMkLst>
            <pc:docMk/>
            <pc:sldMk cId="1945644174" sldId="723"/>
            <ac:spMk id="91" creationId="{5138DAD4-0F72-43BF-B794-BEE7274DFE72}"/>
          </ac:spMkLst>
        </pc:spChg>
        <pc:spChg chg="add mod ord">
          <ac:chgData name="피티위즈(주)" userId="be105a1e-ef17-475a-a144-a250c389e8ce" providerId="ADAL" clId="{7BD26D00-4102-41F7-893B-4CB636A5D523}" dt="2020-06-30T08:49:25.940" v="4700" actId="167"/>
          <ac:spMkLst>
            <pc:docMk/>
            <pc:sldMk cId="1945644174" sldId="723"/>
            <ac:spMk id="93" creationId="{20B61FC8-E31E-412D-A2E3-11A32ECD09C0}"/>
          </ac:spMkLst>
        </pc:spChg>
        <pc:grpChg chg="del 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47:12.771" v="4620" actId="165"/>
          <ac:grpSpMkLst>
            <pc:docMk/>
            <pc:sldMk cId="1945644174" sldId="723"/>
            <ac:grpSpMk id="4" creationId="{00000000-0000-0000-0000-000000000000}"/>
          </ac:grpSpMkLst>
        </pc:grpChg>
        <pc:grpChg chg="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47:09.099" v="4619" actId="478"/>
          <ac:grpSpMkLst>
            <pc:docMk/>
            <pc:sldMk cId="1945644174" sldId="723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7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7:06.474" v="4618" actId="165"/>
          <ac:grpSpMkLst>
            <pc:docMk/>
            <pc:sldMk cId="1945644174" sldId="723"/>
            <ac:grpSpMk id="10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8:46:44.819" v="4609" actId="165"/>
          <ac:grpSpMkLst>
            <pc:docMk/>
            <pc:sldMk cId="1945644174" sldId="723"/>
            <ac:grpSpMk id="13" creationId="{583F5CA2-C7D2-4499-8073-C30439111AF8}"/>
          </ac:grpSpMkLst>
        </pc:grpChg>
        <pc:cxnChg chg="del mod topLvl">
          <ac:chgData name="피티위즈(주)" userId="be105a1e-ef17-475a-a144-a250c389e8ce" providerId="ADAL" clId="{7BD26D00-4102-41F7-893B-4CB636A5D523}" dt="2020-06-30T08:46:47.803" v="4610" actId="478"/>
          <ac:cxnSpMkLst>
            <pc:docMk/>
            <pc:sldMk cId="1945644174" sldId="723"/>
            <ac:cxnSpMk id="57" creationId="{DC06D0BF-640B-4CD2-8FCB-EA6DA25E20D6}"/>
          </ac:cxnSpMkLst>
        </pc:cxnChg>
        <pc:cxnChg chg="add mod">
          <ac:chgData name="피티위즈(주)" userId="be105a1e-ef17-475a-a144-a250c389e8ce" providerId="ADAL" clId="{7BD26D00-4102-41F7-893B-4CB636A5D523}" dt="2020-06-30T08:49:15.737" v="4697" actId="692"/>
          <ac:cxnSpMkLst>
            <pc:docMk/>
            <pc:sldMk cId="1945644174" sldId="723"/>
            <ac:cxnSpMk id="58" creationId="{AC12E4DE-DB84-45F6-B09B-9DBFB496AEAB}"/>
          </ac:cxnSpMkLst>
        </pc:cxnChg>
        <pc:cxnChg chg="add mod">
          <ac:chgData name="피티위즈(주)" userId="be105a1e-ef17-475a-a144-a250c389e8ce" providerId="ADAL" clId="{7BD26D00-4102-41F7-893B-4CB636A5D523}" dt="2020-06-30T08:49:15.737" v="4697" actId="692"/>
          <ac:cxnSpMkLst>
            <pc:docMk/>
            <pc:sldMk cId="1945644174" sldId="723"/>
            <ac:cxnSpMk id="92" creationId="{9407F2D1-9C23-44FC-92E3-5C081008702C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0:49.858" v="4774" actId="1076"/>
        <pc:sldMkLst>
          <pc:docMk/>
          <pc:sldMk cId="1650470624" sldId="724"/>
        </pc:sldMkLst>
        <pc:spChg chg="mod">
          <ac:chgData name="피티위즈(주)" userId="be105a1e-ef17-475a-a144-a250c389e8ce" providerId="ADAL" clId="{7BD26D00-4102-41F7-893B-4CB636A5D523}" dt="2020-06-30T08:12:16.927" v="4165" actId="1076"/>
          <ac:spMkLst>
            <pc:docMk/>
            <pc:sldMk cId="1650470624" sldId="724"/>
            <ac:spMk id="8" creationId="{C7FEC7C8-270D-4214-AD81-C79DB5ACD29D}"/>
          </ac:spMkLst>
        </pc:spChg>
        <pc:spChg chg="mod">
          <ac:chgData name="피티위즈(주)" userId="be105a1e-ef17-475a-a144-a250c389e8ce" providerId="ADAL" clId="{7BD26D00-4102-41F7-893B-4CB636A5D523}" dt="2020-06-30T08:12:14.443" v="4163" actId="1076"/>
          <ac:spMkLst>
            <pc:docMk/>
            <pc:sldMk cId="1650470624" sldId="724"/>
            <ac:spMk id="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5:49:14.184" v="1362"/>
          <ac:spMkLst>
            <pc:docMk/>
            <pc:sldMk cId="1650470624" sldId="724"/>
            <ac:spMk id="61" creationId="{25187B46-3859-4A8B-AF97-6E2F9A885E59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78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79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8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0:59.997" v="4020" actId="478"/>
          <ac:spMkLst>
            <pc:docMk/>
            <pc:sldMk cId="1650470624" sldId="724"/>
            <ac:spMk id="86" creationId="{00000000-0000-0000-0000-000000000000}"/>
          </ac:spMkLst>
        </pc:spChg>
        <pc:spChg chg="add mod">
          <ac:chgData name="피티위즈(주)" userId="be105a1e-ef17-475a-a144-a250c389e8ce" providerId="ADAL" clId="{7BD26D00-4102-41F7-893B-4CB636A5D523}" dt="2020-06-30T08:50:49.858" v="4774" actId="1076"/>
          <ac:spMkLst>
            <pc:docMk/>
            <pc:sldMk cId="1650470624" sldId="724"/>
            <ac:spMk id="89" creationId="{08C13D18-9E4F-4FA9-ACBC-FD7510EB24F0}"/>
          </ac:spMkLst>
        </pc:spChg>
        <pc:spChg chg="add mod">
          <ac:chgData name="피티위즈(주)" userId="be105a1e-ef17-475a-a144-a250c389e8ce" providerId="ADAL" clId="{7BD26D00-4102-41F7-893B-4CB636A5D523}" dt="2020-06-30T08:50:45.920" v="4773" actId="571"/>
          <ac:spMkLst>
            <pc:docMk/>
            <pc:sldMk cId="1650470624" sldId="724"/>
            <ac:spMk id="91" creationId="{B3D8E9B5-EEBB-49A9-9FAA-53D7652FAC51}"/>
          </ac:spMkLst>
        </pc:spChg>
        <pc:grpChg chg="del">
          <ac:chgData name="피티위즈(주)" userId="be105a1e-ef17-475a-a144-a250c389e8ce" providerId="ADAL" clId="{7BD26D00-4102-41F7-893B-4CB636A5D523}" dt="2020-06-30T08:00:59.997" v="4020" actId="478"/>
          <ac:grpSpMkLst>
            <pc:docMk/>
            <pc:sldMk cId="1650470624" sldId="724"/>
            <ac:grpSpMk id="4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02:55.602" v="4065" actId="1076"/>
          <ac:grpSpMkLst>
            <pc:docMk/>
            <pc:sldMk cId="1650470624" sldId="724"/>
            <ac:grpSpMk id="18" creationId="{0321BAB7-3ED2-4EAC-9FB7-9B8CFE169559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8:01:43.042" v="4033" actId="478"/>
        <pc:sldMkLst>
          <pc:docMk/>
          <pc:sldMk cId="1757475233" sldId="725"/>
        </pc:sldMkLst>
        <pc:spChg chg="del mod">
          <ac:chgData name="피티위즈(주)" userId="be105a1e-ef17-475a-a144-a250c389e8ce" providerId="ADAL" clId="{7BD26D00-4102-41F7-893B-4CB636A5D523}" dt="2020-06-30T08:01:40.980" v="4032" actId="478"/>
          <ac:spMkLst>
            <pc:docMk/>
            <pc:sldMk cId="1757475233" sldId="725"/>
            <ac:spMk id="2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59" creationId="{1046D15E-C804-41D1-AC9D-F2984E39D695}"/>
          </ac:spMkLst>
        </pc:spChg>
        <pc:spChg chg="mod">
          <ac:chgData name="피티위즈(주)" userId="be105a1e-ef17-475a-a144-a250c389e8ce" providerId="ADAL" clId="{7BD26D00-4102-41F7-893B-4CB636A5D523}" dt="2020-06-30T08:01:38.980" v="4031" actId="6549"/>
          <ac:spMkLst>
            <pc:docMk/>
            <pc:sldMk cId="1757475233" sldId="725"/>
            <ac:spMk id="60" creationId="{7D5044E5-6736-4649-A3D9-A182BE5F9372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1" creationId="{ADF908C8-C195-442B-B417-3084FBB63409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2" creationId="{70FFBBDF-F17E-4839-8A52-C61728DE904A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3" creationId="{502617D9-4DC1-482B-837A-0E5E75EA7598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7" creationId="{CEECDB6F-3A0A-4CDB-92CA-9AE8A89B0A9C}"/>
          </ac:spMkLst>
        </pc:spChg>
        <pc:spChg chg="mod">
          <ac:chgData name="피티위즈(주)" userId="be105a1e-ef17-475a-a144-a250c389e8ce" providerId="ADAL" clId="{7BD26D00-4102-41F7-893B-4CB636A5D523}" dt="2020-06-30T08:01:11.293" v="4022"/>
          <ac:spMkLst>
            <pc:docMk/>
            <pc:sldMk cId="1757475233" sldId="725"/>
            <ac:spMk id="68" creationId="{D83E05F0-7126-454E-9375-F8864B5E37B4}"/>
          </ac:spMkLst>
        </pc:spChg>
        <pc:grpChg chg="del mod">
          <ac:chgData name="피티위즈(주)" userId="be105a1e-ef17-475a-a144-a250c389e8ce" providerId="ADAL" clId="{7BD26D00-4102-41F7-893B-4CB636A5D523}" dt="2020-06-30T08:01:43.042" v="4033" actId="478"/>
          <ac:grpSpMkLst>
            <pc:docMk/>
            <pc:sldMk cId="1757475233" sldId="725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1:11.293" v="4022"/>
          <ac:grpSpMkLst>
            <pc:docMk/>
            <pc:sldMk cId="1757475233" sldId="725"/>
            <ac:grpSpMk id="58" creationId="{A510763B-8BB8-4448-9BE6-1BEC931F9AE1}"/>
          </ac:grpSpMkLst>
        </pc:grpChg>
        <pc:grpChg chg="mod">
          <ac:chgData name="피티위즈(주)" userId="be105a1e-ef17-475a-a144-a250c389e8ce" providerId="ADAL" clId="{7BD26D00-4102-41F7-893B-4CB636A5D523}" dt="2020-06-30T08:01:11.293" v="4022"/>
          <ac:grpSpMkLst>
            <pc:docMk/>
            <pc:sldMk cId="1757475233" sldId="725"/>
            <ac:grpSpMk id="65" creationId="{1C4CD11B-F1A9-42B1-B505-63037457B94D}"/>
          </ac:grpSpMkLst>
        </pc:grpChg>
        <pc:cxnChg chg="mod">
          <ac:chgData name="피티위즈(주)" userId="be105a1e-ef17-475a-a144-a250c389e8ce" providerId="ADAL" clId="{7BD26D00-4102-41F7-893B-4CB636A5D523}" dt="2020-06-30T08:01:11.293" v="4022"/>
          <ac:cxnSpMkLst>
            <pc:docMk/>
            <pc:sldMk cId="1757475233" sldId="725"/>
            <ac:cxnSpMk id="64" creationId="{B951EC44-A23F-427D-85D2-9A2CBB8CB6DD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51:30.500" v="4790" actId="14100"/>
        <pc:sldMkLst>
          <pc:docMk/>
          <pc:sldMk cId="4288531965" sldId="726"/>
        </pc:sldMkLst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1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51:30.500" v="4790" actId="14100"/>
          <ac:spMkLst>
            <pc:docMk/>
            <pc:sldMk cId="4288531965" sldId="726"/>
            <ac:spMk id="2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21" creationId="{158066AA-1640-49A7-9E25-C66A9D564C8E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4" creationId="{BED95B80-5227-48B3-AB3C-D6F408381F50}"/>
          </ac:spMkLst>
        </pc:spChg>
        <pc:spChg chg="mod">
          <ac:chgData name="피티위즈(주)" userId="be105a1e-ef17-475a-a144-a250c389e8ce" providerId="ADAL" clId="{7BD26D00-4102-41F7-893B-4CB636A5D523}" dt="2020-06-30T08:00:38.607" v="4018" actId="6549"/>
          <ac:spMkLst>
            <pc:docMk/>
            <pc:sldMk cId="4288531965" sldId="726"/>
            <ac:spMk id="25" creationId="{5A326E5B-1DEE-4910-B558-2D2C27FDDF8A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6" creationId="{3B0E16BD-94CA-41AE-95DA-DD74F2F3EA45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7" creationId="{E71BC90E-32D2-4C4D-B6F2-6AA6627806D5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28" creationId="{486721C6-4D70-490F-8F8D-531F4A43738E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31" creationId="{5869C77B-3F7A-48BC-B2D3-1C3346259E2B}"/>
          </ac:spMkLst>
        </pc:spChg>
        <pc:spChg chg="mod">
          <ac:chgData name="피티위즈(주)" userId="be105a1e-ef17-475a-a144-a250c389e8ce" providerId="ADAL" clId="{7BD26D00-4102-41F7-893B-4CB636A5D523}" dt="2020-06-30T08:00:34.738" v="4014"/>
          <ac:spMkLst>
            <pc:docMk/>
            <pc:sldMk cId="4288531965" sldId="726"/>
            <ac:spMk id="32" creationId="{A63C9DE1-3CEF-41ED-91CA-FEEA691A6E0B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3" creationId="{5AD1E679-E5C8-4A6F-BE8E-5E1CE6FFEB1F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34" creationId="{0AA6DEC9-C0CF-4198-9DED-37E54A114135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5" creationId="{69345E50-3483-467B-A756-F07758DF4EAF}"/>
          </ac:spMkLst>
        </pc:spChg>
        <pc:spChg chg="mod topLvl">
          <ac:chgData name="피티위즈(주)" userId="be105a1e-ef17-475a-a144-a250c389e8ce" providerId="ADAL" clId="{7BD26D00-4102-41F7-893B-4CB636A5D523}" dt="2020-06-30T08:51:16.750" v="4782" actId="1076"/>
          <ac:spMkLst>
            <pc:docMk/>
            <pc:sldMk cId="4288531965" sldId="726"/>
            <ac:spMk id="36" creationId="{D2CAE571-32CB-4A69-8B66-FC7419F476CA}"/>
          </ac:spMkLst>
        </pc:spChg>
        <pc:spChg chg="del mod topLvl">
          <ac:chgData name="피티위즈(주)" userId="be105a1e-ef17-475a-a144-a250c389e8ce" providerId="ADAL" clId="{7BD26D00-4102-41F7-893B-4CB636A5D523}" dt="2020-06-30T08:51:09.818" v="4778" actId="478"/>
          <ac:spMkLst>
            <pc:docMk/>
            <pc:sldMk cId="4288531965" sldId="726"/>
            <ac:spMk id="37" creationId="{5911BFF2-08FD-4605-83AF-AAF4FFECEBF6}"/>
          </ac:spMkLst>
        </pc:spChg>
        <pc:spChg chg="del mod">
          <ac:chgData name="피티위즈(주)" userId="be105a1e-ef17-475a-a144-a250c389e8ce" providerId="ADAL" clId="{7BD26D00-4102-41F7-893B-4CB636A5D523}" dt="2020-06-30T08:00:40.607" v="4019" actId="478"/>
          <ac:spMkLst>
            <pc:docMk/>
            <pc:sldMk cId="4288531965" sldId="726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0:40.607" v="4019" actId="478"/>
          <ac:grpSpMkLst>
            <pc:docMk/>
            <pc:sldMk cId="4288531965" sldId="726"/>
            <ac:grpSpMk id="2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8:51:07.091" v="4777" actId="165"/>
          <ac:grpSpMkLst>
            <pc:docMk/>
            <pc:sldMk cId="4288531965" sldId="726"/>
            <ac:grpSpMk id="19" creationId="{E20454C1-2033-4F25-8537-6FE05CA7D443}"/>
          </ac:grpSpMkLst>
        </pc:grpChg>
        <pc:grpChg chg="add mod">
          <ac:chgData name="피티위즈(주)" userId="be105a1e-ef17-475a-a144-a250c389e8ce" providerId="ADAL" clId="{7BD26D00-4102-41F7-893B-4CB636A5D523}" dt="2020-06-30T08:00:34.738" v="4014"/>
          <ac:grpSpMkLst>
            <pc:docMk/>
            <pc:sldMk cId="4288531965" sldId="726"/>
            <ac:grpSpMk id="23" creationId="{1B4AF216-9A25-40CA-8FE9-E26653919D7D}"/>
          </ac:grpSpMkLst>
        </pc:grpChg>
        <pc:grpChg chg="mod">
          <ac:chgData name="피티위즈(주)" userId="be105a1e-ef17-475a-a144-a250c389e8ce" providerId="ADAL" clId="{7BD26D00-4102-41F7-893B-4CB636A5D523}" dt="2020-06-30T08:00:34.738" v="4014"/>
          <ac:grpSpMkLst>
            <pc:docMk/>
            <pc:sldMk cId="4288531965" sldId="726"/>
            <ac:grpSpMk id="30" creationId="{04052588-A762-4888-986D-55857799A5F0}"/>
          </ac:grpSpMkLst>
        </pc:grpChg>
        <pc:graphicFrameChg chg="del mod">
          <ac:chgData name="피티위즈(주)" userId="be105a1e-ef17-475a-a144-a250c389e8ce" providerId="ADAL" clId="{7BD26D00-4102-41F7-893B-4CB636A5D523}" dt="2020-06-30T08:51:05.873" v="4776" actId="18245"/>
          <ac:graphicFrameMkLst>
            <pc:docMk/>
            <pc:sldMk cId="4288531965" sldId="726"/>
            <ac:graphicFrameMk id="22" creationId="{00000000-0000-0000-0000-000000000000}"/>
          </ac:graphicFrameMkLst>
        </pc:graphicFrameChg>
        <pc:cxnChg chg="mod">
          <ac:chgData name="피티위즈(주)" userId="be105a1e-ef17-475a-a144-a250c389e8ce" providerId="ADAL" clId="{7BD26D00-4102-41F7-893B-4CB636A5D523}" dt="2020-06-30T08:00:34.738" v="4014"/>
          <ac:cxnSpMkLst>
            <pc:docMk/>
            <pc:sldMk cId="4288531965" sldId="726"/>
            <ac:cxnSpMk id="29" creationId="{3FEEEEF8-6CED-45C9-9FB4-AD3D55778242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6:02.885" v="4161" actId="478"/>
        <pc:sldMkLst>
          <pc:docMk/>
          <pc:sldMk cId="1865594661" sldId="727"/>
        </pc:sldMkLst>
        <pc:spChg chg="del">
          <ac:chgData name="피티위즈(주)" userId="be105a1e-ef17-475a-a144-a250c389e8ce" providerId="ADAL" clId="{7BD26D00-4102-41F7-893B-4CB636A5D523}" dt="2020-06-30T08:06:02.885" v="4161" actId="478"/>
          <ac:spMkLst>
            <pc:docMk/>
            <pc:sldMk cId="1865594661" sldId="727"/>
            <ac:spMk id="20" creationId="{00000000-0000-0000-0000-000000000000}"/>
          </ac:spMkLst>
        </pc:spChg>
        <pc:spChg chg="del">
          <ac:chgData name="피티위즈(주)" userId="be105a1e-ef17-475a-a144-a250c389e8ce" providerId="ADAL" clId="{7BD26D00-4102-41F7-893B-4CB636A5D523}" dt="2020-06-30T08:06:02.885" v="4161" actId="478"/>
          <ac:spMkLst>
            <pc:docMk/>
            <pc:sldMk cId="1865594661" sldId="727"/>
            <ac:spMk id="2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48" creationId="{29E671DB-A20B-4F99-B73A-85BBA1AE2C17}"/>
          </ac:spMkLst>
        </pc:spChg>
        <pc:spChg chg="mod">
          <ac:chgData name="피티위즈(주)" userId="be105a1e-ef17-475a-a144-a250c389e8ce" providerId="ADAL" clId="{7BD26D00-4102-41F7-893B-4CB636A5D523}" dt="2020-06-30T08:02:14.009" v="4048"/>
          <ac:spMkLst>
            <pc:docMk/>
            <pc:sldMk cId="1865594661" sldId="727"/>
            <ac:spMk id="49" creationId="{7C186618-4A44-453F-9F5F-01B33277F4D4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0" creationId="{0C68CBF1-EB74-4381-B861-85D2D94F76DC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1" creationId="{68AA1CCD-E024-4BD3-9477-B544AD8526C8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2" creationId="{510D8323-CDB2-45F4-AB69-F4C98B300F23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5" creationId="{C25FAF99-37B0-4E46-9611-228B087F2795}"/>
          </ac:spMkLst>
        </pc:spChg>
        <pc:spChg chg="mod">
          <ac:chgData name="피티위즈(주)" userId="be105a1e-ef17-475a-a144-a250c389e8ce" providerId="ADAL" clId="{7BD26D00-4102-41F7-893B-4CB636A5D523}" dt="2020-06-30T08:01:52.745" v="4037"/>
          <ac:spMkLst>
            <pc:docMk/>
            <pc:sldMk cId="1865594661" sldId="727"/>
            <ac:spMk id="56" creationId="{4BFB1579-27D0-4FEC-B2B8-843CB0252A15}"/>
          </ac:spMkLst>
        </pc:spChg>
        <pc:grpChg chg="del mod">
          <ac:chgData name="피티위즈(주)" userId="be105a1e-ef17-475a-a144-a250c389e8ce" providerId="ADAL" clId="{7BD26D00-4102-41F7-893B-4CB636A5D523}" dt="2020-06-30T08:01:55.588" v="4040" actId="478"/>
          <ac:grpSpMkLst>
            <pc:docMk/>
            <pc:sldMk cId="1865594661" sldId="727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06:02.885" v="4161" actId="478"/>
          <ac:grpSpMkLst>
            <pc:docMk/>
            <pc:sldMk cId="1865594661" sldId="727"/>
            <ac:grpSpMk id="18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1:52.745" v="4037"/>
          <ac:grpSpMkLst>
            <pc:docMk/>
            <pc:sldMk cId="1865594661" sldId="727"/>
            <ac:grpSpMk id="47" creationId="{7FEFAFB9-6D0B-4A96-B7A6-1299EB6B0640}"/>
          </ac:grpSpMkLst>
        </pc:grpChg>
        <pc:grpChg chg="mod">
          <ac:chgData name="피티위즈(주)" userId="be105a1e-ef17-475a-a144-a250c389e8ce" providerId="ADAL" clId="{7BD26D00-4102-41F7-893B-4CB636A5D523}" dt="2020-06-30T08:01:52.745" v="4037"/>
          <ac:grpSpMkLst>
            <pc:docMk/>
            <pc:sldMk cId="1865594661" sldId="727"/>
            <ac:grpSpMk id="54" creationId="{D435D96D-B448-4B2C-8A96-94C778E2B404}"/>
          </ac:grpSpMkLst>
        </pc:grpChg>
        <pc:cxnChg chg="mod">
          <ac:chgData name="피티위즈(주)" userId="be105a1e-ef17-475a-a144-a250c389e8ce" providerId="ADAL" clId="{7BD26D00-4102-41F7-893B-4CB636A5D523}" dt="2020-06-30T08:01:52.745" v="4037"/>
          <ac:cxnSpMkLst>
            <pc:docMk/>
            <pc:sldMk cId="1865594661" sldId="727"/>
            <ac:cxnSpMk id="53" creationId="{4F5CAC2A-A33D-448E-BD35-B1FDF78AE061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6:05.228" v="4162" actId="478"/>
        <pc:sldMkLst>
          <pc:docMk/>
          <pc:sldMk cId="3785473938" sldId="728"/>
        </pc:sldMkLst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63" creationId="{ADF56E43-E2F2-48F4-8055-7981B47AAF4A}"/>
          </ac:spMkLst>
        </pc:spChg>
        <pc:spChg chg="mod">
          <ac:chgData name="피티위즈(주)" userId="be105a1e-ef17-475a-a144-a250c389e8ce" providerId="ADAL" clId="{7BD26D00-4102-41F7-893B-4CB636A5D523}" dt="2020-06-30T08:02:16.853" v="4050"/>
          <ac:spMkLst>
            <pc:docMk/>
            <pc:sldMk cId="3785473938" sldId="728"/>
            <ac:spMk id="70" creationId="{09CA646B-C979-4254-8EA0-B47A858B8A9B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4" creationId="{C2290BC0-6244-4749-B320-83C370DED045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5" creationId="{175E1F1A-6F32-473E-B3E1-D6B8467C224F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6" creationId="{799D2111-D6CD-4339-8A92-82900B2DC21B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89" creationId="{15E1CE64-DC33-48C3-81C5-2FDF814A3637}"/>
          </ac:spMkLst>
        </pc:spChg>
        <pc:spChg chg="mod">
          <ac:chgData name="피티위즈(주)" userId="be105a1e-ef17-475a-a144-a250c389e8ce" providerId="ADAL" clId="{7BD26D00-4102-41F7-893B-4CB636A5D523}" dt="2020-06-30T08:02:01.416" v="4042"/>
          <ac:spMkLst>
            <pc:docMk/>
            <pc:sldMk cId="3785473938" sldId="728"/>
            <ac:spMk id="90" creationId="{42F2334A-E4B3-4248-9CA1-54ED2F8BC22B}"/>
          </ac:spMkLst>
        </pc:spChg>
        <pc:grpChg chg="del mod">
          <ac:chgData name="피티위즈(주)" userId="be105a1e-ef17-475a-a144-a250c389e8ce" providerId="ADAL" clId="{7BD26D00-4102-41F7-893B-4CB636A5D523}" dt="2020-06-30T08:02:18.681" v="4051" actId="478"/>
          <ac:grpSpMkLst>
            <pc:docMk/>
            <pc:sldMk cId="3785473938" sldId="728"/>
            <ac:grpSpMk id="12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06:05.228" v="4162" actId="478"/>
          <ac:grpSpMkLst>
            <pc:docMk/>
            <pc:sldMk cId="3785473938" sldId="728"/>
            <ac:grpSpMk id="16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2:01.416" v="4042"/>
          <ac:grpSpMkLst>
            <pc:docMk/>
            <pc:sldMk cId="3785473938" sldId="728"/>
            <ac:grpSpMk id="59" creationId="{BD4C1B2E-28E8-4224-8D17-5E8413F94540}"/>
          </ac:grpSpMkLst>
        </pc:grpChg>
        <pc:grpChg chg="mod">
          <ac:chgData name="피티위즈(주)" userId="be105a1e-ef17-475a-a144-a250c389e8ce" providerId="ADAL" clId="{7BD26D00-4102-41F7-893B-4CB636A5D523}" dt="2020-06-30T08:02:01.416" v="4042"/>
          <ac:grpSpMkLst>
            <pc:docMk/>
            <pc:sldMk cId="3785473938" sldId="728"/>
            <ac:grpSpMk id="88" creationId="{E6609827-6016-4D09-A385-4F55D2D33F18}"/>
          </ac:grpSpMkLst>
        </pc:grpChg>
        <pc:cxnChg chg="mod">
          <ac:chgData name="피티위즈(주)" userId="be105a1e-ef17-475a-a144-a250c389e8ce" providerId="ADAL" clId="{7BD26D00-4102-41F7-893B-4CB636A5D523}" dt="2020-06-30T08:02:01.416" v="4042"/>
          <ac:cxnSpMkLst>
            <pc:docMk/>
            <pc:sldMk cId="3785473938" sldId="728"/>
            <ac:cxnSpMk id="87" creationId="{EBAB8BD3-5573-4F4B-BD7F-C88B5977B1FB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16:45.871" v="4167" actId="165"/>
        <pc:sldMkLst>
          <pc:docMk/>
          <pc:sldMk cId="918964140" sldId="729"/>
        </pc:sldMkLst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49" creationId="{72FF374B-B765-4485-9114-0A481F0A2F77}"/>
          </ac:spMkLst>
        </pc:spChg>
        <pc:spChg chg="mod">
          <ac:chgData name="피티위즈(주)" userId="be105a1e-ef17-475a-a144-a250c389e8ce" providerId="ADAL" clId="{7BD26D00-4102-41F7-893B-4CB636A5D523}" dt="2020-06-30T08:02:30.571" v="4060" actId="20577"/>
          <ac:spMkLst>
            <pc:docMk/>
            <pc:sldMk cId="918964140" sldId="729"/>
            <ac:spMk id="50" creationId="{EE3CEC93-7D90-4BED-8170-25A0F5F9BE39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1" creationId="{8734FDF3-B0FC-4DAA-8E75-D0DAAA8DA754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2" creationId="{CD70DB92-65D1-4CED-8E48-553834256EEE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3" creationId="{E2E7532A-4062-4F0D-A2DC-138FFEA93091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6" creationId="{14DBE53D-9E5D-4C57-8B83-BCB2C6B0BE4A}"/>
          </ac:spMkLst>
        </pc:spChg>
        <pc:spChg chg="mod">
          <ac:chgData name="피티위즈(주)" userId="be105a1e-ef17-475a-a144-a250c389e8ce" providerId="ADAL" clId="{7BD26D00-4102-41F7-893B-4CB636A5D523}" dt="2020-06-30T08:02:28.978" v="4055"/>
          <ac:spMkLst>
            <pc:docMk/>
            <pc:sldMk cId="918964140" sldId="729"/>
            <ac:spMk id="57" creationId="{E528316C-B8B0-470A-85D6-76FA6966302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5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5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3" creationId="{AE644EAE-C005-4768-9071-2EAB65D22E65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4" creationId="{CA95A9D6-3C62-4E13-A456-37B94B2DCE1D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66" creationId="{7B674F27-EE81-4A06-8D18-2C208641661D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7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6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3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4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7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76" creationId="{524F7118-66E4-4FCB-BC56-A958EF4941DB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7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78" creationId="{616A55D7-87C9-4B67-B2CB-A29A1168B507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81" creationId="{AE429915-79D1-4429-A68B-1ADFD7CBBCC7}"/>
          </ac:spMkLst>
        </pc:spChg>
        <pc:spChg chg="mod">
          <ac:chgData name="피티위즈(주)" userId="be105a1e-ef17-475a-a144-a250c389e8ce" providerId="ADAL" clId="{7BD26D00-4102-41F7-893B-4CB636A5D523}" dt="2020-06-30T08:02:49.852" v="4063"/>
          <ac:spMkLst>
            <pc:docMk/>
            <pc:sldMk cId="918964140" sldId="729"/>
            <ac:spMk id="82" creationId="{227921CF-CA1D-4CD3-A1EC-1D9A7B993604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84" creationId="{06DB438A-E5D5-48F5-9DE8-B67FBFA90967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85" creationId="{96529FB5-2CCA-47FA-B192-35823FB847F7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86" creationId="{4667E5E3-A6D9-4F91-A6CE-83047B7597BC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87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88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89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2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93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4" creationId="{DE065CA5-4DE6-458F-B246-1E50691A8ACB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5" creationId="{0EAABB1A-A1EF-49A5-B4FA-BAF8EA92D70A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6" creationId="{D2B5DDAC-5D0A-4CD7-8D91-A51B4FA46828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7" creationId="{B6CFDC2A-A7D7-42B6-90A7-15A255F268D5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98" creationId="{E4D06879-533F-402E-9112-87B7747E18C4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0" creationId="{3DB7F31E-8157-47FE-A9F5-CDE1638A0F5C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1" creationId="{1CAFADFB-36C4-4591-9CE5-EC9D8FAF0613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2" creationId="{C3B7D642-16F2-4B30-851A-8D1D85CFC5F3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3" creationId="{E73BC043-4E8A-4D89-B149-D1368C7403D9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4" creationId="{DBE22C10-F273-43AE-872A-133FC03B3CB6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5" creationId="{73ED3C09-2F68-42C8-AC15-7D0040A5E0A4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6" creationId="{42E3D00C-9421-4379-A15A-DE233F11B46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8" creationId="{610EA3B8-0F2C-4D38-88C7-C9D75CDD5CD9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09" creationId="{9099CEDB-202E-48EC-8E28-A5C8AC6E472C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110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871" v="4167" actId="165"/>
          <ac:spMkLst>
            <pc:docMk/>
            <pc:sldMk cId="918964140" sldId="729"/>
            <ac:spMk id="111" creationId="{00000000-0000-0000-0000-000000000000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12" creationId="{00000000-0000-0000-0000-000000000000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3" creationId="{D0748603-3D65-4941-81D9-D89B04135FC5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4" creationId="{9F3622FE-01C2-4D7A-8D2B-955A37F805C2}"/>
          </ac:spMkLst>
        </pc:spChg>
        <pc:spChg chg="del mod topLvl">
          <ac:chgData name="피티위즈(주)" userId="be105a1e-ef17-475a-a144-a250c389e8ce" providerId="ADAL" clId="{7BD26D00-4102-41F7-893B-4CB636A5D523}" dt="2020-06-30T08:03:21.616" v="4077" actId="478"/>
          <ac:spMkLst>
            <pc:docMk/>
            <pc:sldMk cId="918964140" sldId="729"/>
            <ac:spMk id="115" creationId="{13497CD4-95C7-4ABC-987A-1B95F520ADC6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6" creationId="{67DC9E49-097B-495B-85EE-C5C5F5E241A9}"/>
          </ac:spMkLst>
        </pc:spChg>
        <pc:spChg chg="mod topLvl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7" creationId="{2B82FF83-2C1C-450E-AA49-976CC6177F05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19" creationId="{40A04D4C-45E0-41B3-A619-39D3E1699DAF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0" creationId="{8DC6422F-854E-4C72-81DF-6C711FF2DD67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2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2" creationId="{E69682F0-2162-4616-9FB9-C62F531F07D4}"/>
          </ac:spMkLst>
        </pc:spChg>
        <pc:spChg chg="mod">
          <ac:chgData name="피티위즈(주)" userId="be105a1e-ef17-475a-a144-a250c389e8ce" providerId="ADAL" clId="{7BD26D00-4102-41F7-893B-4CB636A5D523}" dt="2020-06-30T08:03:18.241" v="4076" actId="165"/>
          <ac:spMkLst>
            <pc:docMk/>
            <pc:sldMk cId="918964140" sldId="729"/>
            <ac:spMk id="123" creationId="{E0D9142A-BDB3-427B-A589-6D014732A527}"/>
          </ac:spMkLst>
        </pc:spChg>
        <pc:spChg chg="mod topLvl">
          <ac:chgData name="피티위즈(주)" userId="be105a1e-ef17-475a-a144-a250c389e8ce" providerId="ADAL" clId="{7BD26D00-4102-41F7-893B-4CB636A5D523}" dt="2020-06-30T08:16:45.590" v="4166" actId="165"/>
          <ac:spMkLst>
            <pc:docMk/>
            <pc:sldMk cId="918964140" sldId="729"/>
            <ac:spMk id="126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2:32.384" v="4061" actId="478"/>
          <ac:grpSpMkLst>
            <pc:docMk/>
            <pc:sldMk cId="918964140" sldId="729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16:45.871" v="4167" actId="165"/>
          <ac:grpSpMkLst>
            <pc:docMk/>
            <pc:sldMk cId="918964140" sldId="729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7BD26D00-4102-41F7-893B-4CB636A5D523}" dt="2020-06-30T08:16:45.871" v="4167" actId="165"/>
          <ac:grpSpMkLst>
            <pc:docMk/>
            <pc:sldMk cId="918964140" sldId="729"/>
            <ac:grpSpMk id="4" creationId="{00000000-0000-0000-0000-000000000000}"/>
          </ac:grpSpMkLst>
        </pc:grpChg>
        <pc:grpChg chg="add del mod ord">
          <ac:chgData name="피티위즈(주)" userId="be105a1e-ef17-475a-a144-a250c389e8ce" providerId="ADAL" clId="{7BD26D00-4102-41F7-893B-4CB636A5D523}" dt="2020-06-30T08:16:45.590" v="4166" actId="165"/>
          <ac:grpSpMkLst>
            <pc:docMk/>
            <pc:sldMk cId="918964140" sldId="729"/>
            <ac:grpSpMk id="8" creationId="{17A802BA-A7CE-4BB1-A527-BA3AC5F9D391}"/>
          </ac:grpSpMkLst>
        </pc:grpChg>
        <pc:grpChg chg="add del mod">
          <ac:chgData name="피티위즈(주)" userId="be105a1e-ef17-475a-a144-a250c389e8ce" providerId="ADAL" clId="{7BD26D00-4102-41F7-893B-4CB636A5D523}" dt="2020-06-30T08:03:12.945" v="4075" actId="478"/>
          <ac:grpSpMkLst>
            <pc:docMk/>
            <pc:sldMk cId="918964140" sldId="729"/>
            <ac:grpSpMk id="48" creationId="{14D3CBEA-A02D-408F-850A-2C94B5718B42}"/>
          </ac:grpSpMkLst>
        </pc:grpChg>
        <pc:grpChg chg="mod">
          <ac:chgData name="피티위즈(주)" userId="be105a1e-ef17-475a-a144-a250c389e8ce" providerId="ADAL" clId="{7BD26D00-4102-41F7-893B-4CB636A5D523}" dt="2020-06-30T08:02:28.978" v="4055"/>
          <ac:grpSpMkLst>
            <pc:docMk/>
            <pc:sldMk cId="918964140" sldId="729"/>
            <ac:grpSpMk id="55" creationId="{0DD676E1-70C1-41F5-AC84-50888CE190DE}"/>
          </ac:grpSpMkLst>
        </pc:grpChg>
        <pc:grpChg chg="add mod">
          <ac:chgData name="피티위즈(주)" userId="be105a1e-ef17-475a-a144-a250c389e8ce" providerId="ADAL" clId="{7BD26D00-4102-41F7-893B-4CB636A5D523}" dt="2020-06-30T08:02:49.852" v="4063"/>
          <ac:grpSpMkLst>
            <pc:docMk/>
            <pc:sldMk cId="918964140" sldId="729"/>
            <ac:grpSpMk id="62" creationId="{1709C3C8-DAB8-4845-8B0D-7CDD3CC3E82A}"/>
          </ac:grpSpMkLst>
        </pc:grpChg>
        <pc:grpChg chg="mod">
          <ac:chgData name="피티위즈(주)" userId="be105a1e-ef17-475a-a144-a250c389e8ce" providerId="ADAL" clId="{7BD26D00-4102-41F7-893B-4CB636A5D523}" dt="2020-06-30T08:02:49.852" v="4063"/>
          <ac:grpSpMkLst>
            <pc:docMk/>
            <pc:sldMk cId="918964140" sldId="729"/>
            <ac:grpSpMk id="80" creationId="{41190C97-561F-4ACE-A009-CBF0449D3058}"/>
          </ac:grpSpMkLst>
        </pc:grpChg>
        <pc:grpChg chg="add del mod">
          <ac:chgData name="피티위즈(주)" userId="be105a1e-ef17-475a-a144-a250c389e8ce" providerId="ADAL" clId="{7BD26D00-4102-41F7-893B-4CB636A5D523}" dt="2020-06-30T08:03:18.241" v="4076" actId="165"/>
          <ac:grpSpMkLst>
            <pc:docMk/>
            <pc:sldMk cId="918964140" sldId="729"/>
            <ac:grpSpMk id="83" creationId="{C0B8B8DD-C3A0-461A-9F90-24647BF1FF02}"/>
          </ac:grpSpMkLst>
        </pc:grpChg>
        <pc:grpChg chg="del mod topLvl">
          <ac:chgData name="피티위즈(주)" userId="be105a1e-ef17-475a-a144-a250c389e8ce" providerId="ADAL" clId="{7BD26D00-4102-41F7-893B-4CB636A5D523}" dt="2020-06-30T08:03:21.616" v="4077" actId="478"/>
          <ac:grpSpMkLst>
            <pc:docMk/>
            <pc:sldMk cId="918964140" sldId="729"/>
            <ac:grpSpMk id="99" creationId="{940200F3-0423-479B-9C96-224B33991600}"/>
          </ac:grpSpMkLst>
        </pc:grpChg>
        <pc:grpChg chg="del mod topLvl">
          <ac:chgData name="피티위즈(주)" userId="be105a1e-ef17-475a-a144-a250c389e8ce" providerId="ADAL" clId="{7BD26D00-4102-41F7-893B-4CB636A5D523}" dt="2020-06-30T08:03:21.616" v="4077" actId="478"/>
          <ac:grpSpMkLst>
            <pc:docMk/>
            <pc:sldMk cId="918964140" sldId="729"/>
            <ac:grpSpMk id="107" creationId="{5F2883FD-86D1-453D-8D3D-C044EA0FDDDE}"/>
          </ac:grpSpMkLst>
        </pc:grpChg>
        <pc:cxnChg chg="mod">
          <ac:chgData name="피티위즈(주)" userId="be105a1e-ef17-475a-a144-a250c389e8ce" providerId="ADAL" clId="{7BD26D00-4102-41F7-893B-4CB636A5D523}" dt="2020-06-30T08:02:28.978" v="4055"/>
          <ac:cxnSpMkLst>
            <pc:docMk/>
            <pc:sldMk cId="918964140" sldId="729"/>
            <ac:cxnSpMk id="54" creationId="{D6C0BB66-BE33-43CC-83D5-F2C8234E101D}"/>
          </ac:cxnSpMkLst>
        </pc:cxnChg>
        <pc:cxnChg chg="mod">
          <ac:chgData name="피티위즈(주)" userId="be105a1e-ef17-475a-a144-a250c389e8ce" providerId="ADAL" clId="{7BD26D00-4102-41F7-893B-4CB636A5D523}" dt="2020-06-30T08:02:49.852" v="4063"/>
          <ac:cxnSpMkLst>
            <pc:docMk/>
            <pc:sldMk cId="918964140" sldId="729"/>
            <ac:cxnSpMk id="79" creationId="{04F34CBA-65A8-4157-A60E-15B367B269ED}"/>
          </ac:cxnSpMkLst>
        </pc:cxnChg>
        <pc:cxnChg chg="del mod topLvl">
          <ac:chgData name="피티위즈(주)" userId="be105a1e-ef17-475a-a144-a250c389e8ce" providerId="ADAL" clId="{7BD26D00-4102-41F7-893B-4CB636A5D523}" dt="2020-06-30T08:03:21.616" v="4077" actId="478"/>
          <ac:cxnSpMkLst>
            <pc:docMk/>
            <pc:sldMk cId="918964140" sldId="729"/>
            <ac:cxnSpMk id="118" creationId="{58F21B91-93AC-42A1-A7B5-E09C7AE5DE24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04:20.670" v="4156" actId="207"/>
        <pc:sldMkLst>
          <pc:docMk/>
          <pc:sldMk cId="4288531965" sldId="730"/>
        </pc:sldMkLst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18" creationId="{F7BBBC41-A794-4876-91C4-103401C5A1CC}"/>
          </ac:spMkLst>
        </pc:spChg>
        <pc:spChg chg="mod">
          <ac:chgData name="피티위즈(주)" userId="be105a1e-ef17-475a-a144-a250c389e8ce" providerId="ADAL" clId="{7BD26D00-4102-41F7-893B-4CB636A5D523}" dt="2020-06-30T08:04:20.670" v="4156" actId="207"/>
          <ac:spMkLst>
            <pc:docMk/>
            <pc:sldMk cId="4288531965" sldId="730"/>
            <ac:spMk id="19" creationId="{1E5A79AA-C02F-404A-A51F-2827B9B99E19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0" creationId="{7359C8D0-21F0-4147-B07F-A625E060CB73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1" creationId="{5B3BCD6D-EEF2-4E5D-B912-08BBF02A4721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2" creationId="{3C84C2C9-7D6A-4028-8397-D98ABEACAB2B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5" creationId="{2730741C-DF70-45E3-8EB8-4F2225EF57AE}"/>
          </ac:spMkLst>
        </pc:spChg>
        <pc:spChg chg="mod">
          <ac:chgData name="피티위즈(주)" userId="be105a1e-ef17-475a-a144-a250c389e8ce" providerId="ADAL" clId="{7BD26D00-4102-41F7-893B-4CB636A5D523}" dt="2020-06-30T08:03:46.568" v="4086"/>
          <ac:spMkLst>
            <pc:docMk/>
            <pc:sldMk cId="4288531965" sldId="730"/>
            <ac:spMk id="26" creationId="{EB9D1F03-7F8E-4262-A93E-0FA4F8C7C403}"/>
          </ac:spMkLst>
        </pc:spChg>
        <pc:spChg chg="del mod">
          <ac:chgData name="피티위즈(주)" userId="be105a1e-ef17-475a-a144-a250c389e8ce" providerId="ADAL" clId="{7BD26D00-4102-41F7-893B-4CB636A5D523}" dt="2020-06-30T08:04:14.530" v="4155" actId="478"/>
          <ac:spMkLst>
            <pc:docMk/>
            <pc:sldMk cId="4288531965" sldId="730"/>
            <ac:spMk id="43" creationId="{00000000-0000-0000-0000-000000000000}"/>
          </ac:spMkLst>
        </pc:spChg>
        <pc:grpChg chg="del mod">
          <ac:chgData name="피티위즈(주)" userId="be105a1e-ef17-475a-a144-a250c389e8ce" providerId="ADAL" clId="{7BD26D00-4102-41F7-893B-4CB636A5D523}" dt="2020-06-30T08:04:14.530" v="4155" actId="478"/>
          <ac:grpSpMkLst>
            <pc:docMk/>
            <pc:sldMk cId="4288531965" sldId="730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7BD26D00-4102-41F7-893B-4CB636A5D523}" dt="2020-06-30T08:03:46.568" v="4086"/>
          <ac:grpSpMkLst>
            <pc:docMk/>
            <pc:sldMk cId="4288531965" sldId="730"/>
            <ac:grpSpMk id="17" creationId="{887262C4-6AC1-4C93-AE12-10B5036258DA}"/>
          </ac:grpSpMkLst>
        </pc:grpChg>
        <pc:grpChg chg="mod">
          <ac:chgData name="피티위즈(주)" userId="be105a1e-ef17-475a-a144-a250c389e8ce" providerId="ADAL" clId="{7BD26D00-4102-41F7-893B-4CB636A5D523}" dt="2020-06-30T08:03:46.568" v="4086"/>
          <ac:grpSpMkLst>
            <pc:docMk/>
            <pc:sldMk cId="4288531965" sldId="730"/>
            <ac:grpSpMk id="24" creationId="{4A000DE7-FE7D-44DF-8700-A92504997ECC}"/>
          </ac:grpSpMkLst>
        </pc:grpChg>
        <pc:cxnChg chg="mod">
          <ac:chgData name="피티위즈(주)" userId="be105a1e-ef17-475a-a144-a250c389e8ce" providerId="ADAL" clId="{7BD26D00-4102-41F7-893B-4CB636A5D523}" dt="2020-06-30T08:03:46.568" v="4086"/>
          <ac:cxnSpMkLst>
            <pc:docMk/>
            <pc:sldMk cId="4288531965" sldId="730"/>
            <ac:cxnSpMk id="23" creationId="{61EBF5C8-EAC6-4FB4-B63E-BE742B4DB5BB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8:44:25.179" v="4579" actId="1076"/>
        <pc:sldMkLst>
          <pc:docMk/>
          <pc:sldMk cId="2843855774" sldId="731"/>
        </pc:sldMkLst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2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3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4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5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5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88" creationId="{B66CF52E-5590-4C26-A315-252B7A2F5FE0}"/>
          </ac:spMkLst>
        </pc:spChg>
        <pc:spChg chg="mod or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89" creationId="{31BCB756-5936-4778-A085-9EC83FDD125C}"/>
          </ac:spMkLst>
        </pc:spChg>
        <pc:spChg chg="mod">
          <ac:chgData name="피티위즈(주)" userId="be105a1e-ef17-475a-a144-a250c389e8ce" providerId="ADAL" clId="{7BD26D00-4102-41F7-893B-4CB636A5D523}" dt="2020-06-30T08:44:25.179" v="4579" actId="1076"/>
          <ac:spMkLst>
            <pc:docMk/>
            <pc:sldMk cId="2843855774" sldId="731"/>
            <ac:spMk id="90" creationId="{6AC71586-2E27-4A02-A8B7-891A6FA3D12B}"/>
          </ac:spMkLst>
        </pc:spChg>
        <pc:grpChg chg="mod">
          <ac:chgData name="피티위즈(주)" userId="be105a1e-ef17-475a-a144-a250c389e8ce" providerId="ADAL" clId="{7BD26D00-4102-41F7-893B-4CB636A5D523}" dt="2020-06-30T08:44:25.179" v="4579" actId="1076"/>
          <ac:grpSpMkLst>
            <pc:docMk/>
            <pc:sldMk cId="2843855774" sldId="731"/>
            <ac:grpSpMk id="4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8:42:27.043" v="4542" actId="478"/>
          <ac:grpSpMkLst>
            <pc:docMk/>
            <pc:sldMk cId="2843855774" sldId="731"/>
            <ac:grpSpMk id="8" creationId="{9458A6B0-D3B7-4927-8E85-D7E3FDF1B530}"/>
          </ac:grpSpMkLst>
        </pc:grpChg>
        <pc:grpChg chg="add mod">
          <ac:chgData name="피티위즈(주)" userId="be105a1e-ef17-475a-a144-a250c389e8ce" providerId="ADAL" clId="{7BD26D00-4102-41F7-893B-4CB636A5D523}" dt="2020-06-30T08:44:25.179" v="4579" actId="1076"/>
          <ac:grpSpMkLst>
            <pc:docMk/>
            <pc:sldMk cId="2843855774" sldId="731"/>
            <ac:grpSpMk id="12" creationId="{BF36C19A-811D-4F50-8CBC-39C1DB56265C}"/>
          </ac:grpSpMkLst>
        </pc:grpChg>
      </pc:sldChg>
      <pc:sldChg chg="addSp delSp modSp mod">
        <pc:chgData name="피티위즈(주)" userId="be105a1e-ef17-475a-a144-a250c389e8ce" providerId="ADAL" clId="{7BD26D00-4102-41F7-893B-4CB636A5D523}" dt="2020-06-30T08:45:41.879" v="4589" actId="12788"/>
        <pc:sldMkLst>
          <pc:docMk/>
          <pc:sldMk cId="1141829253" sldId="732"/>
        </pc:sldMkLst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0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3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5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19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1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8:45:29.051" v="4586" actId="207"/>
          <ac:spMkLst>
            <pc:docMk/>
            <pc:sldMk cId="1141829253" sldId="732"/>
            <ac:spMk id="239" creationId="{1ED4BEC4-4E6F-4B93-AD2B-2BE684762BAE}"/>
          </ac:spMkLst>
        </pc:spChg>
        <pc:spChg chg="del">
          <ac:chgData name="피티위즈(주)" userId="be105a1e-ef17-475a-a144-a250c389e8ce" providerId="ADAL" clId="{7BD26D00-4102-41F7-893B-4CB636A5D523}" dt="2020-06-30T08:45:35.488" v="4587" actId="478"/>
          <ac:spMkLst>
            <pc:docMk/>
            <pc:sldMk cId="1141829253" sldId="732"/>
            <ac:spMk id="240" creationId="{884DC29E-055E-4DA7-999D-785324B23A22}"/>
          </ac:spMkLst>
        </pc:spChg>
        <pc:spChg chg="del">
          <ac:chgData name="피티위즈(주)" userId="be105a1e-ef17-475a-a144-a250c389e8ce" providerId="ADAL" clId="{7BD26D00-4102-41F7-893B-4CB636A5D523}" dt="2020-06-30T08:45:35.488" v="4587" actId="478"/>
          <ac:spMkLst>
            <pc:docMk/>
            <pc:sldMk cId="1141829253" sldId="732"/>
            <ac:spMk id="241" creationId="{00D9AFAA-D4F8-4AC2-95E6-BB219FDBCEFC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4" creationId="{CF910D3F-FBE7-4F21-B1AD-AB0428184CE7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5" creationId="{E4E70A88-6606-4123-9CAC-B8303979C916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6" creationId="{A0279D59-060E-42AB-9A14-4584AB0DB5FA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7" creationId="{725C6C4C-998A-44F1-B2BF-798EA021610F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8" creationId="{C8B5C3AF-712B-4493-A030-C3EFE5928E31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49" creationId="{090DF1F3-2B2F-40A4-BCBC-13321610A40C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0" creationId="{C0F5BD56-A2EE-4118-8D15-132BEC544812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1" creationId="{63880030-1A1F-48E0-B26C-92F2456163CD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2" creationId="{4FC10DBA-2A85-4F1D-831E-B7858209A750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3" creationId="{2331AEB5-A1BE-41C3-A3CB-7A17061A850A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5" creationId="{164DFB1E-1C47-4A25-B013-52099534334E}"/>
          </ac:spMkLst>
        </pc:spChg>
        <pc:spChg chg="mod">
          <ac:chgData name="피티위즈(주)" userId="be105a1e-ef17-475a-a144-a250c389e8ce" providerId="ADAL" clId="{7BD26D00-4102-41F7-893B-4CB636A5D523}" dt="2020-06-30T08:45:41.879" v="4589" actId="12788"/>
          <ac:spMkLst>
            <pc:docMk/>
            <pc:sldMk cId="1141829253" sldId="732"/>
            <ac:spMk id="256" creationId="{F0F81E1E-BBB9-4D90-BAE8-EDDAB628E104}"/>
          </ac:spMkLst>
        </pc:s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7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8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1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3" creationId="{4028BF8D-B51D-4625-9BD8-83B38A4EF35A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7" creationId="{F71A0BAD-8EBB-42DB-BB00-7173AAC5BC84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43" creationId="{330C3CB5-1DA0-4426-8FF6-547E47120463}"/>
          </ac:grpSpMkLst>
        </pc:grpChg>
        <pc:grpChg chg="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54" creationId="{482EE63B-06C5-4166-A1F5-F6E5175CC3BF}"/>
          </ac:grpSpMkLst>
        </pc:grpChg>
        <pc:grpChg chg="add mod">
          <ac:chgData name="피티위즈(주)" userId="be105a1e-ef17-475a-a144-a250c389e8ce" providerId="ADAL" clId="{7BD26D00-4102-41F7-893B-4CB636A5D523}" dt="2020-06-30T08:45:41.879" v="4589" actId="12788"/>
          <ac:grpSpMkLst>
            <pc:docMk/>
            <pc:sldMk cId="1141829253" sldId="732"/>
            <ac:grpSpMk id="260" creationId="{31A1F621-B957-4C73-9E9D-10D0CB15913B}"/>
          </ac:grpSpMkLst>
        </pc:grp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192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195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4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5" creationId="{00000000-0000-0000-0000-000000000000}"/>
          </ac:cxnSpMkLst>
        </pc:cxnChg>
        <pc:cxnChg chg="mod">
          <ac:chgData name="피티위즈(주)" userId="be105a1e-ef17-475a-a144-a250c389e8ce" providerId="ADAL" clId="{7BD26D00-4102-41F7-893B-4CB636A5D523}" dt="2020-06-30T08:45:41.879" v="4589" actId="12788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7:59:00.685" v="4009" actId="14100"/>
        <pc:sldMkLst>
          <pc:docMk/>
          <pc:sldMk cId="3294641591" sldId="733"/>
        </pc:sldMkLst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6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2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5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36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3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3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40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4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3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4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5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58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61" creationId="{281ED2E7-E7D5-49C2-B8C0-78FEFF225159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64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45.783" v="3298" actId="6549"/>
          <ac:spMkLst>
            <pc:docMk/>
            <pc:sldMk cId="3294641591" sldId="733"/>
            <ac:spMk id="65" creationId="{FF773D40-1462-4E42-A558-2F7EC98B1B53}"/>
          </ac:spMkLst>
        </pc:spChg>
        <pc:spChg chg="mod ord topLvl">
          <ac:chgData name="피티위즈(주)" userId="be105a1e-ef17-475a-a144-a250c389e8ce" providerId="ADAL" clId="{7BD26D00-4102-41F7-893B-4CB636A5D523}" dt="2020-06-30T07:56:57.423" v="3960" actId="1076"/>
          <ac:spMkLst>
            <pc:docMk/>
            <pc:sldMk cId="3294641591" sldId="733"/>
            <ac:spMk id="67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68" creationId="{00000000-0000-0000-0000-000000000000}"/>
          </ac:spMkLst>
        </pc:spChg>
        <pc:spChg chg="mod ord">
          <ac:chgData name="피티위즈(주)" userId="be105a1e-ef17-475a-a144-a250c389e8ce" providerId="ADAL" clId="{7BD26D00-4102-41F7-893B-4CB636A5D523}" dt="2020-06-30T07:53:30.057" v="3896" actId="14100"/>
          <ac:spMkLst>
            <pc:docMk/>
            <pc:sldMk cId="3294641591" sldId="733"/>
            <ac:spMk id="69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0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1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31:28.109" v="3300" actId="1076"/>
          <ac:spMkLst>
            <pc:docMk/>
            <pc:sldMk cId="3294641591" sldId="733"/>
            <ac:spMk id="72" creationId="{00000000-0000-0000-0000-000000000000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73" creationId="{00000000-0000-0000-0000-000000000000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4" creationId="{7B6B13F2-2F67-481C-B2B8-6E7085C55421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5" creationId="{47BA17AA-85A4-4CD1-8934-8BB5B9679684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6" creationId="{7D407723-0B0C-4CDC-9C3A-A6F74C576F36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79" creationId="{8216004D-E513-4530-80BD-45CDBE4C6081}"/>
          </ac:spMkLst>
        </pc:spChg>
        <pc:spChg chg="mod">
          <ac:chgData name="피티위즈(주)" userId="be105a1e-ef17-475a-a144-a250c389e8ce" providerId="ADAL" clId="{7BD26D00-4102-41F7-893B-4CB636A5D523}" dt="2020-06-30T07:16:34.627" v="3293"/>
          <ac:spMkLst>
            <pc:docMk/>
            <pc:sldMk cId="3294641591" sldId="733"/>
            <ac:spMk id="80" creationId="{1667742B-D8E8-4C8A-98A9-85E1F4FE731B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136" creationId="{D3388BB8-DA67-4D71-9EAA-06A325E28561}"/>
          </ac:spMkLst>
        </pc:spChg>
        <pc:spChg chg="del mod">
          <ac:chgData name="피티위즈(주)" userId="be105a1e-ef17-475a-a144-a250c389e8ce" providerId="ADAL" clId="{7BD26D00-4102-41F7-893B-4CB636A5D523}" dt="2020-06-30T07:57:41.024" v="3964" actId="478"/>
          <ac:spMkLst>
            <pc:docMk/>
            <pc:sldMk cId="3294641591" sldId="733"/>
            <ac:spMk id="137" creationId="{53731EAE-9F14-427B-AFD8-0F36E71C6DAE}"/>
          </ac:spMkLst>
        </pc:spChg>
        <pc:spChg chg="add mod ord topLvl">
          <ac:chgData name="피티위즈(주)" userId="be105a1e-ef17-475a-a144-a250c389e8ce" providerId="ADAL" clId="{7BD26D00-4102-41F7-893B-4CB636A5D523}" dt="2020-06-30T07:56:57.423" v="3960" actId="1076"/>
          <ac:spMkLst>
            <pc:docMk/>
            <pc:sldMk cId="3294641591" sldId="733"/>
            <ac:spMk id="145" creationId="{7CEDE19C-DEB3-437A-B07E-BD1DD3BA0896}"/>
          </ac:spMkLst>
        </pc:spChg>
        <pc:spChg chg="add mod ord topLvl">
          <ac:chgData name="피티위즈(주)" userId="be105a1e-ef17-475a-a144-a250c389e8ce" providerId="ADAL" clId="{7BD26D00-4102-41F7-893B-4CB636A5D523}" dt="2020-06-30T07:56:59.595" v="3961" actId="14100"/>
          <ac:spMkLst>
            <pc:docMk/>
            <pc:sldMk cId="3294641591" sldId="733"/>
            <ac:spMk id="146" creationId="{D8C3A158-F75E-444E-B6A5-978EA4132E8B}"/>
          </ac:spMkLst>
        </pc:spChg>
        <pc:spChg chg="add del mod">
          <ac:chgData name="피티위즈(주)" userId="be105a1e-ef17-475a-a144-a250c389e8ce" providerId="ADAL" clId="{7BD26D00-4102-41F7-893B-4CB636A5D523}" dt="2020-06-30T07:32:53.980" v="3322" actId="478"/>
          <ac:spMkLst>
            <pc:docMk/>
            <pc:sldMk cId="3294641591" sldId="733"/>
            <ac:spMk id="148" creationId="{D56A7E69-3712-4233-BF80-B086041ED80F}"/>
          </ac:spMkLst>
        </pc:spChg>
        <pc:spChg chg="mod">
          <ac:chgData name="피티위즈(주)" userId="be105a1e-ef17-475a-a144-a250c389e8ce" providerId="ADAL" clId="{7BD26D00-4102-41F7-893B-4CB636A5D523}" dt="2020-06-30T07:39:00.397" v="3517" actId="165"/>
          <ac:spMkLst>
            <pc:docMk/>
            <pc:sldMk cId="3294641591" sldId="733"/>
            <ac:spMk id="151" creationId="{B8140132-891D-4BCC-98E7-C817E7F29BEB}"/>
          </ac:spMkLst>
        </pc:spChg>
        <pc:spChg chg="mod">
          <ac:chgData name="피티위즈(주)" userId="be105a1e-ef17-475a-a144-a250c389e8ce" providerId="ADAL" clId="{7BD26D00-4102-41F7-893B-4CB636A5D523}" dt="2020-06-30T07:39:00.397" v="3517" actId="165"/>
          <ac:spMkLst>
            <pc:docMk/>
            <pc:sldMk cId="3294641591" sldId="733"/>
            <ac:spMk id="152" creationId="{EB406712-F825-4523-8B28-E3623C35FA60}"/>
          </ac:spMkLst>
        </pc:spChg>
        <pc:spChg chg="add del mod">
          <ac:chgData name="피티위즈(주)" userId="be105a1e-ef17-475a-a144-a250c389e8ce" providerId="ADAL" clId="{7BD26D00-4102-41F7-893B-4CB636A5D523}" dt="2020-06-30T07:34:18.875" v="3354"/>
          <ac:spMkLst>
            <pc:docMk/>
            <pc:sldMk cId="3294641591" sldId="733"/>
            <ac:spMk id="155" creationId="{921E51D9-6EE0-4005-9835-C4BC79167C7E}"/>
          </ac:spMkLst>
        </pc:spChg>
        <pc:spChg chg="add mod ord">
          <ac:chgData name="피티위즈(주)" userId="be105a1e-ef17-475a-a144-a250c389e8ce" providerId="ADAL" clId="{7BD26D00-4102-41F7-893B-4CB636A5D523}" dt="2020-06-30T07:56:48.799" v="3959" actId="207"/>
          <ac:spMkLst>
            <pc:docMk/>
            <pc:sldMk cId="3294641591" sldId="733"/>
            <ac:spMk id="156" creationId="{A9DAC9F1-BC35-4CEF-9FE1-6065650E3273}"/>
          </ac:spMkLst>
        </pc:spChg>
        <pc:spChg chg="add mod ord">
          <ac:chgData name="피티위즈(주)" userId="be105a1e-ef17-475a-a144-a250c389e8ce" providerId="ADAL" clId="{7BD26D00-4102-41F7-893B-4CB636A5D523}" dt="2020-06-30T07:57:36.212" v="3963" actId="207"/>
          <ac:spMkLst>
            <pc:docMk/>
            <pc:sldMk cId="3294641591" sldId="733"/>
            <ac:spMk id="157" creationId="{747D9127-8D91-4744-9EBD-61C4EA2556E0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58" creationId="{C5346E44-D831-4DCB-9D4D-440F3F8FBCCE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59" creationId="{5A7BB8AC-7651-46AC-9165-DB56CE7FBE57}"/>
          </ac:spMkLst>
        </pc:spChg>
        <pc:spChg chg="add mod">
          <ac:chgData name="피티위즈(주)" userId="be105a1e-ef17-475a-a144-a250c389e8ce" providerId="ADAL" clId="{7BD26D00-4102-41F7-893B-4CB636A5D523}" dt="2020-06-30T07:56:25.128" v="3954" actId="14861"/>
          <ac:spMkLst>
            <pc:docMk/>
            <pc:sldMk cId="3294641591" sldId="733"/>
            <ac:spMk id="160" creationId="{631D561E-EBD2-4567-BE2B-BF3AA9FDB607}"/>
          </ac:spMkLst>
        </pc:spChg>
        <pc:spChg chg="add mod">
          <ac:chgData name="피티위즈(주)" userId="be105a1e-ef17-475a-a144-a250c389e8ce" providerId="ADAL" clId="{7BD26D00-4102-41F7-893B-4CB636A5D523}" dt="2020-06-30T07:36:22.562" v="3414" actId="571"/>
          <ac:spMkLst>
            <pc:docMk/>
            <pc:sldMk cId="3294641591" sldId="733"/>
            <ac:spMk id="161" creationId="{9B27838F-AD5A-42D3-BB8B-8B7F9FFF779E}"/>
          </ac:spMkLst>
        </pc:spChg>
        <pc:spChg chg="add mod">
          <ac:chgData name="피티위즈(주)" userId="be105a1e-ef17-475a-a144-a250c389e8ce" providerId="ADAL" clId="{7BD26D00-4102-41F7-893B-4CB636A5D523}" dt="2020-06-30T07:42:11.728" v="3590" actId="1076"/>
          <ac:spMkLst>
            <pc:docMk/>
            <pc:sldMk cId="3294641591" sldId="733"/>
            <ac:spMk id="162" creationId="{18E36AAB-4AB9-458C-A8D6-D2A5CEF724F0}"/>
          </ac:spMkLst>
        </pc:spChg>
        <pc:spChg chg="add mod">
          <ac:chgData name="피티위즈(주)" userId="be105a1e-ef17-475a-a144-a250c389e8ce" providerId="ADAL" clId="{7BD26D00-4102-41F7-893B-4CB636A5D523}" dt="2020-06-30T07:38:02.663" v="3495" actId="242"/>
          <ac:spMkLst>
            <pc:docMk/>
            <pc:sldMk cId="3294641591" sldId="733"/>
            <ac:spMk id="163" creationId="{7DBBF140-7D00-4D93-9BD3-915F4DC89A4E}"/>
          </ac:spMkLst>
        </pc:spChg>
        <pc:spChg chg="add mod">
          <ac:chgData name="피티위즈(주)" userId="be105a1e-ef17-475a-a144-a250c389e8ce" providerId="ADAL" clId="{7BD26D00-4102-41F7-893B-4CB636A5D523}" dt="2020-06-30T07:42:46.508" v="3597" actId="1076"/>
          <ac:spMkLst>
            <pc:docMk/>
            <pc:sldMk cId="3294641591" sldId="733"/>
            <ac:spMk id="164" creationId="{9A611B25-5717-4BA3-868E-CB3AE0DCD573}"/>
          </ac:spMkLst>
        </pc:spChg>
        <pc:spChg chg="add mod topLvl">
          <ac:chgData name="피티위즈(주)" userId="be105a1e-ef17-475a-a144-a250c389e8ce" providerId="ADAL" clId="{7BD26D00-4102-41F7-893B-4CB636A5D523}" dt="2020-06-30T07:53:34.604" v="3897" actId="14100"/>
          <ac:spMkLst>
            <pc:docMk/>
            <pc:sldMk cId="3294641591" sldId="733"/>
            <ac:spMk id="165" creationId="{52BD85A8-1341-4BF9-8E66-57CB61F10ECE}"/>
          </ac:spMkLst>
        </pc:spChg>
        <pc:spChg chg="add mod">
          <ac:chgData name="피티위즈(주)" userId="be105a1e-ef17-475a-a144-a250c389e8ce" providerId="ADAL" clId="{7BD26D00-4102-41F7-893B-4CB636A5D523}" dt="2020-06-30T07:59:00.685" v="4009" actId="14100"/>
          <ac:spMkLst>
            <pc:docMk/>
            <pc:sldMk cId="3294641591" sldId="733"/>
            <ac:spMk id="167" creationId="{40755DDD-91EE-4C1A-B903-B8878F5C3445}"/>
          </ac:spMkLst>
        </pc:spChg>
        <pc:spChg chg="add del mod">
          <ac:chgData name="피티위즈(주)" userId="be105a1e-ef17-475a-a144-a250c389e8ce" providerId="ADAL" clId="{7BD26D00-4102-41F7-893B-4CB636A5D523}" dt="2020-06-30T07:41:33.261" v="3568"/>
          <ac:spMkLst>
            <pc:docMk/>
            <pc:sldMk cId="3294641591" sldId="733"/>
            <ac:spMk id="168" creationId="{EA380AF6-74F4-47A2-9A83-CAAEE502669A}"/>
          </ac:spMkLst>
        </pc:spChg>
        <pc:spChg chg="add mod">
          <ac:chgData name="피티위즈(주)" userId="be105a1e-ef17-475a-a144-a250c389e8ce" providerId="ADAL" clId="{7BD26D00-4102-41F7-893B-4CB636A5D523}" dt="2020-06-30T07:58:22.610" v="3972" actId="1076"/>
          <ac:spMkLst>
            <pc:docMk/>
            <pc:sldMk cId="3294641591" sldId="733"/>
            <ac:spMk id="169" creationId="{4E3CC29B-9B77-46A7-A04A-4E13FF5556A7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1" creationId="{69C1507B-6E3B-4CA0-A695-082BD0B28DFA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2" creationId="{AAA7145E-DA1C-4875-A846-29EAA9535A17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3" creationId="{7329706E-2F7D-4310-ACB4-C4002CEE00B8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4" creationId="{357C10C6-E243-4C19-82B4-61CC35C0AD0C}"/>
          </ac:spMkLst>
        </pc:spChg>
        <pc:spChg chg="mod topLvl">
          <ac:chgData name="피티위즈(주)" userId="be105a1e-ef17-475a-a144-a250c389e8ce" providerId="ADAL" clId="{7BD26D00-4102-41F7-893B-4CB636A5D523}" dt="2020-06-30T07:48:33.244" v="3817" actId="164"/>
          <ac:spMkLst>
            <pc:docMk/>
            <pc:sldMk cId="3294641591" sldId="733"/>
            <ac:spMk id="175" creationId="{22B880AD-27AB-44EA-8BA2-889FFCF5D874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6" creationId="{5DB0B22E-C441-4261-A280-A60219E1591E}"/>
          </ac:spMkLst>
        </pc:spChg>
        <pc:spChg chg="mod topLvl">
          <ac:chgData name="피티위즈(주)" userId="be105a1e-ef17-475a-a144-a250c389e8ce" providerId="ADAL" clId="{7BD26D00-4102-41F7-893B-4CB636A5D523}" dt="2020-06-30T07:48:40.415" v="3819" actId="164"/>
          <ac:spMkLst>
            <pc:docMk/>
            <pc:sldMk cId="3294641591" sldId="733"/>
            <ac:spMk id="177" creationId="{9C9C74A4-D26A-46B6-A5CA-084966FDFF75}"/>
          </ac:spMkLst>
        </pc:spChg>
        <pc:spChg chg="add mod ord">
          <ac:chgData name="피티위즈(주)" userId="be105a1e-ef17-475a-a144-a250c389e8ce" providerId="ADAL" clId="{7BD26D00-4102-41F7-893B-4CB636A5D523}" dt="2020-06-30T07:56:41.268" v="3957" actId="1076"/>
          <ac:spMkLst>
            <pc:docMk/>
            <pc:sldMk cId="3294641591" sldId="733"/>
            <ac:spMk id="178" creationId="{23B3CE5B-4AE2-428A-8842-34A5E9D838B2}"/>
          </ac:spMkLst>
        </pc:spChg>
        <pc:spChg chg="add mod ord">
          <ac:chgData name="피티위즈(주)" userId="be105a1e-ef17-475a-a144-a250c389e8ce" providerId="ADAL" clId="{7BD26D00-4102-41F7-893B-4CB636A5D523}" dt="2020-06-30T07:52:20.997" v="3881" actId="166"/>
          <ac:spMkLst>
            <pc:docMk/>
            <pc:sldMk cId="3294641591" sldId="733"/>
            <ac:spMk id="181" creationId="{F67820A9-1BC5-49D6-BF0F-697FA8B52880}"/>
          </ac:spMkLst>
        </pc:spChg>
        <pc:spChg chg="add mod ord">
          <ac:chgData name="피티위즈(주)" userId="be105a1e-ef17-475a-a144-a250c389e8ce" providerId="ADAL" clId="{7BD26D00-4102-41F7-893B-4CB636A5D523}" dt="2020-06-30T07:52:20.997" v="3881" actId="166"/>
          <ac:spMkLst>
            <pc:docMk/>
            <pc:sldMk cId="3294641591" sldId="733"/>
            <ac:spMk id="182" creationId="{2C163F7C-A040-4588-9D0B-18E0118E3238}"/>
          </ac:spMkLst>
        </pc:spChg>
        <pc:spChg chg="add mod ord">
          <ac:chgData name="피티위즈(주)" userId="be105a1e-ef17-475a-a144-a250c389e8ce" providerId="ADAL" clId="{7BD26D00-4102-41F7-893B-4CB636A5D523}" dt="2020-06-30T07:58:14.861" v="3971" actId="113"/>
          <ac:spMkLst>
            <pc:docMk/>
            <pc:sldMk cId="3294641591" sldId="733"/>
            <ac:spMk id="183" creationId="{1CF0C6CC-5605-4208-80D9-875B3C9447BA}"/>
          </ac:spMkLst>
        </pc:spChg>
        <pc:spChg chg="add mod ord">
          <ac:chgData name="피티위즈(주)" userId="be105a1e-ef17-475a-a144-a250c389e8ce" providerId="ADAL" clId="{7BD26D00-4102-41F7-893B-4CB636A5D523}" dt="2020-06-30T07:58:03.783" v="3966" actId="1076"/>
          <ac:spMkLst>
            <pc:docMk/>
            <pc:sldMk cId="3294641591" sldId="733"/>
            <ac:spMk id="184" creationId="{8918620C-A009-4A28-9767-379041FF7A84}"/>
          </ac:spMkLst>
        </pc:spChg>
        <pc:spChg chg="add mod ord">
          <ac:chgData name="피티위즈(주)" userId="be105a1e-ef17-475a-a144-a250c389e8ce" providerId="ADAL" clId="{7BD26D00-4102-41F7-893B-4CB636A5D523}" dt="2020-06-30T07:58:53.092" v="4008" actId="14100"/>
          <ac:spMkLst>
            <pc:docMk/>
            <pc:sldMk cId="3294641591" sldId="733"/>
            <ac:spMk id="185" creationId="{C50CCFEA-8495-4DE9-ACB9-2B3AC2C46AEC}"/>
          </ac:spMkLst>
        </pc:spChg>
        <pc:spChg chg="add del mod">
          <ac:chgData name="피티위즈(주)" userId="be105a1e-ef17-475a-a144-a250c389e8ce" providerId="ADAL" clId="{7BD26D00-4102-41F7-893B-4CB636A5D523}" dt="2020-06-30T07:51:44.217" v="3873"/>
          <ac:spMkLst>
            <pc:docMk/>
            <pc:sldMk cId="3294641591" sldId="733"/>
            <ac:spMk id="186" creationId="{317E27B6-71AE-4646-83BB-7801C8A087D0}"/>
          </ac:spMkLst>
        </pc:spChg>
        <pc:spChg chg="add del mod">
          <ac:chgData name="피티위즈(주)" userId="be105a1e-ef17-475a-a144-a250c389e8ce" providerId="ADAL" clId="{7BD26D00-4102-41F7-893B-4CB636A5D523}" dt="2020-06-30T07:51:44.217" v="3873"/>
          <ac:spMkLst>
            <pc:docMk/>
            <pc:sldMk cId="3294641591" sldId="733"/>
            <ac:spMk id="187" creationId="{59CB6E50-B2FF-4E44-B11E-4A5FB24F4F48}"/>
          </ac:spMkLst>
        </pc:spChg>
        <pc:grpChg chg="del mod">
          <ac:chgData name="피티위즈(주)" userId="be105a1e-ef17-475a-a144-a250c389e8ce" providerId="ADAL" clId="{7BD26D00-4102-41F7-893B-4CB636A5D523}" dt="2020-06-30T07:57:41.024" v="3964" actId="478"/>
          <ac:grpSpMkLst>
            <pc:docMk/>
            <pc:sldMk cId="3294641591" sldId="733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7BD26D00-4102-41F7-893B-4CB636A5D523}" dt="2020-06-30T07:16:58.376" v="3299" actId="478"/>
          <ac:grpSpMkLst>
            <pc:docMk/>
            <pc:sldMk cId="3294641591" sldId="733"/>
            <ac:grpSpMk id="16" creationId="{00000000-0000-0000-0000-000000000000}"/>
          </ac:grpSpMkLst>
        </pc:grpChg>
        <pc:grpChg chg="del mod">
          <ac:chgData name="피티위즈(주)" userId="be105a1e-ef17-475a-a144-a250c389e8ce" providerId="ADAL" clId="{7BD26D00-4102-41F7-893B-4CB636A5D523}" dt="2020-06-30T07:57:41.024" v="3964" actId="478"/>
          <ac:grpSpMkLst>
            <pc:docMk/>
            <pc:sldMk cId="3294641591" sldId="733"/>
            <ac:grpSpMk id="19" creationId="{00000000-0000-0000-0000-000000000000}"/>
          </ac:grpSpMkLst>
        </pc:grpChg>
        <pc:grpChg chg="mod">
          <ac:chgData name="피티위즈(주)" userId="be105a1e-ef17-475a-a144-a250c389e8ce" providerId="ADAL" clId="{7BD26D00-4102-41F7-893B-4CB636A5D523}" dt="2020-06-30T07:16:34.627" v="3293"/>
          <ac:grpSpMkLst>
            <pc:docMk/>
            <pc:sldMk cId="3294641591" sldId="733"/>
            <ac:grpSpMk id="59" creationId="{D0A76491-22C9-42A1-9F73-FAE02B2FB142}"/>
          </ac:grpSpMkLst>
        </pc:grpChg>
        <pc:grpChg chg="mod">
          <ac:chgData name="피티위즈(주)" userId="be105a1e-ef17-475a-a144-a250c389e8ce" providerId="ADAL" clId="{7BD26D00-4102-41F7-893B-4CB636A5D523}" dt="2020-06-30T07:16:34.627" v="3293"/>
          <ac:grpSpMkLst>
            <pc:docMk/>
            <pc:sldMk cId="3294641591" sldId="733"/>
            <ac:grpSpMk id="78" creationId="{D6D541F5-C8B6-4099-8330-223D73E7DF2C}"/>
          </ac:grpSpMkLst>
        </pc:grpChg>
        <pc:grpChg chg="del">
          <ac:chgData name="피티위즈(주)" userId="be105a1e-ef17-475a-a144-a250c389e8ce" providerId="ADAL" clId="{7BD26D00-4102-41F7-893B-4CB636A5D523}" dt="2020-06-30T07:57:42.759" v="3965" actId="478"/>
          <ac:grpSpMkLst>
            <pc:docMk/>
            <pc:sldMk cId="3294641591" sldId="733"/>
            <ac:grpSpMk id="86" creationId="{2C5F0ECD-AC0B-417A-906D-F9C16A5FFE32}"/>
          </ac:grpSpMkLst>
        </pc:grpChg>
        <pc:grpChg chg="add del mod topLvl">
          <ac:chgData name="피티위즈(주)" userId="be105a1e-ef17-475a-a144-a250c389e8ce" providerId="ADAL" clId="{7BD26D00-4102-41F7-893B-4CB636A5D523}" dt="2020-06-30T07:39:04.381" v="3519" actId="165"/>
          <ac:grpSpMkLst>
            <pc:docMk/>
            <pc:sldMk cId="3294641591" sldId="733"/>
            <ac:grpSpMk id="147" creationId="{A2E59D6B-5348-4491-BCC2-C8FC18B868EB}"/>
          </ac:grpSpMkLst>
        </pc:grpChg>
        <pc:grpChg chg="add del mod topLvl">
          <ac:chgData name="피티위즈(주)" userId="be105a1e-ef17-475a-a144-a250c389e8ce" providerId="ADAL" clId="{7BD26D00-4102-41F7-893B-4CB636A5D523}" dt="2020-06-30T07:39:02.491" v="3518" actId="165"/>
          <ac:grpSpMkLst>
            <pc:docMk/>
            <pc:sldMk cId="3294641591" sldId="733"/>
            <ac:grpSpMk id="149" creationId="{4E0092D7-033F-4062-8EFE-BDB3A20BB91A}"/>
          </ac:grpSpMkLst>
        </pc:grpChg>
        <pc:grpChg chg="add mod topLvl">
          <ac:chgData name="피티위즈(주)" userId="be105a1e-ef17-475a-a144-a250c389e8ce" providerId="ADAL" clId="{7BD26D00-4102-41F7-893B-4CB636A5D523}" dt="2020-06-30T07:57:02.298" v="3962" actId="1076"/>
          <ac:grpSpMkLst>
            <pc:docMk/>
            <pc:sldMk cId="3294641591" sldId="733"/>
            <ac:grpSpMk id="150" creationId="{40C6EE30-6595-4FDB-8FDD-408DEB8D2DEE}"/>
          </ac:grpSpMkLst>
        </pc:grpChg>
        <pc:grpChg chg="add del mod">
          <ac:chgData name="피티위즈(주)" userId="be105a1e-ef17-475a-a144-a250c389e8ce" providerId="ADAL" clId="{7BD26D00-4102-41F7-893B-4CB636A5D523}" dt="2020-06-30T07:39:00.397" v="3517" actId="165"/>
          <ac:grpSpMkLst>
            <pc:docMk/>
            <pc:sldMk cId="3294641591" sldId="733"/>
            <ac:grpSpMk id="153" creationId="{F96FAC17-415D-495C-BE11-AEBBF78C740F}"/>
          </ac:grpSpMkLst>
        </pc:grpChg>
        <pc:grpChg chg="add mod ord">
          <ac:chgData name="피티위즈(주)" userId="be105a1e-ef17-475a-a144-a250c389e8ce" providerId="ADAL" clId="{7BD26D00-4102-41F7-893B-4CB636A5D523}" dt="2020-06-30T07:53:09.683" v="3892" actId="207"/>
          <ac:grpSpMkLst>
            <pc:docMk/>
            <pc:sldMk cId="3294641591" sldId="733"/>
            <ac:grpSpMk id="166" creationId="{DD8A7323-9702-4F17-A33D-4FBB3C4B0704}"/>
          </ac:grpSpMkLst>
        </pc:grpChg>
        <pc:grpChg chg="add del mod">
          <ac:chgData name="피티위즈(주)" userId="be105a1e-ef17-475a-a144-a250c389e8ce" providerId="ADAL" clId="{7BD26D00-4102-41F7-893B-4CB636A5D523}" dt="2020-06-30T07:48:27.291" v="3815" actId="165"/>
          <ac:grpSpMkLst>
            <pc:docMk/>
            <pc:sldMk cId="3294641591" sldId="733"/>
            <ac:grpSpMk id="170" creationId="{07F52EFF-B0B5-47AB-A02F-150D52061891}"/>
          </ac:grpSpMkLst>
        </pc:grpChg>
        <pc:grpChg chg="add mod">
          <ac:chgData name="피티위즈(주)" userId="be105a1e-ef17-475a-a144-a250c389e8ce" providerId="ADAL" clId="{7BD26D00-4102-41F7-893B-4CB636A5D523}" dt="2020-06-30T07:48:40.415" v="3819" actId="164"/>
          <ac:grpSpMkLst>
            <pc:docMk/>
            <pc:sldMk cId="3294641591" sldId="733"/>
            <ac:grpSpMk id="179" creationId="{57008292-91E8-4EF0-8B7D-A6B01D3F5415}"/>
          </ac:grpSpMkLst>
        </pc:grpChg>
        <pc:grpChg chg="add mod">
          <ac:chgData name="피티위즈(주)" userId="be105a1e-ef17-475a-a144-a250c389e8ce" providerId="ADAL" clId="{7BD26D00-4102-41F7-893B-4CB636A5D523}" dt="2020-06-30T07:52:18.482" v="3880" actId="166"/>
          <ac:grpSpMkLst>
            <pc:docMk/>
            <pc:sldMk cId="3294641591" sldId="733"/>
            <ac:grpSpMk id="180" creationId="{7CEA5588-CA7A-428E-AB8A-CF20C622A85A}"/>
          </ac:grpSpMkLst>
        </pc:grpChg>
        <pc:picChg chg="add mod ord">
          <ac:chgData name="피티위즈(주)" userId="be105a1e-ef17-475a-a144-a250c389e8ce" providerId="ADAL" clId="{7BD26D00-4102-41F7-893B-4CB636A5D523}" dt="2020-06-30T07:56:27.050" v="3955" actId="166"/>
          <ac:picMkLst>
            <pc:docMk/>
            <pc:sldMk cId="3294641591" sldId="733"/>
            <ac:picMk id="154" creationId="{672F8DC6-067B-4454-9849-3CA89F6C2383}"/>
          </ac:picMkLst>
        </pc:picChg>
        <pc:cxnChg chg="mod">
          <ac:chgData name="피티위즈(주)" userId="be105a1e-ef17-475a-a144-a250c389e8ce" providerId="ADAL" clId="{7BD26D00-4102-41F7-893B-4CB636A5D523}" dt="2020-06-30T07:16:35.736" v="3294" actId="1076"/>
          <ac:cxnSpMkLst>
            <pc:docMk/>
            <pc:sldMk cId="3294641591" sldId="733"/>
            <ac:cxnSpMk id="77" creationId="{87149DCF-9EDE-4BF5-B7FC-40FA57987B56}"/>
          </ac:cxnSpMkLst>
        </pc:cxnChg>
        <pc:cxnChg chg="del mod">
          <ac:chgData name="피티위즈(주)" userId="be105a1e-ef17-475a-a144-a250c389e8ce" providerId="ADAL" clId="{7BD26D00-4102-41F7-893B-4CB636A5D523}" dt="2020-06-30T07:57:41.024" v="3964" actId="478"/>
          <ac:cxnSpMkLst>
            <pc:docMk/>
            <pc:sldMk cId="3294641591" sldId="733"/>
            <ac:cxnSpMk id="140" creationId="{5383DEA3-8722-4905-A9F3-81106E6B4021}"/>
          </ac:cxnSpMkLst>
        </pc:cxnChg>
        <pc:cxnChg chg="del mod">
          <ac:chgData name="피티위즈(주)" userId="be105a1e-ef17-475a-a144-a250c389e8ce" providerId="ADAL" clId="{7BD26D00-4102-41F7-893B-4CB636A5D523}" dt="2020-06-30T07:57:41.024" v="3964" actId="478"/>
          <ac:cxnSpMkLst>
            <pc:docMk/>
            <pc:sldMk cId="3294641591" sldId="733"/>
            <ac:cxnSpMk id="141" creationId="{B3E5F362-5024-4C09-A19B-D2EBA7DB7D0F}"/>
          </ac:cxnSpMkLst>
        </pc:cxnChg>
      </pc:sldChg>
      <pc:sldChg chg="addSp delSp modSp mod">
        <pc:chgData name="피티위즈(주)" userId="be105a1e-ef17-475a-a144-a250c389e8ce" providerId="ADAL" clId="{7BD26D00-4102-41F7-893B-4CB636A5D523}" dt="2020-06-30T04:57:47.051" v="385" actId="207"/>
        <pc:sldMkLst>
          <pc:docMk/>
          <pc:sldMk cId="3178138498" sldId="734"/>
        </pc:sldMkLst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15" creationId="{1A0A3832-6CF3-4F29-B0F2-1D16C700A97E}"/>
          </ac:spMkLst>
        </pc:spChg>
        <pc:spChg chg="del">
          <ac:chgData name="피티위즈(주)" userId="be105a1e-ef17-475a-a144-a250c389e8ce" providerId="ADAL" clId="{7BD26D00-4102-41F7-893B-4CB636A5D523}" dt="2020-06-30T04:57:28.380" v="383" actId="478"/>
          <ac:spMkLst>
            <pc:docMk/>
            <pc:sldMk cId="3178138498" sldId="734"/>
            <ac:spMk id="34" creationId="{72BC83CD-2BC7-4003-AF30-823EDA221FCE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54" creationId="{90567CE8-F135-4224-BC67-26610F5D71C5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56" creationId="{75917D36-5152-423F-BE55-58C48AE08627}"/>
          </ac:spMkLst>
        </pc:spChg>
        <pc:spChg chg="mod">
          <ac:chgData name="피티위즈(주)" userId="be105a1e-ef17-475a-a144-a250c389e8ce" providerId="ADAL" clId="{7BD26D00-4102-41F7-893B-4CB636A5D523}" dt="2020-06-30T04:54:59.248" v="209" actId="207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7BD26D00-4102-41F7-893B-4CB636A5D523}" dt="2020-06-30T04:54:53.232" v="208" actId="207"/>
          <ac:spMkLst>
            <pc:docMk/>
            <pc:sldMk cId="3178138498" sldId="734"/>
            <ac:spMk id="59" creationId="{88A36ECB-05B7-42A6-82BC-95101D0FEE45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60" creationId="{CC0FE112-8D25-41D1-8CD3-D522B321A2F6}"/>
          </ac:spMkLst>
        </pc:spChg>
        <pc:spChg chg="mod topLvl">
          <ac:chgData name="피티위즈(주)" userId="be105a1e-ef17-475a-a144-a250c389e8ce" providerId="ADAL" clId="{7BD26D00-4102-41F7-893B-4CB636A5D523}" dt="2020-06-30T04:55:47.574" v="350" actId="164"/>
          <ac:spMkLst>
            <pc:docMk/>
            <pc:sldMk cId="3178138498" sldId="734"/>
            <ac:spMk id="61" creationId="{697D57D5-202D-473B-9792-259C2C835C43}"/>
          </ac:spMkLst>
        </pc:spChg>
        <pc:grpChg chg="mod topLvl">
          <ac:chgData name="피티위즈(주)" userId="be105a1e-ef17-475a-a144-a250c389e8ce" providerId="ADAL" clId="{7BD26D00-4102-41F7-893B-4CB636A5D523}" dt="2020-06-30T04:55:47.574" v="350" actId="164"/>
          <ac:grpSpMkLst>
            <pc:docMk/>
            <pc:sldMk cId="3178138498" sldId="734"/>
            <ac:grpSpMk id="2" creationId="{FC632973-6C1D-4C49-92E7-99C7A77236CF}"/>
          </ac:grpSpMkLst>
        </pc:grpChg>
        <pc:grpChg chg="del">
          <ac:chgData name="피티위즈(주)" userId="be105a1e-ef17-475a-a144-a250c389e8ce" providerId="ADAL" clId="{7BD26D00-4102-41F7-893B-4CB636A5D523}" dt="2020-06-30T04:54:04.250" v="106" actId="165"/>
          <ac:grpSpMkLst>
            <pc:docMk/>
            <pc:sldMk cId="3178138498" sldId="734"/>
            <ac:grpSpMk id="3" creationId="{E89A6A95-443C-4BD1-92AC-471357A2A080}"/>
          </ac:grpSpMkLst>
        </pc:grpChg>
        <pc:grpChg chg="add mod">
          <ac:chgData name="피티위즈(주)" userId="be105a1e-ef17-475a-a144-a250c389e8ce" providerId="ADAL" clId="{7BD26D00-4102-41F7-893B-4CB636A5D523}" dt="2020-06-30T04:55:51.042" v="352" actId="1076"/>
          <ac:grpSpMkLst>
            <pc:docMk/>
            <pc:sldMk cId="3178138498" sldId="734"/>
            <ac:grpSpMk id="13" creationId="{6DD757D0-4EFF-4973-A03D-060B68E0D383}"/>
          </ac:grpSpMkLst>
        </pc:grpChg>
        <pc:graphicFrameChg chg="mod">
          <ac:chgData name="피티위즈(주)" userId="be105a1e-ef17-475a-a144-a250c389e8ce" providerId="ADAL" clId="{7BD26D00-4102-41F7-893B-4CB636A5D523}" dt="2020-06-30T04:57:47.051" v="385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cxnChg chg="mod topLvl">
          <ac:chgData name="피티위즈(주)" userId="be105a1e-ef17-475a-a144-a250c389e8ce" providerId="ADAL" clId="{7BD26D00-4102-41F7-893B-4CB636A5D523}" dt="2020-06-30T04:55:47.574" v="350" actId="164"/>
          <ac:cxnSpMkLst>
            <pc:docMk/>
            <pc:sldMk cId="3178138498" sldId="734"/>
            <ac:cxnSpMk id="29" creationId="{74CB71B6-0A9E-4FFC-91CA-B15A6B826F53}"/>
          </ac:cxnSpMkLst>
        </pc:cxnChg>
      </pc:sldChg>
    </pc:docChg>
  </pc:docChgLst>
  <pc:docChgLst>
    <pc:chgData name="피티위즈(주)" userId="be105a1e-ef17-475a-a144-a250c389e8ce" providerId="ADAL" clId="{A656BD1A-63EB-4194-B1A5-9726F5F971BF}"/>
    <pc:docChg chg="undo custSel addSld delSld modSld modMainMaster">
      <pc:chgData name="피티위즈(주)" userId="be105a1e-ef17-475a-a144-a250c389e8ce" providerId="ADAL" clId="{A656BD1A-63EB-4194-B1A5-9726F5F971BF}" dt="2020-06-22T09:14:58.366" v="1934" actId="12788"/>
      <pc:docMkLst>
        <pc:docMk/>
      </pc:docMkLst>
      <pc:sldChg chg="addSp delSp modSp mod">
        <pc:chgData name="피티위즈(주)" userId="be105a1e-ef17-475a-a144-a250c389e8ce" providerId="ADAL" clId="{A656BD1A-63EB-4194-B1A5-9726F5F971BF}" dt="2020-06-22T09:08:43.916" v="1928"/>
        <pc:sldMkLst>
          <pc:docMk/>
          <pc:sldMk cId="2971263555" sldId="500"/>
        </pc:sldMkLst>
        <pc:spChg chg="add mod ord">
          <ac:chgData name="피티위즈(주)" userId="be105a1e-ef17-475a-a144-a250c389e8ce" providerId="ADAL" clId="{A656BD1A-63EB-4194-B1A5-9726F5F971BF}" dt="2020-06-22T07:48:23.956" v="1500" actId="164"/>
          <ac:spMkLst>
            <pc:docMk/>
            <pc:sldMk cId="2971263555" sldId="500"/>
            <ac:spMk id="5" creationId="{6FF19895-C9BE-40C9-94A5-60683C38025B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8" creationId="{33884EFB-0B11-458F-81D5-2A8271868A70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10" creationId="{A307E55F-78BF-4BC1-848E-97AF5C4D9878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11" creationId="{D7FE9A1C-ADB4-4F16-A5F2-93EBEE67E3A0}"/>
          </ac:spMkLst>
        </pc:spChg>
        <pc:spChg chg="add mod ord">
          <ac:chgData name="피티위즈(주)" userId="be105a1e-ef17-475a-a144-a250c389e8ce" providerId="ADAL" clId="{A656BD1A-63EB-4194-B1A5-9726F5F971BF}" dt="2020-06-22T07:48:50.737" v="1504" actId="12788"/>
          <ac:spMkLst>
            <pc:docMk/>
            <pc:sldMk cId="2971263555" sldId="500"/>
            <ac:spMk id="12" creationId="{D893E658-CA37-498C-BFF6-E47785267288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3" creationId="{46BF9B90-A1F2-4B6D-B442-3DEB54523C50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4" creationId="{F3951E13-BD9B-43CA-8593-DC34418E2842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5" creationId="{B190499E-C553-4F5B-B8FF-9B730A0B9164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6" creationId="{9E7F7B02-9E41-4D35-8E9B-9C2689F0442F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7" creationId="{9A66180A-39A8-4B25-814B-5F01CAC4B9C4}"/>
          </ac:spMkLst>
        </pc:spChg>
        <pc:spChg chg="add del mod topLvl">
          <ac:chgData name="피티위즈(주)" userId="be105a1e-ef17-475a-a144-a250c389e8ce" providerId="ADAL" clId="{A656BD1A-63EB-4194-B1A5-9726F5F971BF}" dt="2020-06-22T08:22:10.197" v="1670" actId="478"/>
          <ac:spMkLst>
            <pc:docMk/>
            <pc:sldMk cId="2971263555" sldId="500"/>
            <ac:spMk id="18" creationId="{2FBFB5FB-206D-4B81-A61B-0FD396E7FD60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19" creationId="{5ABD6B86-AA18-49C3-B849-72C6F9F3A5B7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20" creationId="{3080D8F9-7D50-4770-9BC5-D1C2B1811899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22" creationId="{F9DF8BE1-31CF-4778-A519-4246DE57C142}"/>
          </ac:spMkLst>
        </pc:spChg>
        <pc:spChg chg="add del">
          <ac:chgData name="피티위즈(주)" userId="be105a1e-ef17-475a-a144-a250c389e8ce" providerId="ADAL" clId="{A656BD1A-63EB-4194-B1A5-9726F5F971BF}" dt="2020-06-22T07:33:16.954" v="1244" actId="478"/>
          <ac:spMkLst>
            <pc:docMk/>
            <pc:sldMk cId="2971263555" sldId="500"/>
            <ac:spMk id="23" creationId="{DE747D7F-0147-4CB2-BB30-07F3FC39399E}"/>
          </ac:spMkLst>
        </pc:spChg>
        <pc:spChg chg="add mod topLvl">
          <ac:chgData name="피티위즈(주)" userId="be105a1e-ef17-475a-a144-a250c389e8ce" providerId="ADAL" clId="{A656BD1A-63EB-4194-B1A5-9726F5F971BF}" dt="2020-06-22T08:22:11.510" v="1671" actId="164"/>
          <ac:spMkLst>
            <pc:docMk/>
            <pc:sldMk cId="2971263555" sldId="500"/>
            <ac:spMk id="24" creationId="{65344DD9-B024-4EBC-A0E3-DF47780A15C3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29" creationId="{489429EF-7E9C-456B-888F-7B8E722276E0}"/>
          </ac:spMkLst>
        </pc:spChg>
        <pc:spChg chg="mod">
          <ac:chgData name="피티위즈(주)" userId="be105a1e-ef17-475a-a144-a250c389e8ce" providerId="ADAL" clId="{A656BD1A-63EB-4194-B1A5-9726F5F971BF}" dt="2020-06-22T07:46:18.207" v="1443" actId="3064"/>
          <ac:spMkLst>
            <pc:docMk/>
            <pc:sldMk cId="2971263555" sldId="500"/>
            <ac:spMk id="40" creationId="{9109121B-0CA2-45BB-BC7B-C8D4EBE269CC}"/>
          </ac:spMkLst>
        </pc:spChg>
        <pc:spChg chg="mod">
          <ac:chgData name="피티위즈(주)" userId="be105a1e-ef17-475a-a144-a250c389e8ce" providerId="ADAL" clId="{A656BD1A-63EB-4194-B1A5-9726F5F971BF}" dt="2020-06-22T07:46:16.238" v="1442" actId="3064"/>
          <ac:spMkLst>
            <pc:docMk/>
            <pc:sldMk cId="2971263555" sldId="500"/>
            <ac:spMk id="42" creationId="{98392014-3692-4428-9C86-C3B6CF1829BB}"/>
          </ac:spMkLst>
        </pc:spChg>
        <pc:spChg chg="mod">
          <ac:chgData name="피티위즈(주)" userId="be105a1e-ef17-475a-a144-a250c389e8ce" providerId="ADAL" clId="{A656BD1A-63EB-4194-B1A5-9726F5F971BF}" dt="2020-06-22T07:46:14.441" v="1441" actId="3064"/>
          <ac:spMkLst>
            <pc:docMk/>
            <pc:sldMk cId="2971263555" sldId="500"/>
            <ac:spMk id="44" creationId="{A78DA9E0-9375-4986-B3EA-300C4C2A552A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2971263555" sldId="500"/>
            <ac:spMk id="50" creationId="{2431A4C9-8E65-4024-ABAC-8ED52EFAB4E4}"/>
          </ac:spMkLst>
        </pc:spChg>
        <pc:spChg chg="mod">
          <ac:chgData name="피티위즈(주)" userId="be105a1e-ef17-475a-a144-a250c389e8ce" providerId="ADAL" clId="{A656BD1A-63EB-4194-B1A5-9726F5F971BF}" dt="2020-06-22T07:32:50.001" v="1230" actId="1076"/>
          <ac:spMkLst>
            <pc:docMk/>
            <pc:sldMk cId="2971263555" sldId="500"/>
            <ac:spMk id="56" creationId="{D463E2F8-DFAE-44FF-9981-7094E463FE7A}"/>
          </ac:spMkLst>
        </pc:spChg>
        <pc:grpChg chg="add del mod">
          <ac:chgData name="피티위즈(주)" userId="be105a1e-ef17-475a-a144-a250c389e8ce" providerId="ADAL" clId="{A656BD1A-63EB-4194-B1A5-9726F5F971BF}" dt="2020-06-22T07:46:08.769" v="1438" actId="165"/>
          <ac:grpSpMkLst>
            <pc:docMk/>
            <pc:sldMk cId="2971263555" sldId="500"/>
            <ac:grpSpMk id="3" creationId="{DB569BBD-AF7A-4DFC-996A-D05EE90DCC39}"/>
          </ac:grpSpMkLst>
        </pc:grpChg>
        <pc:grpChg chg="add del mod topLvl">
          <ac:chgData name="피티위즈(주)" userId="be105a1e-ef17-475a-a144-a250c389e8ce" providerId="ADAL" clId="{A656BD1A-63EB-4194-B1A5-9726F5F971BF}" dt="2020-06-22T07:47:50.785" v="1483" actId="165"/>
          <ac:grpSpMkLst>
            <pc:docMk/>
            <pc:sldMk cId="2971263555" sldId="500"/>
            <ac:grpSpMk id="4" creationId="{6F20EAFD-B175-478F-9CE9-1664D6DC827C}"/>
          </ac:grpSpMkLst>
        </pc:grpChg>
        <pc:grpChg chg="add del mod ord">
          <ac:chgData name="피티위즈(주)" userId="be105a1e-ef17-475a-a144-a250c389e8ce" providerId="ADAL" clId="{A656BD1A-63EB-4194-B1A5-9726F5F971BF}" dt="2020-06-22T07:47:43.011" v="1476" actId="165"/>
          <ac:grpSpMkLst>
            <pc:docMk/>
            <pc:sldMk cId="2971263555" sldId="500"/>
            <ac:grpSpMk id="9" creationId="{3164021C-20F5-4F30-B215-1B7F4A352857}"/>
          </ac:grpSpMkLst>
        </pc:grpChg>
        <pc:grpChg chg="add del mod">
          <ac:chgData name="피티위즈(주)" userId="be105a1e-ef17-475a-a144-a250c389e8ce" providerId="ADAL" clId="{A656BD1A-63EB-4194-B1A5-9726F5F971BF}" dt="2020-06-22T07:45:47.691" v="1427" actId="165"/>
          <ac:grpSpMkLst>
            <pc:docMk/>
            <pc:sldMk cId="2971263555" sldId="500"/>
            <ac:grpSpMk id="31" creationId="{448CA4A3-86CB-4529-81F8-712660F8C928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2" creationId="{0295C91E-D516-4BD4-B6E3-932EB4AF1D15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3" creationId="{4252E026-B898-435C-8AFD-6F4ADFC641FA}"/>
          </ac:grpSpMkLst>
        </pc:grpChg>
        <pc:grpChg chg="mod topLvl">
          <ac:chgData name="피티위즈(주)" userId="be105a1e-ef17-475a-a144-a250c389e8ce" providerId="ADAL" clId="{A656BD1A-63EB-4194-B1A5-9726F5F971BF}" dt="2020-06-22T07:48:23.956" v="1500" actId="164"/>
          <ac:grpSpMkLst>
            <pc:docMk/>
            <pc:sldMk cId="2971263555" sldId="500"/>
            <ac:grpSpMk id="34" creationId="{6729CFE8-3C04-4922-A453-2C9B1696AA1C}"/>
          </ac:grpSpMkLst>
        </pc:grpChg>
        <pc:grpChg chg="del mod topLvl">
          <ac:chgData name="피티위즈(주)" userId="be105a1e-ef17-475a-a144-a250c389e8ce" providerId="ADAL" clId="{A656BD1A-63EB-4194-B1A5-9726F5F971BF}" dt="2020-06-22T07:45:51.004" v="1428" actId="478"/>
          <ac:grpSpMkLst>
            <pc:docMk/>
            <pc:sldMk cId="2971263555" sldId="500"/>
            <ac:grpSpMk id="35" creationId="{E66F2F0B-E272-46D6-B198-BC389623D390}"/>
          </ac:grpSpMkLst>
        </pc:grpChg>
        <pc:grpChg chg="add mod">
          <ac:chgData name="피티위즈(주)" userId="be105a1e-ef17-475a-a144-a250c389e8ce" providerId="ADAL" clId="{A656BD1A-63EB-4194-B1A5-9726F5F971BF}" dt="2020-06-22T07:48:50.737" v="1504" actId="12788"/>
          <ac:grpSpMkLst>
            <pc:docMk/>
            <pc:sldMk cId="2971263555" sldId="500"/>
            <ac:grpSpMk id="47" creationId="{427CF30F-90A7-4521-8217-829A8EB5E6A6}"/>
          </ac:grpSpMkLst>
        </pc:grpChg>
        <pc:grpChg chg="add del mod">
          <ac:chgData name="피티위즈(주)" userId="be105a1e-ef17-475a-a144-a250c389e8ce" providerId="ADAL" clId="{A656BD1A-63EB-4194-B1A5-9726F5F971BF}" dt="2020-06-22T08:22:08.197" v="1669" actId="165"/>
          <ac:grpSpMkLst>
            <pc:docMk/>
            <pc:sldMk cId="2971263555" sldId="500"/>
            <ac:grpSpMk id="48" creationId="{D89D6296-4E1F-4BA5-8555-6D14B387A5F4}"/>
          </ac:grpSpMkLst>
        </pc:grpChg>
        <pc:grpChg chg="add mod">
          <ac:chgData name="피티위즈(주)" userId="be105a1e-ef17-475a-a144-a250c389e8ce" providerId="ADAL" clId="{A656BD1A-63EB-4194-B1A5-9726F5F971BF}" dt="2020-06-22T08:22:11.510" v="1671" actId="164"/>
          <ac:grpSpMkLst>
            <pc:docMk/>
            <pc:sldMk cId="2971263555" sldId="500"/>
            <ac:grpSpMk id="49" creationId="{FA7FB968-4F8C-4000-9DD8-AAAD571F9E5D}"/>
          </ac:grpSpMkLst>
        </pc:grpChg>
        <pc:graphicFrameChg chg="add del">
          <ac:chgData name="피티위즈(주)" userId="be105a1e-ef17-475a-a144-a250c389e8ce" providerId="ADAL" clId="{A656BD1A-63EB-4194-B1A5-9726F5F971BF}" dt="2020-06-22T07:33:16.954" v="1244" actId="478"/>
          <ac:graphicFrameMkLst>
            <pc:docMk/>
            <pc:sldMk cId="2971263555" sldId="500"/>
            <ac:graphicFrameMk id="21" creationId="{A7E5A608-D611-4F00-8396-C61D9A1AB214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3:58.402" v="1256" actId="1076"/>
          <ac:graphicFrameMkLst>
            <pc:docMk/>
            <pc:sldMk cId="2971263555" sldId="500"/>
            <ac:graphicFrameMk id="27" creationId="{37633172-29FF-42D7-9989-5724AA760B01}"/>
          </ac:graphicFrameMkLst>
        </pc:graphicFrameChg>
        <pc:graphicFrameChg chg="mod">
          <ac:chgData name="피티위즈(주)" userId="be105a1e-ef17-475a-a144-a250c389e8ce" providerId="ADAL" clId="{A656BD1A-63EB-4194-B1A5-9726F5F971BF}" dt="2020-06-22T09:08:43.916" v="1928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add mod topLvl">
          <ac:chgData name="피티위즈(주)" userId="be105a1e-ef17-475a-a144-a250c389e8ce" providerId="ADAL" clId="{A656BD1A-63EB-4194-B1A5-9726F5F971BF}" dt="2020-06-22T07:48:23.956" v="1500" actId="164"/>
          <ac:cxnSpMkLst>
            <pc:docMk/>
            <pc:sldMk cId="2971263555" sldId="500"/>
            <ac:cxnSpMk id="7" creationId="{F38A3C42-9EDD-4368-BFB2-C644E463F3FD}"/>
          </ac:cxnSpMkLst>
        </pc:cxnChg>
        <pc:cxnChg chg="mod">
          <ac:chgData name="피티위즈(주)" userId="be105a1e-ef17-475a-a144-a250c389e8ce" providerId="ADAL" clId="{A656BD1A-63EB-4194-B1A5-9726F5F971BF}" dt="2020-06-22T07:32:50.001" v="1230" actId="1076"/>
          <ac:cxnSpMkLst>
            <pc:docMk/>
            <pc:sldMk cId="2971263555" sldId="500"/>
            <ac:cxnSpMk id="25" creationId="{00000000-0000-0000-0000-000000000000}"/>
          </ac:cxnSpMkLst>
        </pc:cxnChg>
        <pc:cxnChg chg="add del">
          <ac:chgData name="피티위즈(주)" userId="be105a1e-ef17-475a-a144-a250c389e8ce" providerId="ADAL" clId="{A656BD1A-63EB-4194-B1A5-9726F5F971BF}" dt="2020-06-22T07:33:16.954" v="1244" actId="478"/>
          <ac:cxnSpMkLst>
            <pc:docMk/>
            <pc:sldMk cId="2971263555" sldId="500"/>
            <ac:cxnSpMk id="26" creationId="{62E2D76E-8E98-48D2-9C78-69B602F674F6}"/>
          </ac:cxnSpMkLst>
        </pc:cxnChg>
        <pc:cxnChg chg="del mod">
          <ac:chgData name="피티위즈(주)" userId="be105a1e-ef17-475a-a144-a250c389e8ce" providerId="ADAL" clId="{A656BD1A-63EB-4194-B1A5-9726F5F971BF}" dt="2020-06-22T07:48:08.410" v="1491" actId="478"/>
          <ac:cxnSpMkLst>
            <pc:docMk/>
            <pc:sldMk cId="2971263555" sldId="500"/>
            <ac:cxnSpMk id="28" creationId="{00000000-0000-0000-0000-000000000000}"/>
          </ac:cxnSpMkLst>
        </pc:cxnChg>
        <pc:cxnChg chg="add mod topLvl">
          <ac:chgData name="피티위즈(주)" userId="be105a1e-ef17-475a-a144-a250c389e8ce" providerId="ADAL" clId="{A656BD1A-63EB-4194-B1A5-9726F5F971BF}" dt="2020-06-22T07:48:23.956" v="1500" actId="164"/>
          <ac:cxnSpMkLst>
            <pc:docMk/>
            <pc:sldMk cId="2971263555" sldId="500"/>
            <ac:cxnSpMk id="46" creationId="{7AF8D998-C887-4684-B1B1-25F4552AF73D}"/>
          </ac:cxnSpMkLst>
        </pc:cxnChg>
      </pc:sldChg>
      <pc:sldChg chg="addSp delSp modSp setBg delAnim modAnim">
        <pc:chgData name="피티위즈(주)" userId="be105a1e-ef17-475a-a144-a250c389e8ce" providerId="ADAL" clId="{A656BD1A-63EB-4194-B1A5-9726F5F971BF}" dt="2020-06-22T08:22:19.697" v="1673" actId="164"/>
        <pc:sldMkLst>
          <pc:docMk/>
          <pc:sldMk cId="2971263555" sldId="546"/>
        </pc:sldMkLst>
        <pc:spChg chg="add del mod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4" creationId="{C9AC3C14-0B87-4DE7-828A-08BE0D50FD1D}"/>
          </ac:spMkLst>
        </pc:spChg>
        <pc:spChg chg="add del mod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5" creationId="{FFC7ACC4-2BB6-4181-9207-86D559BC7086}"/>
          </ac:spMkLst>
        </pc:spChg>
        <pc:spChg chg="del mod">
          <ac:chgData name="피티위즈(주)" userId="be105a1e-ef17-475a-a144-a250c389e8ce" providerId="ADAL" clId="{A656BD1A-63EB-4194-B1A5-9726F5F971BF}" dt="2020-06-22T06:56:12.197" v="632" actId="478"/>
          <ac:spMkLst>
            <pc:docMk/>
            <pc:sldMk cId="2971263555" sldId="546"/>
            <ac:spMk id="8" creationId="{33884EFB-0B11-458F-81D5-2A8271868A70}"/>
          </ac:spMkLst>
        </pc:spChg>
        <pc:spChg chg="mod ord">
          <ac:chgData name="피티위즈(주)" userId="be105a1e-ef17-475a-a144-a250c389e8ce" providerId="ADAL" clId="{A656BD1A-63EB-4194-B1A5-9726F5F971BF}" dt="2020-06-22T07:37:34.369" v="1303" actId="1076"/>
          <ac:spMkLst>
            <pc:docMk/>
            <pc:sldMk cId="2971263555" sldId="546"/>
            <ac:spMk id="17" creationId="{00000000-0000-0000-0000-000000000000}"/>
          </ac:spMkLst>
        </pc:spChg>
        <pc:spChg chg="mod ord">
          <ac:chgData name="피티위즈(주)" userId="be105a1e-ef17-475a-a144-a250c389e8ce" providerId="ADAL" clId="{A656BD1A-63EB-4194-B1A5-9726F5F971BF}" dt="2020-06-22T07:41:40.263" v="1304" actId="207"/>
          <ac:spMkLst>
            <pc:docMk/>
            <pc:sldMk cId="2971263555" sldId="546"/>
            <ac:spMk id="18" creationId="{00000000-0000-0000-0000-000000000000}"/>
          </ac:spMkLst>
        </pc:spChg>
        <pc:spChg chg="del mod">
          <ac:chgData name="피티위즈(주)" userId="be105a1e-ef17-475a-a144-a250c389e8ce" providerId="ADAL" clId="{A656BD1A-63EB-4194-B1A5-9726F5F971BF}" dt="2020-06-22T06:00:57.645" v="143" actId="478"/>
          <ac:spMkLst>
            <pc:docMk/>
            <pc:sldMk cId="2971263555" sldId="546"/>
            <ac:spMk id="20" creationId="{3080D8F9-7D50-4770-9BC5-D1C2B1811899}"/>
          </ac:spMkLst>
        </pc:spChg>
        <pc:spChg chg="add del mod">
          <ac:chgData name="피티위즈(주)" userId="be105a1e-ef17-475a-a144-a250c389e8ce" providerId="ADAL" clId="{A656BD1A-63EB-4194-B1A5-9726F5F971BF}" dt="2020-06-22T06:00:04.787" v="125" actId="478"/>
          <ac:spMkLst>
            <pc:docMk/>
            <pc:sldMk cId="2971263555" sldId="546"/>
            <ac:spMk id="21" creationId="{0C1B6E0B-6936-40E3-B84F-F4608CB96F02}"/>
          </ac:spMkLst>
        </pc:spChg>
        <pc:spChg chg="add mod">
          <ac:chgData name="피티위즈(주)" userId="be105a1e-ef17-475a-a144-a250c389e8ce" providerId="ADAL" clId="{A656BD1A-63EB-4194-B1A5-9726F5F971BF}" dt="2020-06-22T06:00:50.270" v="139" actId="164"/>
          <ac:spMkLst>
            <pc:docMk/>
            <pc:sldMk cId="2971263555" sldId="546"/>
            <ac:spMk id="22" creationId="{82641331-C588-4F06-AC31-F28B6BB44ECB}"/>
          </ac:spMkLst>
        </pc:spChg>
        <pc:spChg chg="add mod">
          <ac:chgData name="피티위즈(주)" userId="be105a1e-ef17-475a-a144-a250c389e8ce" providerId="ADAL" clId="{A656BD1A-63EB-4194-B1A5-9726F5F971BF}" dt="2020-06-22T06:00:50.270" v="139" actId="164"/>
          <ac:spMkLst>
            <pc:docMk/>
            <pc:sldMk cId="2971263555" sldId="546"/>
            <ac:spMk id="23" creationId="{4C05FA7A-222A-4511-A571-D2AAA4C57DC2}"/>
          </ac:spMkLst>
        </pc:spChg>
        <pc:spChg chg="add mod">
          <ac:chgData name="피티위즈(주)" userId="be105a1e-ef17-475a-a144-a250c389e8ce" providerId="ADAL" clId="{A656BD1A-63EB-4194-B1A5-9726F5F971BF}" dt="2020-06-22T07:37:34.369" v="1303" actId="1076"/>
          <ac:spMkLst>
            <pc:docMk/>
            <pc:sldMk cId="2971263555" sldId="546"/>
            <ac:spMk id="24" creationId="{8BD5869E-D325-4336-BC90-EF5094A38B17}"/>
          </ac:spMkLst>
        </pc:spChg>
        <pc:spChg chg="mod">
          <ac:chgData name="피티위즈(주)" userId="be105a1e-ef17-475a-a144-a250c389e8ce" providerId="ADAL" clId="{A656BD1A-63EB-4194-B1A5-9726F5F971BF}" dt="2020-06-22T07:30:42.355" v="1205" actId="164"/>
          <ac:spMkLst>
            <pc:docMk/>
            <pc:sldMk cId="2971263555" sldId="546"/>
            <ac:spMk id="29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6:08:17.440" v="198" actId="164"/>
          <ac:spMkLst>
            <pc:docMk/>
            <pc:sldMk cId="2971263555" sldId="546"/>
            <ac:spMk id="34" creationId="{4F085D93-AFB1-4570-A901-3614862B8FB0}"/>
          </ac:spMkLst>
        </pc:spChg>
        <pc:spChg chg="add mod">
          <ac:chgData name="피티위즈(주)" userId="be105a1e-ef17-475a-a144-a250c389e8ce" providerId="ADAL" clId="{A656BD1A-63EB-4194-B1A5-9726F5F971BF}" dt="2020-06-22T06:08:17.440" v="198" actId="164"/>
          <ac:spMkLst>
            <pc:docMk/>
            <pc:sldMk cId="2971263555" sldId="546"/>
            <ac:spMk id="35" creationId="{C243CDE2-1EDF-4445-94B5-CA08DB2ECB8C}"/>
          </ac:spMkLst>
        </pc:spChg>
        <pc:spChg chg="add del mod">
          <ac:chgData name="피티위즈(주)" userId="be105a1e-ef17-475a-a144-a250c389e8ce" providerId="ADAL" clId="{A656BD1A-63EB-4194-B1A5-9726F5F971BF}" dt="2020-06-22T06:09:12.255" v="208" actId="478"/>
          <ac:spMkLst>
            <pc:docMk/>
            <pc:sldMk cId="2971263555" sldId="546"/>
            <ac:spMk id="49" creationId="{6E36CCC9-535B-4F69-9A2E-A4B043A74BEB}"/>
          </ac:spMkLst>
        </pc:spChg>
        <pc:spChg chg="add del mod ord">
          <ac:chgData name="피티위즈(주)" userId="be105a1e-ef17-475a-a144-a250c389e8ce" providerId="ADAL" clId="{A656BD1A-63EB-4194-B1A5-9726F5F971BF}" dt="2020-06-22T06:09:35.468" v="216" actId="478"/>
          <ac:spMkLst>
            <pc:docMk/>
            <pc:sldMk cId="2971263555" sldId="546"/>
            <ac:spMk id="50" creationId="{D699A59E-F37F-4C4B-8F48-D4792AE2D875}"/>
          </ac:spMkLst>
        </pc:spChg>
        <pc:spChg chg="add del">
          <ac:chgData name="피티위즈(주)" userId="be105a1e-ef17-475a-a144-a250c389e8ce" providerId="ADAL" clId="{A656BD1A-63EB-4194-B1A5-9726F5F971BF}" dt="2020-06-22T06:10:03.214" v="220" actId="478"/>
          <ac:spMkLst>
            <pc:docMk/>
            <pc:sldMk cId="2971263555" sldId="546"/>
            <ac:spMk id="51" creationId="{21E11FA3-0532-4B5A-99D3-6CEFBD9F5BC1}"/>
          </ac:spMkLst>
        </pc:spChg>
        <pc:spChg chg="mod">
          <ac:chgData name="피티위즈(주)" userId="be105a1e-ef17-475a-a144-a250c389e8ce" providerId="ADAL" clId="{A656BD1A-63EB-4194-B1A5-9726F5F971BF}" dt="2020-06-22T06:10:58.553" v="230" actId="207"/>
          <ac:spMkLst>
            <pc:docMk/>
            <pc:sldMk cId="2971263555" sldId="546"/>
            <ac:spMk id="54" creationId="{B9D6BE45-C2E3-4B91-9895-CBEF36DC3E1A}"/>
          </ac:spMkLst>
        </pc:spChg>
        <pc:spChg chg="add del mod">
          <ac:chgData name="피티위즈(주)" userId="be105a1e-ef17-475a-a144-a250c389e8ce" providerId="ADAL" clId="{A656BD1A-63EB-4194-B1A5-9726F5F971BF}" dt="2020-06-22T06:10:53.835" v="229" actId="478"/>
          <ac:spMkLst>
            <pc:docMk/>
            <pc:sldMk cId="2971263555" sldId="546"/>
            <ac:spMk id="55" creationId="{BFDE56B9-F147-4E96-AE3F-0CDDD6DEF63C}"/>
          </ac:spMkLst>
        </pc:spChg>
        <pc:spChg chg="mod">
          <ac:chgData name="피티위즈(주)" userId="be105a1e-ef17-475a-a144-a250c389e8ce" providerId="ADAL" clId="{A656BD1A-63EB-4194-B1A5-9726F5F971BF}" dt="2020-06-22T07:30:42.355" v="1205" actId="164"/>
          <ac:spMkLst>
            <pc:docMk/>
            <pc:sldMk cId="2971263555" sldId="546"/>
            <ac:spMk id="56" creationId="{D463E2F8-DFAE-44FF-9981-7094E463FE7A}"/>
          </ac:spMkLst>
        </pc:spChg>
        <pc:spChg chg="add del mod">
          <ac:chgData name="피티위즈(주)" userId="be105a1e-ef17-475a-a144-a250c389e8ce" providerId="ADAL" clId="{A656BD1A-63EB-4194-B1A5-9726F5F971BF}" dt="2020-06-22T06:12:06.801" v="233" actId="478"/>
          <ac:spMkLst>
            <pc:docMk/>
            <pc:sldMk cId="2971263555" sldId="546"/>
            <ac:spMk id="57" creationId="{98745D2C-D382-4372-9AC1-5B8054AE6280}"/>
          </ac:spMkLst>
        </pc:spChg>
        <pc:spChg chg="add del mod ord">
          <ac:chgData name="피티위즈(주)" userId="be105a1e-ef17-475a-a144-a250c389e8ce" providerId="ADAL" clId="{A656BD1A-63EB-4194-B1A5-9726F5F971BF}" dt="2020-06-22T06:20:18.384" v="341" actId="478"/>
          <ac:spMkLst>
            <pc:docMk/>
            <pc:sldMk cId="2971263555" sldId="546"/>
            <ac:spMk id="58" creationId="{1F669E7E-8963-418F-A39A-28FDCF3D8EAB}"/>
          </ac:spMkLst>
        </pc:spChg>
        <pc:spChg chg="add del mod ord">
          <ac:chgData name="피티위즈(주)" userId="be105a1e-ef17-475a-a144-a250c389e8ce" providerId="ADAL" clId="{A656BD1A-63EB-4194-B1A5-9726F5F971BF}" dt="2020-06-22T06:20:18.384" v="341" actId="478"/>
          <ac:spMkLst>
            <pc:docMk/>
            <pc:sldMk cId="2971263555" sldId="546"/>
            <ac:spMk id="59" creationId="{904FD564-81BE-4980-ADF1-15781F90DB30}"/>
          </ac:spMkLst>
        </pc:spChg>
        <pc:spChg chg="add del mod ord">
          <ac:chgData name="피티위즈(주)" userId="be105a1e-ef17-475a-a144-a250c389e8ce" providerId="ADAL" clId="{A656BD1A-63EB-4194-B1A5-9726F5F971BF}" dt="2020-06-22T06:15:49.029" v="291" actId="478"/>
          <ac:spMkLst>
            <pc:docMk/>
            <pc:sldMk cId="2971263555" sldId="546"/>
            <ac:spMk id="60" creationId="{57B37694-8CCA-4C34-9B61-FB96B07A7C2E}"/>
          </ac:spMkLst>
        </pc:spChg>
        <pc:spChg chg="add del mod">
          <ac:chgData name="피티위즈(주)" userId="be105a1e-ef17-475a-a144-a250c389e8ce" providerId="ADAL" clId="{A656BD1A-63EB-4194-B1A5-9726F5F971BF}" dt="2020-06-22T06:15:49.029" v="291" actId="478"/>
          <ac:spMkLst>
            <pc:docMk/>
            <pc:sldMk cId="2971263555" sldId="546"/>
            <ac:spMk id="61" creationId="{19CCBE53-F7F9-486D-B551-2EF90E3ABE59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2" creationId="{23FC5E89-3DDE-4F76-A03D-154C41AA5608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3" creationId="{126259DB-F8AC-4DFD-AC79-ED4B1F8434F7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4" creationId="{E3DD4BFF-CA6C-4FDE-8FA3-B7C4A56207B2}"/>
          </ac:spMkLst>
        </pc:spChg>
        <pc:spChg chg="add del mod">
          <ac:chgData name="피티위즈(주)" userId="be105a1e-ef17-475a-a144-a250c389e8ce" providerId="ADAL" clId="{A656BD1A-63EB-4194-B1A5-9726F5F971BF}" dt="2020-06-22T06:17:45.341" v="306" actId="478"/>
          <ac:spMkLst>
            <pc:docMk/>
            <pc:sldMk cId="2971263555" sldId="546"/>
            <ac:spMk id="65" creationId="{0D6D72CF-D72F-4DD8-A9DA-42DE9320637A}"/>
          </ac:spMkLst>
        </pc:spChg>
        <pc:spChg chg="del mod topLvl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67" creationId="{38E78746-DA3F-48AD-8892-E8473E992B15}"/>
          </ac:spMkLst>
        </pc:spChg>
        <pc:spChg chg="del mod topLvl">
          <ac:chgData name="피티위즈(주)" userId="be105a1e-ef17-475a-a144-a250c389e8ce" providerId="ADAL" clId="{A656BD1A-63EB-4194-B1A5-9726F5F971BF}" dt="2020-06-22T06:19:42.129" v="339" actId="478"/>
          <ac:spMkLst>
            <pc:docMk/>
            <pc:sldMk cId="2971263555" sldId="546"/>
            <ac:spMk id="68" creationId="{C084A759-CD66-4D62-914A-1D375EEC0DD1}"/>
          </ac:spMkLst>
        </pc:spChg>
        <pc:spChg chg="add del mod topLvl">
          <ac:chgData name="피티위즈(주)" userId="be105a1e-ef17-475a-a144-a250c389e8ce" providerId="ADAL" clId="{A656BD1A-63EB-4194-B1A5-9726F5F971BF}" dt="2020-06-22T06:37:02.811" v="364" actId="478"/>
          <ac:spMkLst>
            <pc:docMk/>
            <pc:sldMk cId="2971263555" sldId="546"/>
            <ac:spMk id="69" creationId="{38834D75-18CF-4A9C-AA12-DAA28B2F8BD7}"/>
          </ac:spMkLst>
        </pc:spChg>
        <pc:spChg chg="add del mod ord topLvl">
          <ac:chgData name="피티위즈(주)" userId="be105a1e-ef17-475a-a144-a250c389e8ce" providerId="ADAL" clId="{A656BD1A-63EB-4194-B1A5-9726F5F971BF}" dt="2020-06-22T06:40:21.428" v="474" actId="478"/>
          <ac:spMkLst>
            <pc:docMk/>
            <pc:sldMk cId="2971263555" sldId="546"/>
            <ac:spMk id="70" creationId="{5899E2CC-4AA4-43E5-86C8-48C4B3538672}"/>
          </ac:spMkLst>
        </pc:spChg>
        <pc:spChg chg="add del mod ord topLvl">
          <ac:chgData name="피티위즈(주)" userId="be105a1e-ef17-475a-a144-a250c389e8ce" providerId="ADAL" clId="{A656BD1A-63EB-4194-B1A5-9726F5F971BF}" dt="2020-06-22T06:52:10.295" v="594" actId="478"/>
          <ac:spMkLst>
            <pc:docMk/>
            <pc:sldMk cId="2971263555" sldId="546"/>
            <ac:spMk id="71" creationId="{4C62D508-62D8-4407-B476-226994B6E310}"/>
          </ac:spMkLst>
        </pc:spChg>
        <pc:spChg chg="add del mod ord topLvl">
          <ac:chgData name="피티위즈(주)" userId="be105a1e-ef17-475a-a144-a250c389e8ce" providerId="ADAL" clId="{A656BD1A-63EB-4194-B1A5-9726F5F971BF}" dt="2020-06-22T06:52:10.295" v="594" actId="478"/>
          <ac:spMkLst>
            <pc:docMk/>
            <pc:sldMk cId="2971263555" sldId="546"/>
            <ac:spMk id="72" creationId="{94DA9AD5-4E20-4FDA-ACE4-974D7716FF91}"/>
          </ac:spMkLst>
        </pc:spChg>
        <pc:spChg chg="add del mod ord">
          <ac:chgData name="피티위즈(주)" userId="be105a1e-ef17-475a-a144-a250c389e8ce" providerId="ADAL" clId="{A656BD1A-63EB-4194-B1A5-9726F5F971BF}" dt="2020-06-22T06:40:04.178" v="470"/>
          <ac:spMkLst>
            <pc:docMk/>
            <pc:sldMk cId="2971263555" sldId="546"/>
            <ac:spMk id="73" creationId="{9A1FAF6D-3F18-4B6A-9965-68CEEB0A3AFF}"/>
          </ac:spMkLst>
        </pc:spChg>
        <pc:spChg chg="add del mod ord">
          <ac:chgData name="피티위즈(주)" userId="be105a1e-ef17-475a-a144-a250c389e8ce" providerId="ADAL" clId="{A656BD1A-63EB-4194-B1A5-9726F5F971BF}" dt="2020-06-22T06:39:59.725" v="463"/>
          <ac:spMkLst>
            <pc:docMk/>
            <pc:sldMk cId="2971263555" sldId="546"/>
            <ac:spMk id="74" creationId="{B72DF8E2-B2A6-423D-9180-FDC350A79C40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3" creationId="{B758E389-F0D5-4574-A204-3D48E2062DE4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4" creationId="{340FA25E-14EB-4943-A26B-1314C6C9C75E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5" creationId="{D99DB2CE-24A1-4F26-9B55-D604F5BAEADB}"/>
          </ac:spMkLst>
        </pc:spChg>
        <pc:spChg chg="add del mod">
          <ac:chgData name="피티위즈(주)" userId="be105a1e-ef17-475a-a144-a250c389e8ce" providerId="ADAL" clId="{A656BD1A-63EB-4194-B1A5-9726F5F971BF}" dt="2020-06-22T06:44:22.588" v="494" actId="478"/>
          <ac:spMkLst>
            <pc:docMk/>
            <pc:sldMk cId="2971263555" sldId="546"/>
            <ac:spMk id="86" creationId="{370778EA-BF45-4972-AF2E-D8BB4F3522A5}"/>
          </ac:spMkLst>
        </pc:spChg>
        <pc:spChg chg="add del mod">
          <ac:chgData name="피티위즈(주)" userId="be105a1e-ef17-475a-a144-a250c389e8ce" providerId="ADAL" clId="{A656BD1A-63EB-4194-B1A5-9726F5F971BF}" dt="2020-06-22T06:46:12.297" v="499" actId="478"/>
          <ac:spMkLst>
            <pc:docMk/>
            <pc:sldMk cId="2971263555" sldId="546"/>
            <ac:spMk id="87" creationId="{0371EACC-5449-4379-A8D9-7B79F6504578}"/>
          </ac:spMkLst>
        </pc:spChg>
        <pc:spChg chg="add del mod ord">
          <ac:chgData name="피티위즈(주)" userId="be105a1e-ef17-475a-a144-a250c389e8ce" providerId="ADAL" clId="{A656BD1A-63EB-4194-B1A5-9726F5F971BF}" dt="2020-06-22T06:48:03.070" v="529" actId="478"/>
          <ac:spMkLst>
            <pc:docMk/>
            <pc:sldMk cId="2971263555" sldId="546"/>
            <ac:spMk id="88" creationId="{A979031C-9D5F-4351-8E59-7F22BB425ABE}"/>
          </ac:spMkLst>
        </pc:spChg>
        <pc:spChg chg="add mod ord">
          <ac:chgData name="피티위즈(주)" userId="be105a1e-ef17-475a-a144-a250c389e8ce" providerId="ADAL" clId="{A656BD1A-63EB-4194-B1A5-9726F5F971BF}" dt="2020-06-22T07:13:09.617" v="834" actId="12788"/>
          <ac:spMkLst>
            <pc:docMk/>
            <pc:sldMk cId="2971263555" sldId="546"/>
            <ac:spMk id="89" creationId="{33076F56-4472-4142-B846-E2CEF6C50BA9}"/>
          </ac:spMkLst>
        </pc:spChg>
        <pc:spChg chg="add del mod">
          <ac:chgData name="피티위즈(주)" userId="be105a1e-ef17-475a-a144-a250c389e8ce" providerId="ADAL" clId="{A656BD1A-63EB-4194-B1A5-9726F5F971BF}" dt="2020-06-22T06:50:22.765" v="560" actId="478"/>
          <ac:spMkLst>
            <pc:docMk/>
            <pc:sldMk cId="2971263555" sldId="546"/>
            <ac:spMk id="90" creationId="{5CFC89D3-4680-49DA-B4FC-FB6517806068}"/>
          </ac:spMkLst>
        </pc:spChg>
        <pc:spChg chg="add mod or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1" creationId="{076F4DC2-FFBD-46C5-9018-A32E0B1200E7}"/>
          </ac:spMkLst>
        </pc:spChg>
        <pc:spChg chg="add mod or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2" creationId="{9871F0A1-67BD-45F7-8927-C23F8DB99E2A}"/>
          </ac:spMkLst>
        </pc:spChg>
        <pc:spChg chg="add mod">
          <ac:chgData name="피티위즈(주)" userId="be105a1e-ef17-475a-a144-a250c389e8ce" providerId="ADAL" clId="{A656BD1A-63EB-4194-B1A5-9726F5F971BF}" dt="2020-06-22T08:22:19.697" v="1673" actId="164"/>
          <ac:spMkLst>
            <pc:docMk/>
            <pc:sldMk cId="2971263555" sldId="546"/>
            <ac:spMk id="93" creationId="{FAE9715B-EAEC-4FA6-856B-78EFE040923F}"/>
          </ac:spMkLst>
        </pc:spChg>
        <pc:spChg chg="add del mod">
          <ac:chgData name="피티위즈(주)" userId="be105a1e-ef17-475a-a144-a250c389e8ce" providerId="ADAL" clId="{A656BD1A-63EB-4194-B1A5-9726F5F971BF}" dt="2020-06-22T06:56:56.921" v="638" actId="478"/>
          <ac:spMkLst>
            <pc:docMk/>
            <pc:sldMk cId="2971263555" sldId="546"/>
            <ac:spMk id="94" creationId="{56DF79D6-CDF9-4F3F-BB36-65BE687190D5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97" creationId="{86A2A8AA-1C15-485F-9FB2-067A41BEBA0B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98" creationId="{E04695AA-CBF7-48B8-BF26-D475CD2A261E}"/>
          </ac:spMkLst>
        </pc:spChg>
        <pc:spChg chg="add mod">
          <ac:chgData name="피티위즈(주)" userId="be105a1e-ef17-475a-a144-a250c389e8ce" providerId="ADAL" clId="{A656BD1A-63EB-4194-B1A5-9726F5F971BF}" dt="2020-06-22T07:31:14.423" v="1208" actId="1076"/>
          <ac:spMkLst>
            <pc:docMk/>
            <pc:sldMk cId="2971263555" sldId="546"/>
            <ac:spMk id="100" creationId="{26315D23-777B-4FD6-8007-F975281C1499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050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111617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5766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18.244" v="1672" actId="478"/>
          <ac:spMkLst>
            <pc:docMk/>
            <pc:sldMk cId="2971263555" sldId="546"/>
            <ac:spMk id="249858" creationId="{00000000-0000-0000-0000-000000000000}"/>
          </ac:spMkLst>
        </pc:spChg>
        <pc:grpChg chg="add del mod ord">
          <ac:chgData name="피티위즈(주)" userId="be105a1e-ef17-475a-a144-a250c389e8ce" providerId="ADAL" clId="{A656BD1A-63EB-4194-B1A5-9726F5F971BF}" dt="2020-06-22T06:01:02.261" v="144" actId="478"/>
          <ac:grpSpMkLst>
            <pc:docMk/>
            <pc:sldMk cId="2971263555" sldId="546"/>
            <ac:grpSpMk id="2" creationId="{087CECD9-DE8C-4D4D-A7D2-6D7086CCDCB2}"/>
          </ac:grpSpMkLst>
        </pc:grpChg>
        <pc:grpChg chg="add del mod">
          <ac:chgData name="피티위즈(주)" userId="be105a1e-ef17-475a-a144-a250c389e8ce" providerId="ADAL" clId="{A656BD1A-63EB-4194-B1A5-9726F5F971BF}" dt="2020-06-22T06:08:31.678" v="202" actId="478"/>
          <ac:grpSpMkLst>
            <pc:docMk/>
            <pc:sldMk cId="2971263555" sldId="546"/>
            <ac:grpSpMk id="3" creationId="{A22A515D-6AEE-42CC-8D25-6AE95A74128A}"/>
          </ac:grpSpMkLst>
        </pc:grpChg>
        <pc:grpChg chg="add del mod ord">
          <ac:chgData name="피티위즈(주)" userId="be105a1e-ef17-475a-a144-a250c389e8ce" providerId="ADAL" clId="{A656BD1A-63EB-4194-B1A5-9726F5F971BF}" dt="2020-06-22T06:20:34.694" v="351" actId="165"/>
          <ac:grpSpMkLst>
            <pc:docMk/>
            <pc:sldMk cId="2971263555" sldId="546"/>
            <ac:grpSpMk id="6" creationId="{0C396393-FFBF-4B8C-888D-C89E0F3889C7}"/>
          </ac:grpSpMkLst>
        </pc:grpChg>
        <pc:grpChg chg="add del mod">
          <ac:chgData name="피티위즈(주)" userId="be105a1e-ef17-475a-a144-a250c389e8ce" providerId="ADAL" clId="{A656BD1A-63EB-4194-B1A5-9726F5F971BF}" dt="2020-06-22T06:52:10.295" v="594" actId="478"/>
          <ac:grpSpMkLst>
            <pc:docMk/>
            <pc:sldMk cId="2971263555" sldId="546"/>
            <ac:grpSpMk id="7" creationId="{A1CE80FC-770F-44C5-8679-F2349151BC13}"/>
          </ac:grpSpMkLst>
        </pc:grpChg>
        <pc:grpChg chg="add mod">
          <ac:chgData name="피티위즈(주)" userId="be105a1e-ef17-475a-a144-a250c389e8ce" providerId="ADAL" clId="{A656BD1A-63EB-4194-B1A5-9726F5F971BF}" dt="2020-06-22T07:30:43.964" v="1206" actId="1076"/>
          <ac:grpSpMkLst>
            <pc:docMk/>
            <pc:sldMk cId="2971263555" sldId="546"/>
            <ac:grpSpMk id="10" creationId="{1DDE8ACC-0125-4144-9C1D-501B23765C0F}"/>
          </ac:grpSpMkLst>
        </pc:grpChg>
        <pc:grpChg chg="add mod">
          <ac:chgData name="피티위즈(주)" userId="be105a1e-ef17-475a-a144-a250c389e8ce" providerId="ADAL" clId="{A656BD1A-63EB-4194-B1A5-9726F5F971BF}" dt="2020-06-22T08:22:19.697" v="1673" actId="164"/>
          <ac:grpSpMkLst>
            <pc:docMk/>
            <pc:sldMk cId="2971263555" sldId="546"/>
            <ac:grpSpMk id="11" creationId="{3FFCD552-13B4-4037-B6CF-51DB463D685C}"/>
          </ac:grpSpMkLst>
        </pc:grpChg>
        <pc:grpChg chg="add mod">
          <ac:chgData name="피티위즈(주)" userId="be105a1e-ef17-475a-a144-a250c389e8ce" providerId="ADAL" clId="{A656BD1A-63EB-4194-B1A5-9726F5F971BF}" dt="2020-06-22T06:08:17.440" v="198" actId="164"/>
          <ac:grpSpMkLst>
            <pc:docMk/>
            <pc:sldMk cId="2971263555" sldId="546"/>
            <ac:grpSpMk id="26" creationId="{18E792C3-322D-4614-9BBC-FE280AFBCB90}"/>
          </ac:grpSpMkLst>
        </pc:grpChg>
        <pc:grpChg chg="add del mod">
          <ac:chgData name="피티위즈(주)" userId="be105a1e-ef17-475a-a144-a250c389e8ce" providerId="ADAL" clId="{A656BD1A-63EB-4194-B1A5-9726F5F971BF}" dt="2020-06-22T06:08:31.678" v="202" actId="478"/>
          <ac:grpSpMkLst>
            <pc:docMk/>
            <pc:sldMk cId="2971263555" sldId="546"/>
            <ac:grpSpMk id="36" creationId="{BDEF7A10-66D4-4917-8220-D172A07E1CFA}"/>
          </ac:grpSpMkLst>
        </pc:grpChg>
        <pc:grpChg chg="mod">
          <ac:chgData name="피티위즈(주)" userId="be105a1e-ef17-475a-a144-a250c389e8ce" providerId="ADAL" clId="{A656BD1A-63EB-4194-B1A5-9726F5F971BF}" dt="2020-06-22T06:08:26.655" v="200" actId="571"/>
          <ac:grpSpMkLst>
            <pc:docMk/>
            <pc:sldMk cId="2971263555" sldId="546"/>
            <ac:grpSpMk id="37" creationId="{30EF2AB2-11E5-4485-A56C-24D44E087E2D}"/>
          </ac:grpSpMkLst>
        </pc:grpChg>
        <pc:grpChg chg="add del mod">
          <ac:chgData name="피티위즈(주)" userId="be105a1e-ef17-475a-a144-a250c389e8ce" providerId="ADAL" clId="{A656BD1A-63EB-4194-B1A5-9726F5F971BF}" dt="2020-06-22T06:09:12.255" v="208" actId="478"/>
          <ac:grpSpMkLst>
            <pc:docMk/>
            <pc:sldMk cId="2971263555" sldId="546"/>
            <ac:grpSpMk id="45" creationId="{9AD2DF6C-9B03-427D-A6DE-46740A1B6747}"/>
          </ac:grpSpMkLst>
        </pc:grpChg>
        <pc:grpChg chg="add del ord">
          <ac:chgData name="피티위즈(주)" userId="be105a1e-ef17-475a-a144-a250c389e8ce" providerId="ADAL" clId="{A656BD1A-63EB-4194-B1A5-9726F5F971BF}" dt="2020-06-22T06:27:39.433" v="361" actId="478"/>
          <ac:grpSpMkLst>
            <pc:docMk/>
            <pc:sldMk cId="2971263555" sldId="546"/>
            <ac:grpSpMk id="52" creationId="{26690A30-43C9-47A7-B520-EED12525F9B1}"/>
          </ac:grpSpMkLst>
        </pc:grpChg>
        <pc:grpChg chg="add del mod">
          <ac:chgData name="피티위즈(주)" userId="be105a1e-ef17-475a-a144-a250c389e8ce" providerId="ADAL" clId="{A656BD1A-63EB-4194-B1A5-9726F5F971BF}" dt="2020-06-22T06:19:29.058" v="334" actId="165"/>
          <ac:grpSpMkLst>
            <pc:docMk/>
            <pc:sldMk cId="2971263555" sldId="546"/>
            <ac:grpSpMk id="66" creationId="{D4861A95-C9DD-4D32-A686-2930DD735D00}"/>
          </ac:grpSpMkLst>
        </pc:grpChg>
        <pc:grpChg chg="add del mod">
          <ac:chgData name="피티위즈(주)" userId="be105a1e-ef17-475a-a144-a250c389e8ce" providerId="ADAL" clId="{A656BD1A-63EB-4194-B1A5-9726F5F971BF}" dt="2020-06-22T06:41:57.319" v="485" actId="478"/>
          <ac:grpSpMkLst>
            <pc:docMk/>
            <pc:sldMk cId="2971263555" sldId="546"/>
            <ac:grpSpMk id="75" creationId="{88F8D372-A221-4438-8CB8-2A9975D4433D}"/>
          </ac:grpSpMkLst>
        </pc:grpChg>
        <pc:graphicFrameChg chg="mod ord modGraphic">
          <ac:chgData name="피티위즈(주)" userId="be105a1e-ef17-475a-a144-a250c389e8ce" providerId="ADAL" clId="{A656BD1A-63EB-4194-B1A5-9726F5F971BF}" dt="2020-06-22T07:37:34.369" v="1303" actId="1076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graphicFrameChg chg="add del mod modGraphic">
          <ac:chgData name="피티위즈(주)" userId="be105a1e-ef17-475a-a144-a250c389e8ce" providerId="ADAL" clId="{A656BD1A-63EB-4194-B1A5-9726F5F971BF}" dt="2020-06-22T05:58:04.139" v="114" actId="478"/>
          <ac:graphicFrameMkLst>
            <pc:docMk/>
            <pc:sldMk cId="2971263555" sldId="546"/>
            <ac:graphicFrameMk id="19" creationId="{3B12C576-D6F2-416C-A19F-1F8D01EC93ED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1:14.423" v="1208" actId="1076"/>
          <ac:graphicFrameMkLst>
            <pc:docMk/>
            <pc:sldMk cId="2971263555" sldId="546"/>
            <ac:graphicFrameMk id="99" creationId="{9BBBAD72-EFF0-4B3B-AB7F-E3B9075C5192}"/>
          </ac:graphicFrameMkLst>
        </pc:graphicFrameChg>
        <pc:cxnChg chg="del mod">
          <ac:chgData name="피티위즈(주)" userId="be105a1e-ef17-475a-a144-a250c389e8ce" providerId="ADAL" clId="{A656BD1A-63EB-4194-B1A5-9726F5F971BF}" dt="2020-06-22T06:56:15.525" v="634" actId="478"/>
          <ac:cxnSpMkLst>
            <pc:docMk/>
            <pc:sldMk cId="2971263555" sldId="546"/>
            <ac:cxnSpMk id="25" creationId="{00000000-0000-0000-0000-000000000000}"/>
          </ac:cxnSpMkLst>
        </pc:cxnChg>
        <pc:cxnChg chg="del mod">
          <ac:chgData name="피티위즈(주)" userId="be105a1e-ef17-475a-a144-a250c389e8ce" providerId="ADAL" clId="{A656BD1A-63EB-4194-B1A5-9726F5F971BF}" dt="2020-06-22T06:56:13.854" v="633" actId="478"/>
          <ac:cxnSpMkLst>
            <pc:docMk/>
            <pc:sldMk cId="2971263555" sldId="546"/>
            <ac:cxnSpMk id="28" creationId="{00000000-0000-0000-0000-000000000000}"/>
          </ac:cxnSpMkLst>
        </pc:cxnChg>
        <pc:cxnChg chg="add mod">
          <ac:chgData name="피티위즈(주)" userId="be105a1e-ef17-475a-a144-a250c389e8ce" providerId="ADAL" clId="{A656BD1A-63EB-4194-B1A5-9726F5F971BF}" dt="2020-06-22T07:37:34.369" v="1303" actId="1076"/>
          <ac:cxnSpMkLst>
            <pc:docMk/>
            <pc:sldMk cId="2971263555" sldId="546"/>
            <ac:cxnSpMk id="95" creationId="{C8B56150-DB2A-4BB0-85D3-9417190ADCE3}"/>
          </ac:cxnSpMkLst>
        </pc:cxnChg>
      </pc:sldChg>
      <pc:sldChg chg="modSp">
        <pc:chgData name="피티위즈(주)" userId="be105a1e-ef17-475a-a144-a250c389e8ce" providerId="ADAL" clId="{A656BD1A-63EB-4194-B1A5-9726F5F971BF}" dt="2020-06-22T06:21:40.336" v="359" actId="207"/>
        <pc:sldMkLst>
          <pc:docMk/>
          <pc:sldMk cId="2653967047" sldId="554"/>
        </pc:sldMkLst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" creationId="{96D8F788-7126-4FE5-AC6A-1958FF53AE6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3" creationId="{E5175350-F42C-4CA3-A943-06691496398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4" creationId="{47932E85-F58E-4F21-85B9-89BF19A5D22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5" creationId="{85E2012B-26A3-445E-80B3-5CAA4019160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6" creationId="{140669B2-9AD8-4CB4-BF5B-70728C2DD579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7" creationId="{961BB0FB-6DF0-4916-A4EA-893A84F33BFB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8" creationId="{117B61F0-83FB-44F6-B254-B27413983BFF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9" creationId="{3BD65EF0-7123-4C32-8A82-25A375DB5C48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0" creationId="{B3D9621F-C6EE-49CE-AA65-BD2160365AB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1" creationId="{628931FC-75DA-4949-82DC-54DAF8756FA3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2" creationId="{7724ECE7-9955-4527-BE78-8D4B3E2941A4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3" creationId="{92445493-C43D-4263-8386-254651D620FE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4" creationId="{EFD36945-298E-4D2B-B224-3F6EBD547E3C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5" creationId="{43647E55-B717-4532-93B9-B8FA498BE482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6" creationId="{6DB3AE24-4AF5-4CB7-B5F0-F97AF2F7DC76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7" creationId="{24EE8E77-E801-42E3-B3F1-DE795423968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8" creationId="{B820130D-309C-4AF5-9E54-CF2C21A942D0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19" creationId="{1C25A5A4-341A-444B-8A91-314BE315CA85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0" creationId="{05C9BAD7-E54E-4409-9113-7EDFA3F2862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2" creationId="{C17FF040-420E-4CCC-A8E7-99DAEECA47D5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3" creationId="{3891CD0A-B471-41C5-B9F8-871F0D15581A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4" creationId="{400EFD63-FAE6-4EA1-BBA9-DE73A2B43036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5" creationId="{06FC8AB9-DD15-4857-9FEF-43C538A1531F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6" creationId="{630163E5-6A46-4990-B44B-687A6613EF22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7" creationId="{495079FB-79B9-491F-92CA-FC1A4269616B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8" creationId="{DE1C6130-AEA7-4640-B92D-E19029C34F9D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29" creationId="{35818DC8-3880-4FF0-86F5-37D7F70163A1}"/>
          </ac:grpSpMkLst>
        </pc:grpChg>
        <pc:grpChg chg="mod">
          <ac:chgData name="피티위즈(주)" userId="be105a1e-ef17-475a-a144-a250c389e8ce" providerId="ADAL" clId="{A656BD1A-63EB-4194-B1A5-9726F5F971BF}" dt="2020-06-22T06:21:40.336" v="359" actId="207"/>
          <ac:grpSpMkLst>
            <pc:docMk/>
            <pc:sldMk cId="2653967047" sldId="554"/>
            <ac:grpSpMk id="30" creationId="{4D2B2D79-A75D-43A1-8812-E20BA32C8E15}"/>
          </ac:grpSpMkLst>
        </pc:grpChg>
      </pc:sldChg>
      <pc:sldChg chg="modTransition">
        <pc:chgData name="피티위즈(주)" userId="be105a1e-ef17-475a-a144-a250c389e8ce" providerId="ADAL" clId="{A656BD1A-63EB-4194-B1A5-9726F5F971BF}" dt="2020-06-22T05:54:31.664" v="52"/>
        <pc:sldMkLst>
          <pc:docMk/>
          <pc:sldMk cId="2778324739" sldId="661"/>
        </pc:sldMkLst>
      </pc:sldChg>
      <pc:sldChg chg="addSp delSp modSp mod">
        <pc:chgData name="피티위즈(주)" userId="be105a1e-ef17-475a-a144-a250c389e8ce" providerId="ADAL" clId="{A656BD1A-63EB-4194-B1A5-9726F5F971BF}" dt="2020-06-22T08:44:19.783" v="1836" actId="1076"/>
        <pc:sldMkLst>
          <pc:docMk/>
          <pc:sldMk cId="0" sldId="684"/>
        </pc:sldMkLst>
        <pc:spChg chg="mod">
          <ac:chgData name="피티위즈(주)" userId="be105a1e-ef17-475a-a144-a250c389e8ce" providerId="ADAL" clId="{A656BD1A-63EB-4194-B1A5-9726F5F971BF}" dt="2020-06-22T08:03:57.948" v="1509" actId="1076"/>
          <ac:spMkLst>
            <pc:docMk/>
            <pc:sldMk cId="0" sldId="684"/>
            <ac:spMk id="3" creationId="{3080D8F9-7D50-4770-9BC5-D1C2B1811899}"/>
          </ac:spMkLst>
        </pc:spChg>
        <pc:spChg chg="mod">
          <ac:chgData name="피티위즈(주)" userId="be105a1e-ef17-475a-a144-a250c389e8ce" providerId="ADAL" clId="{A656BD1A-63EB-4194-B1A5-9726F5F971BF}" dt="2020-06-22T08:24:13.353" v="1680" actId="1076"/>
          <ac:spMkLst>
            <pc:docMk/>
            <pc:sldMk cId="0" sldId="684"/>
            <ac:spMk id="5" creationId="{489429EF-7E9C-456B-888F-7B8E722276E0}"/>
          </ac:spMkLst>
        </pc:spChg>
        <pc:spChg chg="add mod ord">
          <ac:chgData name="피티위즈(주)" userId="be105a1e-ef17-475a-a144-a250c389e8ce" providerId="ADAL" clId="{A656BD1A-63EB-4194-B1A5-9726F5F971BF}" dt="2020-06-22T08:38:56.699" v="1706" actId="167"/>
          <ac:spMkLst>
            <pc:docMk/>
            <pc:sldMk cId="0" sldId="684"/>
            <ac:spMk id="7" creationId="{C458D375-D8F6-4ACA-8FE9-D880AFAE53A7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0" sldId="684"/>
            <ac:spMk id="8" creationId="{3F77A595-9DE1-4D2F-A09D-47EBED69DCA9}"/>
          </ac:spMkLst>
        </pc:spChg>
        <pc:spChg chg="mod">
          <ac:chgData name="피티위즈(주)" userId="be105a1e-ef17-475a-a144-a250c389e8ce" providerId="ADAL" clId="{A656BD1A-63EB-4194-B1A5-9726F5F971BF}" dt="2020-06-22T08:43:47.790" v="1791" actId="20577"/>
          <ac:spMkLst>
            <pc:docMk/>
            <pc:sldMk cId="0" sldId="684"/>
            <ac:spMk id="11" creationId="{FF4A6A7C-ABE2-4833-BDE5-C15DB235FBFE}"/>
          </ac:spMkLst>
        </pc:spChg>
        <pc:spChg chg="mod topLvl">
          <ac:chgData name="피티위즈(주)" userId="be105a1e-ef17-475a-a144-a250c389e8ce" providerId="ADAL" clId="{A656BD1A-63EB-4194-B1A5-9726F5F971BF}" dt="2020-06-22T08:40:57.628" v="1770" actId="12789"/>
          <ac:spMkLst>
            <pc:docMk/>
            <pc:sldMk cId="0" sldId="684"/>
            <ac:spMk id="15" creationId="{E77C81B1-6BCE-49A6-AC8D-315728A61F99}"/>
          </ac:spMkLst>
        </pc:spChg>
        <pc:spChg chg="mod">
          <ac:chgData name="피티위즈(주)" userId="be105a1e-ef17-475a-a144-a250c389e8ce" providerId="ADAL" clId="{A656BD1A-63EB-4194-B1A5-9726F5F971BF}" dt="2020-06-22T08:40:43.699" v="1764"/>
          <ac:spMkLst>
            <pc:docMk/>
            <pc:sldMk cId="0" sldId="684"/>
            <ac:spMk id="21" creationId="{F82D394F-B232-4473-BF51-2BFEC8B5B75C}"/>
          </ac:spMkLst>
        </pc:spChg>
        <pc:spChg chg="mod">
          <ac:chgData name="피티위즈(주)" userId="be105a1e-ef17-475a-a144-a250c389e8ce" providerId="ADAL" clId="{A656BD1A-63EB-4194-B1A5-9726F5F971BF}" dt="2020-06-22T08:40:48.496" v="1765" actId="207"/>
          <ac:spMkLst>
            <pc:docMk/>
            <pc:sldMk cId="0" sldId="684"/>
            <ac:spMk id="22" creationId="{4668FFD4-34B7-4D65-91A3-6F6E58E1FAD6}"/>
          </ac:spMkLst>
        </pc:spChg>
        <pc:spChg chg="mod">
          <ac:chgData name="피티위즈(주)" userId="be105a1e-ef17-475a-a144-a250c389e8ce" providerId="ADAL" clId="{A656BD1A-63EB-4194-B1A5-9726F5F971BF}" dt="2020-06-22T08:40:50.105" v="1766"/>
          <ac:spMkLst>
            <pc:docMk/>
            <pc:sldMk cId="0" sldId="684"/>
            <ac:spMk id="25" creationId="{FB5ED7E9-7200-4142-9337-870B85B9B97B}"/>
          </ac:spMkLst>
        </pc:spChg>
        <pc:spChg chg="mod">
          <ac:chgData name="피티위즈(주)" userId="be105a1e-ef17-475a-a144-a250c389e8ce" providerId="ADAL" clId="{A656BD1A-63EB-4194-B1A5-9726F5F971BF}" dt="2020-06-22T08:40:53.590" v="1767" actId="207"/>
          <ac:spMkLst>
            <pc:docMk/>
            <pc:sldMk cId="0" sldId="684"/>
            <ac:spMk id="26" creationId="{CC09A723-2920-4B36-B329-AC5AC290A375}"/>
          </ac:spMkLst>
        </pc:spChg>
        <pc:spChg chg="add mod">
          <ac:chgData name="피티위즈(주)" userId="be105a1e-ef17-475a-a144-a250c389e8ce" providerId="ADAL" clId="{A656BD1A-63EB-4194-B1A5-9726F5F971BF}" dt="2020-06-22T08:44:19.783" v="1836" actId="1076"/>
          <ac:spMkLst>
            <pc:docMk/>
            <pc:sldMk cId="0" sldId="684"/>
            <ac:spMk id="38" creationId="{E78C05C3-C7BA-4A6B-9027-FB030750C04B}"/>
          </ac:spMkLst>
        </pc:spChg>
        <pc:grpChg chg="add mod">
          <ac:chgData name="피티위즈(주)" userId="be105a1e-ef17-475a-a144-a250c389e8ce" providerId="ADAL" clId="{A656BD1A-63EB-4194-B1A5-9726F5F971BF}" dt="2020-06-22T08:41:12.253" v="1773"/>
          <ac:grpSpMkLst>
            <pc:docMk/>
            <pc:sldMk cId="0" sldId="684"/>
            <ac:grpSpMk id="9" creationId="{D76C20FF-D375-4CE9-9774-A2A8583E520A}"/>
          </ac:grpSpMkLst>
        </pc:grpChg>
        <pc:grpChg chg="add del">
          <ac:chgData name="피티위즈(주)" userId="be105a1e-ef17-475a-a144-a250c389e8ce" providerId="ADAL" clId="{A656BD1A-63EB-4194-B1A5-9726F5F971BF}" dt="2020-06-22T08:40:00.855" v="1742" actId="165"/>
          <ac:grpSpMkLst>
            <pc:docMk/>
            <pc:sldMk cId="0" sldId="684"/>
            <ac:grpSpMk id="14" creationId="{ABF385F8-2DB5-40E1-B010-C7F3F7B98014}"/>
          </ac:grpSpMkLst>
        </pc:grpChg>
        <pc:grpChg chg="mod topLvl">
          <ac:chgData name="피티위즈(주)" userId="be105a1e-ef17-475a-a144-a250c389e8ce" providerId="ADAL" clId="{A656BD1A-63EB-4194-B1A5-9726F5F971BF}" dt="2020-06-22T08:40:29.340" v="1758" actId="12788"/>
          <ac:grpSpMkLst>
            <pc:docMk/>
            <pc:sldMk cId="0" sldId="684"/>
            <ac:grpSpMk id="16" creationId="{DA41C8E8-B7B0-44DE-BE0E-02EEC546BE48}"/>
          </ac:grpSpMkLst>
        </pc:grpChg>
        <pc:grpChg chg="del mod topLvl">
          <ac:chgData name="피티위즈(주)" userId="be105a1e-ef17-475a-a144-a250c389e8ce" providerId="ADAL" clId="{A656BD1A-63EB-4194-B1A5-9726F5F971BF}" dt="2020-06-22T08:40:02.996" v="1743" actId="478"/>
          <ac:grpSpMkLst>
            <pc:docMk/>
            <pc:sldMk cId="0" sldId="684"/>
            <ac:grpSpMk id="17" creationId="{D0DBD1DC-DD80-4E66-90BA-564873A92AF9}"/>
          </ac:grpSpMkLst>
        </pc:grpChg>
        <pc:grpChg chg="mod topLvl">
          <ac:chgData name="피티위즈(주)" userId="be105a1e-ef17-475a-a144-a250c389e8ce" providerId="ADAL" clId="{A656BD1A-63EB-4194-B1A5-9726F5F971BF}" dt="2020-06-22T08:40:29.340" v="1758" actId="12788"/>
          <ac:grpSpMkLst>
            <pc:docMk/>
            <pc:sldMk cId="0" sldId="684"/>
            <ac:grpSpMk id="18" creationId="{0923CE68-4EF5-4FA3-AA83-E6E95678D6B0}"/>
          </ac:grpSpMkLst>
        </pc:grpChg>
        <pc:grpChg chg="add del mod">
          <ac:chgData name="피티위즈(주)" userId="be105a1e-ef17-475a-a144-a250c389e8ce" providerId="ADAL" clId="{A656BD1A-63EB-4194-B1A5-9726F5F971BF}" dt="2020-06-22T08:40:27.027" v="1755" actId="165"/>
          <ac:grpSpMkLst>
            <pc:docMk/>
            <pc:sldMk cId="0" sldId="684"/>
            <ac:grpSpMk id="28" creationId="{0CEE8DF9-7C16-4807-81D3-C5ABF677D425}"/>
          </ac:grpSpMkLst>
        </pc:grpChg>
        <pc:grpChg chg="add mod">
          <ac:chgData name="피티위즈(주)" userId="be105a1e-ef17-475a-a144-a250c389e8ce" providerId="ADAL" clId="{A656BD1A-63EB-4194-B1A5-9726F5F971BF}" dt="2020-06-22T08:40:57.628" v="1770" actId="12789"/>
          <ac:grpSpMkLst>
            <pc:docMk/>
            <pc:sldMk cId="0" sldId="684"/>
            <ac:grpSpMk id="29" creationId="{A40EA90D-E69C-4A1D-9D92-9B036F923AED}"/>
          </ac:grpSpMkLst>
        </pc:grpChg>
        <pc:grpChg chg="add del mod">
          <ac:chgData name="피티위즈(주)" userId="be105a1e-ef17-475a-a144-a250c389e8ce" providerId="ADAL" clId="{A656BD1A-63EB-4194-B1A5-9726F5F971BF}" dt="2020-06-22T08:40:55.543" v="1768" actId="478"/>
          <ac:grpSpMkLst>
            <pc:docMk/>
            <pc:sldMk cId="0" sldId="684"/>
            <ac:grpSpMk id="30" creationId="{16AA6972-936C-4EB8-9538-4612AF195645}"/>
          </ac:grpSpMkLst>
        </pc:grpChg>
        <pc:grpChg chg="mod">
          <ac:chgData name="피티위즈(주)" userId="be105a1e-ef17-475a-a144-a250c389e8ce" providerId="ADAL" clId="{A656BD1A-63EB-4194-B1A5-9726F5F971BF}" dt="2020-06-22T08:40:36.371" v="1759" actId="571"/>
          <ac:grpSpMkLst>
            <pc:docMk/>
            <pc:sldMk cId="0" sldId="684"/>
            <ac:grpSpMk id="31" creationId="{0C622F94-9E06-42D4-A767-F2D9951DA741}"/>
          </ac:grpSpMkLst>
        </pc:grpChg>
        <pc:grpChg chg="mod">
          <ac:chgData name="피티위즈(주)" userId="be105a1e-ef17-475a-a144-a250c389e8ce" providerId="ADAL" clId="{A656BD1A-63EB-4194-B1A5-9726F5F971BF}" dt="2020-06-22T08:40:36.371" v="1759" actId="571"/>
          <ac:grpSpMkLst>
            <pc:docMk/>
            <pc:sldMk cId="0" sldId="684"/>
            <ac:grpSpMk id="32" creationId="{7AF42DAA-2463-4C69-AC05-8B54A08B9336}"/>
          </ac:grpSpMkLst>
        </pc:grpChg>
        <pc:graphicFrameChg chg="mod">
          <ac:chgData name="피티위즈(주)" userId="be105a1e-ef17-475a-a144-a250c389e8ce" providerId="ADAL" clId="{A656BD1A-63EB-4194-B1A5-9726F5F971BF}" dt="2020-06-22T08:37:55.635" v="1687"/>
          <ac:graphicFrameMkLst>
            <pc:docMk/>
            <pc:sldMk cId="0" sldId="684"/>
            <ac:graphicFrameMk id="2" creationId="{00000000-0000-0000-0000-000000000000}"/>
          </ac:graphicFrameMkLst>
        </pc:graphicFrameChg>
        <pc:graphicFrameChg chg="add del mod">
          <ac:chgData name="피티위즈(주)" userId="be105a1e-ef17-475a-a144-a250c389e8ce" providerId="ADAL" clId="{A656BD1A-63EB-4194-B1A5-9726F5F971BF}" dt="2020-06-22T08:39:32.168" v="1714" actId="478"/>
          <ac:graphicFrameMkLst>
            <pc:docMk/>
            <pc:sldMk cId="0" sldId="684"/>
            <ac:graphicFrameMk id="13" creationId="{5D42866D-5726-4E32-BA93-CCD0BDAB13E0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8:39:27.074" v="1713" actId="113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A656BD1A-63EB-4194-B1A5-9726F5F971BF}" dt="2020-06-22T08:03:57.948" v="1509" actId="1076"/>
          <ac:cxnSpMkLst>
            <pc:docMk/>
            <pc:sldMk cId="0" sldId="684"/>
            <ac:cxnSpMk id="4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0:28.559" v="1757" actId="164"/>
          <ac:cxnSpMkLst>
            <pc:docMk/>
            <pc:sldMk cId="0" sldId="684"/>
            <ac:cxnSpMk id="19" creationId="{9F493BB5-1506-4562-A7E5-CACC35D3B60A}"/>
          </ac:cxnSpMkLst>
        </pc:cxnChg>
        <pc:cxnChg chg="del mod topLvl">
          <ac:chgData name="피티위즈(주)" userId="be105a1e-ef17-475a-a144-a250c389e8ce" providerId="ADAL" clId="{A656BD1A-63EB-4194-B1A5-9726F5F971BF}" dt="2020-06-22T08:40:03.762" v="1744" actId="478"/>
          <ac:cxnSpMkLst>
            <pc:docMk/>
            <pc:sldMk cId="0" sldId="684"/>
            <ac:cxnSpMk id="20" creationId="{C20466F2-A68C-4409-B29C-2E98F727BA82}"/>
          </ac:cxnSpMkLst>
        </pc:cxnChg>
      </pc:sldChg>
      <pc:sldChg chg="addSp delSp modSp modAnim">
        <pc:chgData name="피티위즈(주)" userId="be105a1e-ef17-475a-a144-a250c389e8ce" providerId="ADAL" clId="{A656BD1A-63EB-4194-B1A5-9726F5F971BF}" dt="2020-06-22T09:14:58.366" v="1934" actId="12788"/>
        <pc:sldMkLst>
          <pc:docMk/>
          <pc:sldMk cId="1876603473" sldId="699"/>
        </pc:sldMkLst>
        <pc:spChg chg="del">
          <ac:chgData name="피티위즈(주)" userId="be105a1e-ef17-475a-a144-a250c389e8ce" providerId="ADAL" clId="{A656BD1A-63EB-4194-B1A5-9726F5F971BF}" dt="2020-06-22T08:44:24.339" v="1837" actId="478"/>
          <ac:spMkLst>
            <pc:docMk/>
            <pc:sldMk cId="1876603473" sldId="699"/>
            <ac:spMk id="21" creationId="{CEC5B7FF-CA2D-42C9-87DC-1EE8A1263A3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28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3" creationId="{547BD524-6135-4B99-AD56-27197244D4F2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4" creationId="{CA71DEC0-950A-4AFE-AE61-2C9646C6BEFD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5" creationId="{965CED58-1265-47B2-8AA9-01D0906EC209}"/>
          </ac:spMkLst>
        </pc:spChg>
        <pc:spChg chg="add mod">
          <ac:chgData name="피티위즈(주)" userId="be105a1e-ef17-475a-a144-a250c389e8ce" providerId="ADAL" clId="{A656BD1A-63EB-4194-B1A5-9726F5F971BF}" dt="2020-06-22T09:14:51.975" v="1931" actId="164"/>
          <ac:spMkLst>
            <pc:docMk/>
            <pc:sldMk cId="1876603473" sldId="699"/>
            <ac:spMk id="36" creationId="{C8020115-105F-4CFF-B76A-B09EDA03D79D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3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4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45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9:05:28.611" v="1921" actId="1076"/>
          <ac:spMkLst>
            <pc:docMk/>
            <pc:sldMk cId="1876603473" sldId="699"/>
            <ac:spMk id="46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78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79" creationId="{A7136073-3C3D-45CC-AC98-A3E6E8B4096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80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8:44:26.235" v="1838" actId="164"/>
          <ac:spMkLst>
            <pc:docMk/>
            <pc:sldMk cId="1876603473" sldId="699"/>
            <ac:spMk id="81" creationId="{00000000-0000-0000-0000-000000000000}"/>
          </ac:spMkLst>
        </pc:spChg>
        <pc:grpChg chg="mod">
          <ac:chgData name="피티위즈(주)" userId="be105a1e-ef17-475a-a144-a250c389e8ce" providerId="ADAL" clId="{A656BD1A-63EB-4194-B1A5-9726F5F971BF}" dt="2020-06-22T08:44:26.235" v="1838" actId="164"/>
          <ac:grpSpMkLst>
            <pc:docMk/>
            <pc:sldMk cId="1876603473" sldId="699"/>
            <ac:grpSpMk id="3" creationId="{F62244BE-EF91-4409-9FD2-1FE41F1DBC74}"/>
          </ac:grpSpMkLst>
        </pc:grpChg>
        <pc:grpChg chg="add mod">
          <ac:chgData name="피티위즈(주)" userId="be105a1e-ef17-475a-a144-a250c389e8ce" providerId="ADAL" clId="{A656BD1A-63EB-4194-B1A5-9726F5F971BF}" dt="2020-06-22T08:44:30.586" v="1841" actId="164"/>
          <ac:grpSpMkLst>
            <pc:docMk/>
            <pc:sldMk cId="1876603473" sldId="699"/>
            <ac:grpSpMk id="4" creationId="{93851DAF-86C5-4D85-BAEF-F1A30D18AC04}"/>
          </ac:grpSpMkLst>
        </pc:grpChg>
        <pc:grpChg chg="add mod">
          <ac:chgData name="피티위즈(주)" userId="be105a1e-ef17-475a-a144-a250c389e8ce" providerId="ADAL" clId="{A656BD1A-63EB-4194-B1A5-9726F5F971BF}" dt="2020-06-22T09:07:23.621" v="1925" actId="1076"/>
          <ac:grpSpMkLst>
            <pc:docMk/>
            <pc:sldMk cId="1876603473" sldId="699"/>
            <ac:grpSpMk id="5" creationId="{413B57A3-7748-44A6-8C21-E9B88E75A721}"/>
          </ac:grpSpMkLst>
        </pc:grpChg>
        <pc:grpChg chg="add mod">
          <ac:chgData name="피티위즈(주)" userId="be105a1e-ef17-475a-a144-a250c389e8ce" providerId="ADAL" clId="{A656BD1A-63EB-4194-B1A5-9726F5F971BF}" dt="2020-06-22T09:14:58.366" v="1934" actId="12788"/>
          <ac:grpSpMkLst>
            <pc:docMk/>
            <pc:sldMk cId="1876603473" sldId="699"/>
            <ac:grpSpMk id="6" creationId="{47CF511D-CB36-43C0-AF87-1A4E5EBE3164}"/>
          </ac:grpSpMkLst>
        </pc:grpChg>
        <pc:grpChg chg="add">
          <ac:chgData name="피티위즈(주)" userId="be105a1e-ef17-475a-a144-a250c389e8ce" providerId="ADAL" clId="{A656BD1A-63EB-4194-B1A5-9726F5F971BF}" dt="2020-06-22T08:44:35.993" v="1843"/>
          <ac:grpSpMkLst>
            <pc:docMk/>
            <pc:sldMk cId="1876603473" sldId="699"/>
            <ac:grpSpMk id="29" creationId="{BBDADB9B-EC21-4526-BFFA-A34A3292FE1D}"/>
          </ac:grpSpMkLst>
        </pc:grpChg>
        <pc:grpChg chg="mod">
          <ac:chgData name="피티위즈(주)" userId="be105a1e-ef17-475a-a144-a250c389e8ce" providerId="ADAL" clId="{A656BD1A-63EB-4194-B1A5-9726F5F971BF}" dt="2020-06-22T08:44:26.235" v="1838" actId="164"/>
          <ac:grpSpMkLst>
            <pc:docMk/>
            <pc:sldMk cId="1876603473" sldId="699"/>
            <ac:grpSpMk id="37" creationId="{F62244BE-EF91-4409-9FD2-1FE41F1DBC74}"/>
          </ac:grpSpMkLst>
        </pc:grpChg>
        <pc:cxnChg chg="mod">
          <ac:chgData name="피티위즈(주)" userId="be105a1e-ef17-475a-a144-a250c389e8ce" providerId="ADAL" clId="{A656BD1A-63EB-4194-B1A5-9726F5F971BF}" dt="2020-06-22T08:44:30.586" v="1841" actId="164"/>
          <ac:cxnSpMkLst>
            <pc:docMk/>
            <pc:sldMk cId="1876603473" sldId="699"/>
            <ac:cxnSpMk id="27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A656BD1A-63EB-4194-B1A5-9726F5F971BF}" dt="2020-06-22T08:46:54.390" v="1914"/>
        <pc:sldMkLst>
          <pc:docMk/>
          <pc:sldMk cId="2971263555" sldId="716"/>
        </pc:sldMkLst>
        <pc:spChg chg="mod">
          <ac:chgData name="피티위즈(주)" userId="be105a1e-ef17-475a-a144-a250c389e8ce" providerId="ADAL" clId="{A656BD1A-63EB-4194-B1A5-9726F5F971BF}" dt="2020-06-22T08:45:55.392" v="1882" actId="1076"/>
          <ac:spMkLst>
            <pc:docMk/>
            <pc:sldMk cId="2971263555" sldId="716"/>
            <ac:spMk id="3" creationId="{C6B4F609-DA2E-416E-A0C0-7FFD2FCD77BD}"/>
          </ac:spMkLst>
        </pc:spChg>
        <pc:spChg chg="add mod ord">
          <ac:chgData name="피티위즈(주)" userId="be105a1e-ef17-475a-a144-a250c389e8ce" providerId="ADAL" clId="{A656BD1A-63EB-4194-B1A5-9726F5F971BF}" dt="2020-06-22T08:46:54.390" v="1914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8" creationId="{33884EFB-0B11-458F-81D5-2A8271868A70}"/>
          </ac:spMkLst>
        </pc:spChg>
        <pc:spChg chg="add del mod">
          <ac:chgData name="피티위즈(주)" userId="be105a1e-ef17-475a-a144-a250c389e8ce" providerId="ADAL" clId="{A656BD1A-63EB-4194-B1A5-9726F5F971BF}" dt="2020-06-22T08:23:54.088" v="1678"/>
          <ac:spMkLst>
            <pc:docMk/>
            <pc:sldMk cId="2971263555" sldId="716"/>
            <ac:spMk id="10" creationId="{7D6E8E4D-56B6-426A-835F-7E4421B7EA1A}"/>
          </ac:spMkLst>
        </pc:spChg>
        <pc:spChg chg="del mod">
          <ac:chgData name="피티위즈(주)" userId="be105a1e-ef17-475a-a144-a250c389e8ce" providerId="ADAL" clId="{A656BD1A-63EB-4194-B1A5-9726F5F971BF}" dt="2020-06-22T08:19:55.177" v="1641" actId="478"/>
          <ac:spMkLst>
            <pc:docMk/>
            <pc:sldMk cId="2971263555" sldId="716"/>
            <ac:spMk id="20" creationId="{3080D8F9-7D50-4770-9BC5-D1C2B1811899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29" creationId="{489429EF-7E9C-456B-888F-7B8E722276E0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30" creationId="{FA1FB8AA-9550-4810-AD2C-F1626691E69C}"/>
          </ac:spMkLst>
        </pc:spChg>
        <pc:spChg chg="del mod topLvl">
          <ac:chgData name="피티위즈(주)" userId="be105a1e-ef17-475a-a144-a250c389e8ce" providerId="ADAL" clId="{A656BD1A-63EB-4194-B1A5-9726F5F971BF}" dt="2020-06-22T08:11:19.633" v="1623" actId="478"/>
          <ac:spMkLst>
            <pc:docMk/>
            <pc:sldMk cId="2971263555" sldId="716"/>
            <ac:spMk id="33" creationId="{196A0079-C827-4F4F-B823-CA15BEB84F9A}"/>
          </ac:spMkLst>
        </pc:spChg>
        <pc:spChg chg="mod topLvl">
          <ac:chgData name="피티위즈(주)" userId="be105a1e-ef17-475a-a144-a250c389e8ce" providerId="ADAL" clId="{A656BD1A-63EB-4194-B1A5-9726F5F971BF}" dt="2020-06-22T08:44:54.219" v="1845" actId="14100"/>
          <ac:spMkLst>
            <pc:docMk/>
            <pc:sldMk cId="2971263555" sldId="716"/>
            <ac:spMk id="34" creationId="{8ADEB829-C448-4B8A-956D-69BC5B4BC0D6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5" creationId="{882FFA47-13F0-496B-A5FE-5524C8518974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6" creationId="{8A0D35F2-929F-4DFB-A9AF-208A8721A518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7" creationId="{B3BE4864-8B2D-4CB9-B5F4-B1EF25F45A2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8" creationId="{44B6A76E-3568-4172-8F98-2E2E19786587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39" creationId="{F954E20F-ACDE-4A49-A99F-57F12FEBFA5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0" creationId="{A8AC7DFE-E05A-4550-AB46-867DB629B0AA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1" creationId="{F1237D83-42E3-408B-9EB5-2DD0B61EE657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42" creationId="{0F42E934-3763-4E1D-B9DE-E953245C2CDF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3" creationId="{43E2769A-0356-48B4-ABF7-AEA0881F4E70}"/>
          </ac:spMkLst>
        </pc:spChg>
        <pc:spChg chg="add mod ord">
          <ac:chgData name="피티위즈(주)" userId="be105a1e-ef17-475a-a144-a250c389e8ce" providerId="ADAL" clId="{A656BD1A-63EB-4194-B1A5-9726F5F971BF}" dt="2020-06-22T08:12:00.496" v="1634" actId="12788"/>
          <ac:spMkLst>
            <pc:docMk/>
            <pc:sldMk cId="2971263555" sldId="716"/>
            <ac:spMk id="44" creationId="{F2D4C2F4-DF4A-4913-B128-1021BABEABBD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46" creationId="{F48603B6-8787-4F0D-97EC-EABE6D506DD1}"/>
          </ac:spMkLst>
        </pc:spChg>
        <pc:spChg chg="add mod">
          <ac:chgData name="피티위즈(주)" userId="be105a1e-ef17-475a-a144-a250c389e8ce" providerId="ADAL" clId="{A656BD1A-63EB-4194-B1A5-9726F5F971BF}" dt="2020-06-22T08:19:53.224" v="1639" actId="164"/>
          <ac:spMkLst>
            <pc:docMk/>
            <pc:sldMk cId="2971263555" sldId="716"/>
            <ac:spMk id="47" creationId="{1493A2F8-8D3A-4DF2-B9A9-D46B68FAC8A3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2" creationId="{44B6A76E-3568-4172-8F98-2E2E19786587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3" creationId="{F954E20F-ACDE-4A49-A99F-57F12FEBFA50}"/>
          </ac:spMkLst>
        </pc:spChg>
        <pc:spChg chg="mod topLvl">
          <ac:chgData name="피티위즈(주)" userId="be105a1e-ef17-475a-a144-a250c389e8ce" providerId="ADAL" clId="{A656BD1A-63EB-4194-B1A5-9726F5F971BF}" dt="2020-06-22T08:46:20.980" v="1903" actId="1037"/>
          <ac:spMkLst>
            <pc:docMk/>
            <pc:sldMk cId="2971263555" sldId="716"/>
            <ac:spMk id="54" creationId="{43E2769A-0356-48B4-ABF7-AEA0881F4E70}"/>
          </ac:spMkLst>
        </pc:spChg>
        <pc:spChg chg="mod">
          <ac:chgData name="피티위즈(주)" userId="be105a1e-ef17-475a-a144-a250c389e8ce" providerId="ADAL" clId="{A656BD1A-63EB-4194-B1A5-9726F5F971BF}" dt="2020-06-22T08:04:07.463" v="1510" actId="1076"/>
          <ac:spMkLst>
            <pc:docMk/>
            <pc:sldMk cId="2971263555" sldId="716"/>
            <ac:spMk id="56" creationId="{D463E2F8-DFAE-44FF-9981-7094E463FE7A}"/>
          </ac:spMkLst>
        </pc:spChg>
        <pc:spChg chg="add mod">
          <ac:chgData name="피티위즈(주)" userId="be105a1e-ef17-475a-a144-a250c389e8ce" providerId="ADAL" clId="{A656BD1A-63EB-4194-B1A5-9726F5F971BF}" dt="2020-06-22T08:22:04.682" v="1667" actId="164"/>
          <ac:spMkLst>
            <pc:docMk/>
            <pc:sldMk cId="2971263555" sldId="716"/>
            <ac:spMk id="74" creationId="{650CA853-4F55-4B71-A64B-252C66339DF5}"/>
          </ac:spMkLst>
        </pc:spChg>
        <pc:grpChg chg="del mod ord">
          <ac:chgData name="피티위즈(주)" userId="be105a1e-ef17-475a-a144-a250c389e8ce" providerId="ADAL" clId="{A656BD1A-63EB-4194-B1A5-9726F5F971BF}" dt="2020-06-22T08:09:02.592" v="1550" actId="165"/>
          <ac:grpSpMkLst>
            <pc:docMk/>
            <pc:sldMk cId="2971263555" sldId="716"/>
            <ac:grpSpMk id="2" creationId="{00000000-0000-0000-0000-000000000000}"/>
          </ac:grpSpMkLst>
        </pc:grpChg>
        <pc:grpChg chg="add del mod">
          <ac:chgData name="피티위즈(주)" userId="be105a1e-ef17-475a-a144-a250c389e8ce" providerId="ADAL" clId="{A656BD1A-63EB-4194-B1A5-9726F5F971BF}" dt="2020-06-22T08:09:53.249" v="1578" actId="165"/>
          <ac:grpSpMkLst>
            <pc:docMk/>
            <pc:sldMk cId="2971263555" sldId="716"/>
            <ac:grpSpMk id="4" creationId="{215ABE91-1AA1-4A64-A9EF-84420C810E34}"/>
          </ac:grpSpMkLst>
        </pc:grpChg>
        <pc:grpChg chg="add mod">
          <ac:chgData name="피티위즈(주)" userId="be105a1e-ef17-475a-a144-a250c389e8ce" providerId="ADAL" clId="{A656BD1A-63EB-4194-B1A5-9726F5F971BF}" dt="2020-06-22T08:19:57.662" v="1642" actId="1076"/>
          <ac:grpSpMkLst>
            <pc:docMk/>
            <pc:sldMk cId="2971263555" sldId="716"/>
            <ac:grpSpMk id="7" creationId="{B3971FFD-DA52-4DF6-9B8F-EAADE3156239}"/>
          </ac:grpSpMkLst>
        </pc:grpChg>
        <pc:grpChg chg="add mod">
          <ac:chgData name="피티위즈(주)" userId="be105a1e-ef17-475a-a144-a250c389e8ce" providerId="ADAL" clId="{A656BD1A-63EB-4194-B1A5-9726F5F971BF}" dt="2020-06-22T08:22:04.682" v="1667" actId="164"/>
          <ac:grpSpMkLst>
            <pc:docMk/>
            <pc:sldMk cId="2971263555" sldId="716"/>
            <ac:grpSpMk id="9" creationId="{B30F2C02-6703-4966-B5AA-046B62B23FCF}"/>
          </ac:grpSpMkLst>
        </pc:grpChg>
        <pc:grpChg chg="add mod">
          <ac:chgData name="피티위즈(주)" userId="be105a1e-ef17-475a-a144-a250c389e8ce" providerId="ADAL" clId="{A656BD1A-63EB-4194-B1A5-9726F5F971BF}" dt="2020-06-22T08:19:53.224" v="1639" actId="164"/>
          <ac:grpSpMkLst>
            <pc:docMk/>
            <pc:sldMk cId="2971263555" sldId="716"/>
            <ac:grpSpMk id="48" creationId="{DC19E427-BA41-4E85-9A16-BC76FA2CB8C4}"/>
          </ac:grpSpMkLst>
        </pc:grpChg>
        <pc:cxnChg chg="mod">
          <ac:chgData name="피티위즈(주)" userId="be105a1e-ef17-475a-a144-a250c389e8ce" providerId="ADAL" clId="{A656BD1A-63EB-4194-B1A5-9726F5F971BF}" dt="2020-06-22T08:04:07.463" v="1510" actId="1076"/>
          <ac:cxnSpMkLst>
            <pc:docMk/>
            <pc:sldMk cId="2971263555" sldId="716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A656BD1A-63EB-4194-B1A5-9726F5F971BF}" dt="2020-06-22T08:04:07.463" v="1510" actId="1076"/>
          <ac:cxnSpMkLst>
            <pc:docMk/>
            <pc:sldMk cId="2971263555" sldId="716"/>
            <ac:cxnSpMk id="28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31" creationId="{98F64BEC-8862-44CB-8326-59F3A84F88EB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32" creationId="{B94EB316-1EC4-413D-A8AF-002A6F9321F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45" creationId="{90C162D0-46A2-49B7-8098-52AC2E3C0C09}"/>
          </ac:cxnSpMkLst>
        </pc:cxnChg>
        <pc:cxnChg chg="del mod topLvl">
          <ac:chgData name="피티위즈(주)" userId="be105a1e-ef17-475a-a144-a250c389e8ce" providerId="ADAL" clId="{A656BD1A-63EB-4194-B1A5-9726F5F971BF}" dt="2020-06-22T08:11:21.023" v="1624" actId="478"/>
          <ac:cxnSpMkLst>
            <pc:docMk/>
            <pc:sldMk cId="2971263555" sldId="716"/>
            <ac:cxnSpMk id="50" creationId="{00000000-0000-0000-0000-000000000000}"/>
          </ac:cxnSpMkLst>
        </pc:cxnChg>
        <pc:cxnChg chg="mod topLvl">
          <ac:chgData name="피티위즈(주)" userId="be105a1e-ef17-475a-a144-a250c389e8ce" providerId="ADAL" clId="{A656BD1A-63EB-4194-B1A5-9726F5F971BF}" dt="2020-06-22T08:46:20.980" v="1903" actId="1037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modTransition">
        <pc:chgData name="피티위즈(주)" userId="be105a1e-ef17-475a-a144-a250c389e8ce" providerId="ADAL" clId="{A656BD1A-63EB-4194-B1A5-9726F5F971BF}" dt="2020-06-22T05:53:23.867" v="0"/>
        <pc:sldMkLst>
          <pc:docMk/>
          <pc:sldMk cId="3294641591" sldId="733"/>
        </pc:sldMkLst>
      </pc:sldChg>
      <pc:sldChg chg="addSp delSp modSp add mod">
        <pc:chgData name="피티위즈(주)" userId="be105a1e-ef17-475a-a144-a250c389e8ce" providerId="ADAL" clId="{A656BD1A-63EB-4194-B1A5-9726F5F971BF}" dt="2020-06-22T08:22:23.838" v="1675" actId="164"/>
        <pc:sldMkLst>
          <pc:docMk/>
          <pc:sldMk cId="3178138498" sldId="734"/>
        </pc:sldMkLst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2" creationId="{D1B47FC6-9AE4-4282-85F3-7ED8EE0D5C6A}"/>
          </ac:spMkLst>
        </pc:spChg>
        <pc:spChg chg="add mod">
          <ac:chgData name="피티위즈(주)" userId="be105a1e-ef17-475a-a144-a250c389e8ce" providerId="ADAL" clId="{A656BD1A-63EB-4194-B1A5-9726F5F971BF}" dt="2020-06-22T07:29:28.595" v="1169" actId="207"/>
          <ac:spMkLst>
            <pc:docMk/>
            <pc:sldMk cId="3178138498" sldId="734"/>
            <ac:spMk id="5" creationId="{68DFF535-277D-4911-92AF-D432E425A527}"/>
          </ac:spMkLst>
        </pc:spChg>
        <pc:spChg chg="add del">
          <ac:chgData name="피티위즈(주)" userId="be105a1e-ef17-475a-a144-a250c389e8ce" providerId="ADAL" clId="{A656BD1A-63EB-4194-B1A5-9726F5F971BF}" dt="2020-06-22T07:01:49.170" v="719" actId="478"/>
          <ac:spMkLst>
            <pc:docMk/>
            <pc:sldMk cId="3178138498" sldId="734"/>
            <ac:spMk id="17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7:32:35.466" v="1229" actId="20577"/>
          <ac:spMkLst>
            <pc:docMk/>
            <pc:sldMk cId="3178138498" sldId="734"/>
            <ac:spMk id="18" creationId="{00000000-0000-0000-0000-000000000000}"/>
          </ac:spMkLst>
        </pc:spChg>
        <pc:spChg chg="add mod">
          <ac:chgData name="피티위즈(주)" userId="be105a1e-ef17-475a-a144-a250c389e8ce" providerId="ADAL" clId="{A656BD1A-63EB-4194-B1A5-9726F5F971BF}" dt="2020-06-22T06:59:52.405" v="685" actId="1076"/>
          <ac:spMkLst>
            <pc:docMk/>
            <pc:sldMk cId="3178138498" sldId="734"/>
            <ac:spMk id="19" creationId="{BDB947F5-E609-4A1F-8A5F-50634FD1EF53}"/>
          </ac:spMkLst>
        </pc:spChg>
        <pc:spChg chg="add mod">
          <ac:chgData name="피티위즈(주)" userId="be105a1e-ef17-475a-a144-a250c389e8ce" providerId="ADAL" clId="{A656BD1A-63EB-4194-B1A5-9726F5F971BF}" dt="2020-06-22T06:59:52.405" v="685" actId="1076"/>
          <ac:spMkLst>
            <pc:docMk/>
            <pc:sldMk cId="3178138498" sldId="734"/>
            <ac:spMk id="20" creationId="{BE49296C-5257-47EB-9CA4-B3592954A2EA}"/>
          </ac:spMkLst>
        </pc:spChg>
        <pc:spChg chg="add mod">
          <ac:chgData name="피티위즈(주)" userId="be105a1e-ef17-475a-a144-a250c389e8ce" providerId="ADAL" clId="{A656BD1A-63EB-4194-B1A5-9726F5F971BF}" dt="2020-06-22T07:00:17.717" v="693" actId="1076"/>
          <ac:spMkLst>
            <pc:docMk/>
            <pc:sldMk cId="3178138498" sldId="734"/>
            <ac:spMk id="22" creationId="{C7956E2A-0BC2-49BC-8A59-D53FEBA6E8CC}"/>
          </ac:spMkLst>
        </pc:spChg>
        <pc:spChg chg="add del">
          <ac:chgData name="피티위즈(주)" userId="be105a1e-ef17-475a-a144-a250c389e8ce" providerId="ADAL" clId="{A656BD1A-63EB-4194-B1A5-9726F5F971BF}" dt="2020-06-22T07:01:49.170" v="719" actId="478"/>
          <ac:spMkLst>
            <pc:docMk/>
            <pc:sldMk cId="3178138498" sldId="734"/>
            <ac:spMk id="24" creationId="{8BD5869E-D325-4336-BC90-EF5094A38B17}"/>
          </ac:spMkLst>
        </pc:spChg>
        <pc:spChg chg="add del mod">
          <ac:chgData name="피티위즈(주)" userId="be105a1e-ef17-475a-a144-a250c389e8ce" providerId="ADAL" clId="{A656BD1A-63EB-4194-B1A5-9726F5F971BF}" dt="2020-06-22T07:17:13.961" v="951" actId="478"/>
          <ac:spMkLst>
            <pc:docMk/>
            <pc:sldMk cId="3178138498" sldId="734"/>
            <ac:spMk id="25" creationId="{460665BF-DB4F-4E64-B6F7-18A5B6FA3FE0}"/>
          </ac:spMkLst>
        </pc:spChg>
        <pc:spChg chg="mod topLvl">
          <ac:chgData name="피티위즈(주)" userId="be105a1e-ef17-475a-a144-a250c389e8ce" providerId="ADAL" clId="{A656BD1A-63EB-4194-B1A5-9726F5F971BF}" dt="2020-06-22T07:30:17.198" v="1192" actId="164"/>
          <ac:spMkLst>
            <pc:docMk/>
            <pc:sldMk cId="3178138498" sldId="734"/>
            <ac:spMk id="27" creationId="{2B6CA32C-8B4B-4B55-BCCB-D0353B5A45E3}"/>
          </ac:spMkLst>
        </pc:spChg>
        <pc:spChg chg="mod topLvl">
          <ac:chgData name="피티위즈(주)" userId="be105a1e-ef17-475a-a144-a250c389e8ce" providerId="ADAL" clId="{A656BD1A-63EB-4194-B1A5-9726F5F971BF}" dt="2020-06-22T07:30:19.370" v="1194" actId="164"/>
          <ac:spMkLst>
            <pc:docMk/>
            <pc:sldMk cId="3178138498" sldId="734"/>
            <ac:spMk id="28" creationId="{CE713780-71FF-46A5-9584-8A2C2180E8C0}"/>
          </ac:spMkLst>
        </pc:spChg>
        <pc:spChg chg="del">
          <ac:chgData name="피티위즈(주)" userId="be105a1e-ef17-475a-a144-a250c389e8ce" providerId="ADAL" clId="{A656BD1A-63EB-4194-B1A5-9726F5F971BF}" dt="2020-06-22T07:00:19.358" v="694" actId="478"/>
          <ac:spMkLst>
            <pc:docMk/>
            <pc:sldMk cId="3178138498" sldId="734"/>
            <ac:spMk id="29" creationId="{489429EF-7E9C-456B-888F-7B8E722276E0}"/>
          </ac:spMkLst>
        </pc:spChg>
        <pc:spChg chg="mod topLvl">
          <ac:chgData name="피티위즈(주)" userId="be105a1e-ef17-475a-a144-a250c389e8ce" providerId="ADAL" clId="{A656BD1A-63EB-4194-B1A5-9726F5F971BF}" dt="2020-06-22T07:30:18.214" v="1193" actId="164"/>
          <ac:spMkLst>
            <pc:docMk/>
            <pc:sldMk cId="3178138498" sldId="734"/>
            <ac:spMk id="30" creationId="{E9566629-764E-48AA-BF92-B62948382AF1}"/>
          </ac:spMkLst>
        </pc:spChg>
        <pc:spChg chg="mod topLvl">
          <ac:chgData name="피티위즈(주)" userId="be105a1e-ef17-475a-a144-a250c389e8ce" providerId="ADAL" clId="{A656BD1A-63EB-4194-B1A5-9726F5F971BF}" dt="2020-06-22T07:30:19.370" v="1194" actId="164"/>
          <ac:spMkLst>
            <pc:docMk/>
            <pc:sldMk cId="3178138498" sldId="734"/>
            <ac:spMk id="31" creationId="{FB87546A-3E71-4646-AC07-C5B7203D3C1C}"/>
          </ac:spMkLst>
        </pc:spChg>
        <pc:spChg chg="mod topLvl">
          <ac:chgData name="피티위즈(주)" userId="be105a1e-ef17-475a-a144-a250c389e8ce" providerId="ADAL" clId="{A656BD1A-63EB-4194-B1A5-9726F5F971BF}" dt="2020-06-22T07:30:18.214" v="1193" actId="164"/>
          <ac:spMkLst>
            <pc:docMk/>
            <pc:sldMk cId="3178138498" sldId="734"/>
            <ac:spMk id="32" creationId="{AD62C2EC-0EE9-4933-8734-84928A7B08D9}"/>
          </ac:spMkLst>
        </pc:spChg>
        <pc:spChg chg="mod topLvl">
          <ac:chgData name="피티위즈(주)" userId="be105a1e-ef17-475a-a144-a250c389e8ce" providerId="ADAL" clId="{A656BD1A-63EB-4194-B1A5-9726F5F971BF}" dt="2020-06-22T07:30:17.198" v="1192" actId="164"/>
          <ac:spMkLst>
            <pc:docMk/>
            <pc:sldMk cId="3178138498" sldId="734"/>
            <ac:spMk id="33" creationId="{DD6ECCF6-DA02-4E27-9BE5-9D4B39125DF7}"/>
          </ac:spMkLst>
        </pc:spChg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35" creationId="{34A62201-A1DC-477D-9896-1EF4DD67B637}"/>
          </ac:spMkLst>
        </pc:spChg>
        <pc:spChg chg="add del mod">
          <ac:chgData name="피티위즈(주)" userId="be105a1e-ef17-475a-a144-a250c389e8ce" providerId="ADAL" clId="{A656BD1A-63EB-4194-B1A5-9726F5F971BF}" dt="2020-06-22T07:15:31.701" v="939" actId="478"/>
          <ac:spMkLst>
            <pc:docMk/>
            <pc:sldMk cId="3178138498" sldId="734"/>
            <ac:spMk id="36" creationId="{60469A9D-4EA4-461B-8431-D4BDD71EB0A6}"/>
          </ac:spMkLst>
        </pc:spChg>
        <pc:spChg chg="add del mod">
          <ac:chgData name="피티위즈(주)" userId="be105a1e-ef17-475a-a144-a250c389e8ce" providerId="ADAL" clId="{A656BD1A-63EB-4194-B1A5-9726F5F971BF}" dt="2020-06-22T07:27:07.929" v="1115" actId="478"/>
          <ac:spMkLst>
            <pc:docMk/>
            <pc:sldMk cId="3178138498" sldId="734"/>
            <ac:spMk id="38" creationId="{EDA9E227-3FDA-4839-A7B5-F9E33276B5F9}"/>
          </ac:spMkLst>
        </pc:spChg>
        <pc:spChg chg="add mod">
          <ac:chgData name="피티위즈(주)" userId="be105a1e-ef17-475a-a144-a250c389e8ce" providerId="ADAL" clId="{A656BD1A-63EB-4194-B1A5-9726F5F971BF}" dt="2020-06-22T07:32:19.452" v="1217" actId="1035"/>
          <ac:spMkLst>
            <pc:docMk/>
            <pc:sldMk cId="3178138498" sldId="734"/>
            <ac:spMk id="39" creationId="{AD7EFEDF-4DDF-4A8F-9E80-1D31CF9BBEEB}"/>
          </ac:spMkLst>
        </pc:spChg>
        <pc:spChg chg="mod topLvl">
          <ac:chgData name="피티위즈(주)" userId="be105a1e-ef17-475a-a144-a250c389e8ce" providerId="ADAL" clId="{A656BD1A-63EB-4194-B1A5-9726F5F971BF}" dt="2020-06-22T07:30:20.511" v="1195" actId="164"/>
          <ac:spMkLst>
            <pc:docMk/>
            <pc:sldMk cId="3178138498" sldId="734"/>
            <ac:spMk id="41" creationId="{A1118E20-2AAD-405B-BA85-7C6A07596EAB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2" creationId="{124B9539-ADAC-427E-BDCF-3E2365B226EF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3" creationId="{6FDD7771-4BC0-423A-9DA0-4438B9C33486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4" creationId="{78F95256-1A77-4E38-B4A3-6B37A2F58659}"/>
          </ac:spMkLst>
        </pc:spChg>
        <pc:spChg chg="del">
          <ac:chgData name="피티위즈(주)" userId="be105a1e-ef17-475a-a144-a250c389e8ce" providerId="ADAL" clId="{A656BD1A-63EB-4194-B1A5-9726F5F971BF}" dt="2020-06-22T07:27:35.611" v="1128" actId="478"/>
          <ac:spMkLst>
            <pc:docMk/>
            <pc:sldMk cId="3178138498" sldId="734"/>
            <ac:spMk id="45" creationId="{48D4FF54-380C-4647-B6D6-FD80C1D16694}"/>
          </ac:spMkLst>
        </pc:spChg>
        <pc:spChg chg="del topLvl">
          <ac:chgData name="피티위즈(주)" userId="be105a1e-ef17-475a-a144-a250c389e8ce" providerId="ADAL" clId="{A656BD1A-63EB-4194-B1A5-9726F5F971BF}" dt="2020-06-22T07:27:56.439" v="1139" actId="478"/>
          <ac:spMkLst>
            <pc:docMk/>
            <pc:sldMk cId="3178138498" sldId="734"/>
            <ac:spMk id="46" creationId="{A674F831-3161-4A94-BB0C-D7BBF88103BA}"/>
          </ac:spMkLst>
        </pc:spChg>
        <pc:spChg chg="add mod">
          <ac:chgData name="피티위즈(주)" userId="be105a1e-ef17-475a-a144-a250c389e8ce" providerId="ADAL" clId="{A656BD1A-63EB-4194-B1A5-9726F5F971BF}" dt="2020-06-22T07:28:51.892" v="1152" actId="571"/>
          <ac:spMkLst>
            <pc:docMk/>
            <pc:sldMk cId="3178138498" sldId="734"/>
            <ac:spMk id="50" creationId="{B4DEF410-2DB2-4B58-91A4-ED6E422C30E8}"/>
          </ac:spMkLst>
        </pc:spChg>
        <pc:spChg chg="del">
          <ac:chgData name="피티위즈(주)" userId="be105a1e-ef17-475a-a144-a250c389e8ce" providerId="ADAL" clId="{A656BD1A-63EB-4194-B1A5-9726F5F971BF}" dt="2020-06-22T07:00:19.358" v="694" actId="478"/>
          <ac:spMkLst>
            <pc:docMk/>
            <pc:sldMk cId="3178138498" sldId="734"/>
            <ac:spMk id="56" creationId="{D463E2F8-DFAE-44FF-9981-7094E463FE7A}"/>
          </ac:spMkLst>
        </pc:spChg>
        <pc:spChg chg="mod ord">
          <ac:chgData name="피티위즈(주)" userId="be105a1e-ef17-475a-a144-a250c389e8ce" providerId="ADAL" clId="{A656BD1A-63EB-4194-B1A5-9726F5F971BF}" dt="2020-06-22T07:24:26.741" v="1082" actId="167"/>
          <ac:spMkLst>
            <pc:docMk/>
            <pc:sldMk cId="3178138498" sldId="734"/>
            <ac:spMk id="89" creationId="{33076F56-4472-4142-B846-E2CEF6C50BA9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1" creationId="{076F4DC2-FFBD-46C5-9018-A32E0B1200E7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2" creationId="{9871F0A1-67BD-45F7-8927-C23F8DB99E2A}"/>
          </ac:spMkLst>
        </pc:spChg>
        <pc:spChg chg="mod">
          <ac:chgData name="피티위즈(주)" userId="be105a1e-ef17-475a-a144-a250c389e8ce" providerId="ADAL" clId="{A656BD1A-63EB-4194-B1A5-9726F5F971BF}" dt="2020-06-22T08:22:23.838" v="1675" actId="164"/>
          <ac:spMkLst>
            <pc:docMk/>
            <pc:sldMk cId="3178138498" sldId="734"/>
            <ac:spMk id="93" creationId="{FAE9715B-EAEC-4FA6-856B-78EFE040923F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050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111617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5766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8:22:22.494" v="1674" actId="478"/>
          <ac:spMkLst>
            <pc:docMk/>
            <pc:sldMk cId="3178138498" sldId="734"/>
            <ac:spMk id="249858" creationId="{00000000-0000-0000-0000-000000000000}"/>
          </ac:spMkLst>
        </pc:s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6" creationId="{13FF05DB-A9BE-4598-BC77-09EE66B22D76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7" creationId="{D36BE734-14A9-4178-B939-35F53103BFC2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8" creationId="{2B684667-0BF0-47C2-B536-8F7E4047D69A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0" creationId="{0A6DC73E-C53A-4CEB-8C63-6107C2F989F0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1" creationId="{F2A7A9F1-7E80-4743-88F7-14526C237301}"/>
          </ac:grpSpMkLst>
        </pc:grpChg>
        <pc:grpChg chg="add mod">
          <ac:chgData name="피티위즈(주)" userId="be105a1e-ef17-475a-a144-a250c389e8ce" providerId="ADAL" clId="{A656BD1A-63EB-4194-B1A5-9726F5F971BF}" dt="2020-06-22T07:32:19.452" v="1217" actId="1035"/>
          <ac:grpSpMkLst>
            <pc:docMk/>
            <pc:sldMk cId="3178138498" sldId="734"/>
            <ac:grpSpMk id="12" creationId="{11D0839B-0264-4A39-B74C-C373290C6255}"/>
          </ac:grpSpMkLst>
        </pc:grpChg>
        <pc:grpChg chg="add mod">
          <ac:chgData name="피티위즈(주)" userId="be105a1e-ef17-475a-a144-a250c389e8ce" providerId="ADAL" clId="{A656BD1A-63EB-4194-B1A5-9726F5F971BF}" dt="2020-06-22T08:22:23.838" v="1675" actId="164"/>
          <ac:grpSpMkLst>
            <pc:docMk/>
            <pc:sldMk cId="3178138498" sldId="734"/>
            <ac:grpSpMk id="13" creationId="{38C2B75C-C6D8-4B8C-8F46-DE7F31128F90}"/>
          </ac:grpSpMkLst>
        </pc:grpChg>
        <pc:grpChg chg="add del mod">
          <ac:chgData name="피티위즈(주)" userId="be105a1e-ef17-475a-a144-a250c389e8ce" providerId="ADAL" clId="{A656BD1A-63EB-4194-B1A5-9726F5F971BF}" dt="2020-06-22T07:29:43.173" v="1172" actId="165"/>
          <ac:grpSpMkLst>
            <pc:docMk/>
            <pc:sldMk cId="3178138498" sldId="734"/>
            <ac:grpSpMk id="26" creationId="{81DBCD3E-98BA-409B-9F41-90D378F53EA9}"/>
          </ac:grpSpMkLst>
        </pc:grpChg>
        <pc:grpChg chg="add del mod">
          <ac:chgData name="피티위즈(주)" userId="be105a1e-ef17-475a-a144-a250c389e8ce" providerId="ADAL" clId="{A656BD1A-63EB-4194-B1A5-9726F5F971BF}" dt="2020-06-22T07:27:56.439" v="1139" actId="478"/>
          <ac:grpSpMkLst>
            <pc:docMk/>
            <pc:sldMk cId="3178138498" sldId="734"/>
            <ac:grpSpMk id="40" creationId="{E6612DB7-39B5-4F95-8509-E02060149B9C}"/>
          </ac:grpSpMkLst>
        </pc:grpChg>
        <pc:graphicFrameChg chg="add del">
          <ac:chgData name="피티위즈(주)" userId="be105a1e-ef17-475a-a144-a250c389e8ce" providerId="ADAL" clId="{A656BD1A-63EB-4194-B1A5-9726F5F971BF}" dt="2020-06-22T07:01:50.905" v="720" actId="478"/>
          <ac:graphicFrameMkLst>
            <pc:docMk/>
            <pc:sldMk cId="3178138498" sldId="734"/>
            <ac:graphicFrameMk id="15" creationId="{00000000-0000-0000-0000-000000000000}"/>
          </ac:graphicFrameMkLst>
        </pc:graphicFrameChg>
        <pc:graphicFrameChg chg="add mod">
          <ac:chgData name="피티위즈(주)" userId="be105a1e-ef17-475a-a144-a250c389e8ce" providerId="ADAL" clId="{A656BD1A-63EB-4194-B1A5-9726F5F971BF}" dt="2020-06-22T07:34:51.495" v="1265"/>
          <ac:graphicFrameMkLst>
            <pc:docMk/>
            <pc:sldMk cId="3178138498" sldId="734"/>
            <ac:graphicFrameMk id="23" creationId="{B40CE5D3-469A-4F3B-94EA-312B2EA7EA98}"/>
          </ac:graphicFrameMkLst>
        </pc:graphicFrameChg>
        <pc:graphicFrameChg chg="add del mod">
          <ac:chgData name="피티위즈(주)" userId="be105a1e-ef17-475a-a144-a250c389e8ce" providerId="ADAL" clId="{A656BD1A-63EB-4194-B1A5-9726F5F971BF}" dt="2020-06-22T07:35:47.308" v="1274"/>
          <ac:graphicFrameMkLst>
            <pc:docMk/>
            <pc:sldMk cId="3178138498" sldId="734"/>
            <ac:graphicFrameMk id="37" creationId="{C940F782-7B16-4A55-9D13-49B8F6EE4910}"/>
          </ac:graphicFrameMkLst>
        </pc:graphicFrameChg>
        <pc:picChg chg="add mod ord">
          <ac:chgData name="피티위즈(주)" userId="be105a1e-ef17-475a-a144-a250c389e8ce" providerId="ADAL" clId="{A656BD1A-63EB-4194-B1A5-9726F5F971BF}" dt="2020-06-22T07:16:27.936" v="947" actId="1076"/>
          <ac:picMkLst>
            <pc:docMk/>
            <pc:sldMk cId="3178138498" sldId="734"/>
            <ac:picMk id="21" creationId="{4D99E39E-2331-4E21-88FF-643E139FBB3F}"/>
          </ac:picMkLst>
        </pc:picChg>
        <pc:cxnChg chg="add mod">
          <ac:chgData name="피티위즈(주)" userId="be105a1e-ef17-475a-a144-a250c389e8ce" providerId="ADAL" clId="{A656BD1A-63EB-4194-B1A5-9726F5F971BF}" dt="2020-06-22T07:29:38.611" v="1171" actId="692"/>
          <ac:cxnSpMkLst>
            <pc:docMk/>
            <pc:sldMk cId="3178138498" sldId="734"/>
            <ac:cxnSpMk id="4" creationId="{367F866B-3379-4F9B-8151-DA8023B27BDA}"/>
          </ac:cxnSpMkLst>
        </pc:cxnChg>
        <pc:cxnChg chg="add mod">
          <ac:chgData name="피티위즈(주)" userId="be105a1e-ef17-475a-a144-a250c389e8ce" providerId="ADAL" clId="{A656BD1A-63EB-4194-B1A5-9726F5F971BF}" dt="2020-06-22T07:17:31.196" v="956" actId="552"/>
          <ac:cxnSpMkLst>
            <pc:docMk/>
            <pc:sldMk cId="3178138498" sldId="734"/>
            <ac:cxnSpMk id="34" creationId="{EC8B710B-1F8F-43BA-84E8-DF815681329F}"/>
          </ac:cxnSpMkLst>
        </pc:cxnChg>
        <pc:cxnChg chg="add mod">
          <ac:chgData name="피티위즈(주)" userId="be105a1e-ef17-475a-a144-a250c389e8ce" providerId="ADAL" clId="{A656BD1A-63EB-4194-B1A5-9726F5F971BF}" dt="2020-06-22T07:28:51.892" v="1152" actId="571"/>
          <ac:cxnSpMkLst>
            <pc:docMk/>
            <pc:sldMk cId="3178138498" sldId="734"/>
            <ac:cxnSpMk id="49" creationId="{692449E7-605C-42EA-A386-559CA759FA54}"/>
          </ac:cxnSpMkLst>
        </pc:cxnChg>
      </pc:sldChg>
      <pc:sldMasterChg chg="addSp delSp modSp delSldLayout modSldLayout">
        <pc:chgData name="피티위즈(주)" userId="be105a1e-ef17-475a-a144-a250c389e8ce" providerId="ADAL" clId="{A656BD1A-63EB-4194-B1A5-9726F5F971BF}" dt="2020-06-22T06:59:09.448" v="681" actId="1036"/>
        <pc:sldMasterMkLst>
          <pc:docMk/>
          <pc:sldMasterMk cId="237427578" sldId="2147483679"/>
        </pc:sldMasterMkLst>
        <pc:spChg chg="del">
          <ac:chgData name="피티위즈(주)" userId="be105a1e-ef17-475a-a144-a250c389e8ce" providerId="ADAL" clId="{A656BD1A-63EB-4194-B1A5-9726F5F971BF}" dt="2020-06-22T05:53:45.962" v="28" actId="478"/>
          <ac:spMkLst>
            <pc:docMk/>
            <pc:sldMasterMk cId="237427578" sldId="2147483679"/>
            <ac:spMk id="2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45.114" v="27" actId="478"/>
          <ac:spMkLst>
            <pc:docMk/>
            <pc:sldMasterMk cId="237427578" sldId="2147483679"/>
            <ac:spMk id="3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50.391" v="29" actId="478"/>
          <ac:spMkLst>
            <pc:docMk/>
            <pc:sldMasterMk cId="237427578" sldId="2147483679"/>
            <ac:spMk id="4" creationId="{00000000-0000-0000-0000-000000000000}"/>
          </ac:spMkLst>
        </pc:spChg>
        <pc:spChg chg="del">
          <ac:chgData name="피티위즈(주)" userId="be105a1e-ef17-475a-a144-a250c389e8ce" providerId="ADAL" clId="{A656BD1A-63EB-4194-B1A5-9726F5F971BF}" dt="2020-06-22T05:53:50.391" v="29" actId="478"/>
          <ac:spMkLst>
            <pc:docMk/>
            <pc:sldMasterMk cId="237427578" sldId="2147483679"/>
            <ac:spMk id="5" creationId="{00000000-0000-0000-0000-000000000000}"/>
          </ac:spMkLst>
        </pc:spChg>
        <pc:spChg chg="mod">
          <ac:chgData name="피티위즈(주)" userId="be105a1e-ef17-475a-a144-a250c389e8ce" providerId="ADAL" clId="{A656BD1A-63EB-4194-B1A5-9726F5F971BF}" dt="2020-06-22T05:54:03.413" v="45" actId="113"/>
          <ac:spMkLst>
            <pc:docMk/>
            <pc:sldMasterMk cId="237427578" sldId="2147483679"/>
            <ac:spMk id="6" creationId="{00000000-0000-0000-0000-000000000000}"/>
          </ac:spMkLst>
        </pc:spChg>
        <pc:picChg chg="add del">
          <ac:chgData name="피티위즈(주)" userId="be105a1e-ef17-475a-a144-a250c389e8ce" providerId="ADAL" clId="{A656BD1A-63EB-4194-B1A5-9726F5F971BF}" dt="2020-06-22T06:57:04.015" v="640"/>
          <ac:picMkLst>
            <pc:docMk/>
            <pc:sldMasterMk cId="237427578" sldId="2147483679"/>
            <ac:picMk id="7" creationId="{44D36239-B7A9-4630-A429-F749E81EB127}"/>
          </ac:picMkLst>
        </pc:picChg>
        <pc:sldLayoutChg chg="delSp">
          <pc:chgData name="피티위즈(주)" userId="be105a1e-ef17-475a-a144-a250c389e8ce" providerId="ADAL" clId="{A656BD1A-63EB-4194-B1A5-9726F5F971BF}" dt="2020-06-22T05:54:07.639" v="47" actId="478"/>
          <pc:sldLayoutMkLst>
            <pc:docMk/>
            <pc:sldMasterMk cId="237427578" sldId="2147483679"/>
            <pc:sldLayoutMk cId="3265512695" sldId="2147483680"/>
          </pc:sldLayoutMkLst>
          <pc:spChg chg="del">
            <ac:chgData name="피티위즈(주)" userId="be105a1e-ef17-475a-a144-a250c389e8ce" providerId="ADAL" clId="{A656BD1A-63EB-4194-B1A5-9726F5F971BF}" dt="2020-06-22T05:54:06.575" v="46" actId="478"/>
            <ac:spMkLst>
              <pc:docMk/>
              <pc:sldMasterMk cId="237427578" sldId="2147483679"/>
              <pc:sldLayoutMk cId="3265512695" sldId="2147483680"/>
              <ac:spMk id="2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6.575" v="46" actId="478"/>
            <ac:spMkLst>
              <pc:docMk/>
              <pc:sldMasterMk cId="237427578" sldId="2147483679"/>
              <pc:sldLayoutMk cId="3265512695" sldId="2147483680"/>
              <ac:spMk id="3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7.639" v="47" actId="478"/>
            <ac:spMkLst>
              <pc:docMk/>
              <pc:sldMasterMk cId="237427578" sldId="2147483679"/>
              <pc:sldLayoutMk cId="3265512695" sldId="2147483680"/>
              <ac:spMk id="4" creationId="{00000000-0000-0000-0000-000000000000}"/>
            </ac:spMkLst>
          </pc:spChg>
          <pc:spChg chg="del">
            <ac:chgData name="피티위즈(주)" userId="be105a1e-ef17-475a-a144-a250c389e8ce" providerId="ADAL" clId="{A656BD1A-63EB-4194-B1A5-9726F5F971BF}" dt="2020-06-22T05:54:07.639" v="47" actId="478"/>
            <ac:spMkLst>
              <pc:docMk/>
              <pc:sldMasterMk cId="237427578" sldId="2147483679"/>
              <pc:sldLayoutMk cId="3265512695" sldId="2147483680"/>
              <ac:spMk id="5" creationId="{00000000-0000-0000-0000-000000000000}"/>
            </ac:spMkLst>
          </pc:spChg>
        </pc:sldLayoutChg>
        <pc:sldLayoutChg chg="addSp modSp">
          <pc:chgData name="피티위즈(주)" userId="be105a1e-ef17-475a-a144-a250c389e8ce" providerId="ADAL" clId="{A656BD1A-63EB-4194-B1A5-9726F5F971BF}" dt="2020-06-22T06:59:09.448" v="681" actId="1036"/>
          <pc:sldLayoutMkLst>
            <pc:docMk/>
            <pc:sldMasterMk cId="237427578" sldId="2147483679"/>
            <pc:sldLayoutMk cId="357874015" sldId="2147483681"/>
          </pc:sldLayoutMkLst>
          <pc:picChg chg="add mod">
            <ac:chgData name="피티위즈(주)" userId="be105a1e-ef17-475a-a144-a250c389e8ce" providerId="ADAL" clId="{A656BD1A-63EB-4194-B1A5-9726F5F971BF}" dt="2020-06-22T06:59:09.448" v="681" actId="1036"/>
            <ac:picMkLst>
              <pc:docMk/>
              <pc:sldMasterMk cId="237427578" sldId="2147483679"/>
              <pc:sldLayoutMk cId="357874015" sldId="2147483681"/>
              <ac:picMk id="3" creationId="{88DBE992-5E8F-4FBC-B8FB-81EB40103FF4}"/>
            </ac:picMkLst>
          </pc:picChg>
        </pc:sldLayoutChg>
      </pc:sldMasterChg>
    </pc:docChg>
  </pc:docChgLst>
  <pc:docChgLst>
    <pc:chgData name="피티위즈(주)" userId="be105a1e-ef17-475a-a144-a250c389e8ce" providerId="ADAL" clId="{40B66FD4-75FB-40A8-89CD-F4D35B259C6F}"/>
    <pc:docChg chg="undo custSel addSld delSld modSld">
      <pc:chgData name="피티위즈(주)" userId="be105a1e-ef17-475a-a144-a250c389e8ce" providerId="ADAL" clId="{40B66FD4-75FB-40A8-89CD-F4D35B259C6F}" dt="2020-06-29T08:43:23.852" v="3196" actId="113"/>
      <pc:docMkLst>
        <pc:docMk/>
      </pc:docMkLst>
      <pc:sldChg chg="modSp">
        <pc:chgData name="피티위즈(주)" userId="be105a1e-ef17-475a-a144-a250c389e8ce" providerId="ADAL" clId="{40B66FD4-75FB-40A8-89CD-F4D35B259C6F}" dt="2020-06-29T05:31:00.851" v="588" actId="167"/>
        <pc:sldMkLst>
          <pc:docMk/>
          <pc:sldMk cId="4089566521" sldId="460"/>
        </pc:sldMkLst>
        <pc:spChg chg="mod">
          <ac:chgData name="피티위즈(주)" userId="be105a1e-ef17-475a-a144-a250c389e8ce" providerId="ADAL" clId="{40B66FD4-75FB-40A8-89CD-F4D35B259C6F}" dt="2020-06-29T05:30:59.742" v="586" actId="113"/>
          <ac:spMkLst>
            <pc:docMk/>
            <pc:sldMk cId="4089566521" sldId="460"/>
            <ac:spMk id="19" creationId="{BAABA8EE-51C6-4C17-9C28-E0DD8D7A68C1}"/>
          </ac:spMkLst>
        </pc:spChg>
        <pc:spChg chg="mod ord">
          <ac:chgData name="피티위즈(주)" userId="be105a1e-ef17-475a-a144-a250c389e8ce" providerId="ADAL" clId="{40B66FD4-75FB-40A8-89CD-F4D35B259C6F}" dt="2020-06-29T05:31:00.851" v="588" actId="167"/>
          <ac:spMkLst>
            <pc:docMk/>
            <pc:sldMk cId="4089566521" sldId="460"/>
            <ac:spMk id="43" creationId="{C4D2C256-83FF-462D-9C30-9E425CBE0F2D}"/>
          </ac:spMkLst>
        </pc:spChg>
        <pc:grpChg chg="ord">
          <ac:chgData name="피티위즈(주)" userId="be105a1e-ef17-475a-a144-a250c389e8ce" providerId="ADAL" clId="{40B66FD4-75FB-40A8-89CD-F4D35B259C6F}" dt="2020-06-29T05:31:00.461" v="587" actId="167"/>
          <ac:grpSpMkLst>
            <pc:docMk/>
            <pc:sldMk cId="4089566521" sldId="460"/>
            <ac:grpSpMk id="11" creationId="{A6F1FAD1-11EF-4787-9218-9AE53481E882}"/>
          </ac:grpSpMkLst>
        </pc:grpChg>
        <pc:picChg chg="mod">
          <ac:chgData name="피티위즈(주)" userId="be105a1e-ef17-475a-a144-a250c389e8ce" providerId="ADAL" clId="{40B66FD4-75FB-40A8-89CD-F4D35B259C6F}" dt="2020-06-29T05:30:56.039" v="584" actId="1076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 delSp modSp">
        <pc:chgData name="피티위즈(주)" userId="be105a1e-ef17-475a-a144-a250c389e8ce" providerId="ADAL" clId="{40B66FD4-75FB-40A8-89CD-F4D35B259C6F}" dt="2020-06-29T06:27:03.922" v="1259" actId="164"/>
        <pc:sldMkLst>
          <pc:docMk/>
          <pc:sldMk cId="2057130518" sldId="548"/>
        </pc:sldMkLst>
        <pc:spChg chg="mod">
          <ac:chgData name="피티위즈(주)" userId="be105a1e-ef17-475a-a144-a250c389e8ce" providerId="ADAL" clId="{40B66FD4-75FB-40A8-89CD-F4D35B259C6F}" dt="2020-06-29T05:50:29.039" v="856" actId="1076"/>
          <ac:spMkLst>
            <pc:docMk/>
            <pc:sldMk cId="2057130518" sldId="548"/>
            <ac:spMk id="7" creationId="{C0AA3917-D8DB-436C-A7D4-EC2D4862338D}"/>
          </ac:spMkLst>
        </pc:spChg>
        <pc:spChg chg="del">
          <ac:chgData name="피티위즈(주)" userId="be105a1e-ef17-475a-a144-a250c389e8ce" providerId="ADAL" clId="{40B66FD4-75FB-40A8-89CD-F4D35B259C6F}" dt="2020-06-29T05:38:01.453" v="615" actId="478"/>
          <ac:spMkLst>
            <pc:docMk/>
            <pc:sldMk cId="2057130518" sldId="548"/>
            <ac:spMk id="14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0:31.846" v="678" actId="478"/>
          <ac:spMkLst>
            <pc:docMk/>
            <pc:sldMk cId="2057130518" sldId="548"/>
            <ac:spMk id="17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9" creationId="{00000000-0000-0000-0000-000000000000}"/>
          </ac:spMkLst>
        </pc:spChg>
        <pc:spChg chg="del">
          <ac:chgData name="피티위즈(주)" userId="be105a1e-ef17-475a-a144-a250c389e8ce" providerId="ADAL" clId="{40B66FD4-75FB-40A8-89CD-F4D35B259C6F}" dt="2020-06-29T05:38:03.328" v="616" actId="478"/>
          <ac:spMkLst>
            <pc:docMk/>
            <pc:sldMk cId="2057130518" sldId="548"/>
            <ac:spMk id="2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22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1:07.393" v="701" actId="478"/>
          <ac:spMkLst>
            <pc:docMk/>
            <pc:sldMk cId="2057130518" sldId="548"/>
            <ac:spMk id="23" creationId="{00000000-0000-0000-0000-000000000000}"/>
          </ac:spMkLst>
        </pc:spChg>
        <pc:spChg chg="del mod ord topLvl">
          <ac:chgData name="피티위즈(주)" userId="be105a1e-ef17-475a-a144-a250c389e8ce" providerId="ADAL" clId="{40B66FD4-75FB-40A8-89CD-F4D35B259C6F}" dt="2020-06-29T05:48:22.068" v="832" actId="478"/>
          <ac:spMkLst>
            <pc:docMk/>
            <pc:sldMk cId="2057130518" sldId="548"/>
            <ac:spMk id="24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5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2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1.109" v="894" actId="478"/>
          <ac:spMkLst>
            <pc:docMk/>
            <pc:sldMk cId="2057130518" sldId="548"/>
            <ac:spMk id="28" creationId="{00000000-0000-0000-0000-000000000000}"/>
          </ac:spMkLst>
        </pc:spChg>
        <pc:spChg chg="del mod ord topLvl">
          <ac:chgData name="피티위즈(주)" userId="be105a1e-ef17-475a-a144-a250c389e8ce" providerId="ADAL" clId="{40B66FD4-75FB-40A8-89CD-F4D35B259C6F}" dt="2020-06-29T05:38:58.531" v="644" actId="478"/>
          <ac:spMkLst>
            <pc:docMk/>
            <pc:sldMk cId="2057130518" sldId="548"/>
            <ac:spMk id="31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2:38.346" v="740" actId="478"/>
          <ac:spMkLst>
            <pc:docMk/>
            <pc:sldMk cId="2057130518" sldId="548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9.312" v="889" actId="478"/>
          <ac:spMkLst>
            <pc:docMk/>
            <pc:sldMk cId="2057130518" sldId="548"/>
            <ac:spMk id="36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9.703" v="890" actId="478"/>
          <ac:spMkLst>
            <pc:docMk/>
            <pc:sldMk cId="2057130518" sldId="548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1.031" v="893" actId="478"/>
          <ac:spMkLst>
            <pc:docMk/>
            <pc:sldMk cId="2057130518" sldId="548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4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5:43:26.049" v="752" actId="164"/>
          <ac:spMkLst>
            <pc:docMk/>
            <pc:sldMk cId="2057130518" sldId="548"/>
            <ac:spMk id="43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43:29.049" v="754" actId="478"/>
          <ac:spMkLst>
            <pc:docMk/>
            <pc:sldMk cId="2057130518" sldId="548"/>
            <ac:spMk id="4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11.281" v="548" actId="1076"/>
          <ac:spMkLst>
            <pc:docMk/>
            <pc:sldMk cId="2057130518" sldId="548"/>
            <ac:spMk id="45" creationId="{489429EF-7E9C-456B-888F-7B8E722276E0}"/>
          </ac:spMkLst>
        </pc:spChg>
        <pc:spChg chg="del mod topLvl">
          <ac:chgData name="피티위즈(주)" userId="be105a1e-ef17-475a-a144-a250c389e8ce" providerId="ADAL" clId="{40B66FD4-75FB-40A8-89CD-F4D35B259C6F}" dt="2020-06-29T05:53:10.062" v="891" actId="478"/>
          <ac:spMkLst>
            <pc:docMk/>
            <pc:sldMk cId="2057130518" sldId="548"/>
            <ac:spMk id="4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10.640" v="892" actId="478"/>
          <ac:spMkLst>
            <pc:docMk/>
            <pc:sldMk cId="2057130518" sldId="548"/>
            <ac:spMk id="4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5:53:05.734" v="887" actId="478"/>
          <ac:spMkLst>
            <pc:docMk/>
            <pc:sldMk cId="2057130518" sldId="548"/>
            <ac:spMk id="49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08.938" v="547" actId="20577"/>
          <ac:spMkLst>
            <pc:docMk/>
            <pc:sldMk cId="2057130518" sldId="548"/>
            <ac:spMk id="59" creationId="{46FEB70C-EC8E-4E48-BDD2-2E7DD724B5DF}"/>
          </ac:spMkLst>
        </pc:spChg>
        <pc:spChg chg="add del mod ord">
          <ac:chgData name="피티위즈(주)" userId="be105a1e-ef17-475a-a144-a250c389e8ce" providerId="ADAL" clId="{40B66FD4-75FB-40A8-89CD-F4D35B259C6F}" dt="2020-06-29T05:38:38.203" v="630" actId="478"/>
          <ac:spMkLst>
            <pc:docMk/>
            <pc:sldMk cId="2057130518" sldId="548"/>
            <ac:spMk id="105" creationId="{2DC489C7-47C1-47E2-834B-D7DA91D923A3}"/>
          </ac:spMkLst>
        </pc:spChg>
        <pc:spChg chg="add del mod ord">
          <ac:chgData name="피티위즈(주)" userId="be105a1e-ef17-475a-a144-a250c389e8ce" providerId="ADAL" clId="{40B66FD4-75FB-40A8-89CD-F4D35B259C6F}" dt="2020-06-29T05:38:45.438" v="635" actId="478"/>
          <ac:spMkLst>
            <pc:docMk/>
            <pc:sldMk cId="2057130518" sldId="548"/>
            <ac:spMk id="106" creationId="{CCA65E80-235F-4FC6-BBC5-7C69D4724C75}"/>
          </ac:spMkLst>
        </pc:spChg>
        <pc:spChg chg="add del mod">
          <ac:chgData name="피티위즈(주)" userId="be105a1e-ef17-475a-a144-a250c389e8ce" providerId="ADAL" clId="{40B66FD4-75FB-40A8-89CD-F4D35B259C6F}" dt="2020-06-29T05:38:36.563" v="629" actId="478"/>
          <ac:spMkLst>
            <pc:docMk/>
            <pc:sldMk cId="2057130518" sldId="548"/>
            <ac:spMk id="107" creationId="{A3456FB7-5952-4211-B0C3-F1B097A48F1D}"/>
          </ac:spMkLst>
        </pc:spChg>
        <pc:spChg chg="add mod">
          <ac:chgData name="피티위즈(주)" userId="be105a1e-ef17-475a-a144-a250c389e8ce" providerId="ADAL" clId="{40B66FD4-75FB-40A8-89CD-F4D35B259C6F}" dt="2020-06-29T05:39:27.688" v="652" actId="14100"/>
          <ac:spMkLst>
            <pc:docMk/>
            <pc:sldMk cId="2057130518" sldId="548"/>
            <ac:spMk id="108" creationId="{6DF595B5-5871-4CA1-88B0-F0A8AC2AD1D6}"/>
          </ac:spMkLst>
        </pc:spChg>
        <pc:spChg chg="add mod">
          <ac:chgData name="피티위즈(주)" userId="be105a1e-ef17-475a-a144-a250c389e8ce" providerId="ADAL" clId="{40B66FD4-75FB-40A8-89CD-F4D35B259C6F}" dt="2020-06-29T05:39:13.922" v="648" actId="403"/>
          <ac:spMkLst>
            <pc:docMk/>
            <pc:sldMk cId="2057130518" sldId="548"/>
            <ac:spMk id="109" creationId="{82DA250E-0E4D-4634-97EB-C95A77D3C28A}"/>
          </ac:spMkLst>
        </pc:spChg>
        <pc:spChg chg="mod">
          <ac:chgData name="피티위즈(주)" userId="be105a1e-ef17-475a-a144-a250c389e8ce" providerId="ADAL" clId="{40B66FD4-75FB-40A8-89CD-F4D35B259C6F}" dt="2020-06-29T05:39:36.953" v="655" actId="14100"/>
          <ac:spMkLst>
            <pc:docMk/>
            <pc:sldMk cId="2057130518" sldId="548"/>
            <ac:spMk id="111" creationId="{59958AEB-E92F-4622-A422-51FFFD2BF825}"/>
          </ac:spMkLst>
        </pc:spChg>
        <pc:spChg chg="mod">
          <ac:chgData name="피티위즈(주)" userId="be105a1e-ef17-475a-a144-a250c389e8ce" providerId="ADAL" clId="{40B66FD4-75FB-40A8-89CD-F4D35B259C6F}" dt="2020-06-29T05:47:34.996" v="822" actId="207"/>
          <ac:spMkLst>
            <pc:docMk/>
            <pc:sldMk cId="2057130518" sldId="548"/>
            <ac:spMk id="112" creationId="{9F4F6F8B-7B54-482C-9CF2-E764ACF75A9A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3" creationId="{9872F3E6-DC2C-4042-BA2C-E21A19B17E64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4" creationId="{FA8F1AD8-D70F-4A78-8B69-E050B5C5AEE3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5" creationId="{900BCBEE-4FDD-4573-8915-64C8FA268AAD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7" creationId="{BE931DF2-2698-42FC-8C8A-2CA16196FAB6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8" creationId="{4B5A5AEA-21F7-47ED-8BB3-3959390A13EA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19" creationId="{DD6D37B3-E77D-41A5-A61E-34C3A05B8858}"/>
          </ac:spMkLst>
        </pc:spChg>
        <pc:spChg chg="add mo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20" creationId="{8AE4CEE7-8BE6-41AA-94CC-076C89D351E2}"/>
          </ac:spMkLst>
        </pc:spChg>
        <pc:spChg chg="add del mod">
          <ac:chgData name="피티위즈(주)" userId="be105a1e-ef17-475a-a144-a250c389e8ce" providerId="ADAL" clId="{40B66FD4-75FB-40A8-89CD-F4D35B259C6F}" dt="2020-06-29T05:47:16.308" v="819" actId="478"/>
          <ac:spMkLst>
            <pc:docMk/>
            <pc:sldMk cId="2057130518" sldId="548"/>
            <ac:spMk id="121" creationId="{FD30CF69-4D8F-4395-9B69-B048F1B07E5A}"/>
          </ac:spMkLst>
        </pc:spChg>
        <pc:spChg chg="add del mod">
          <ac:chgData name="피티위즈(주)" userId="be105a1e-ef17-475a-a144-a250c389e8ce" providerId="ADAL" clId="{40B66FD4-75FB-40A8-89CD-F4D35B259C6F}" dt="2020-06-29T05:47:58.042" v="829" actId="478"/>
          <ac:spMkLst>
            <pc:docMk/>
            <pc:sldMk cId="2057130518" sldId="548"/>
            <ac:spMk id="122" creationId="{6387454A-C849-44AC-958A-7FF5B0E2FBE0}"/>
          </ac:spMkLst>
        </pc:spChg>
        <pc:spChg chg="add del mod ord">
          <ac:chgData name="피티위즈(주)" userId="be105a1e-ef17-475a-a144-a250c389e8ce" providerId="ADAL" clId="{40B66FD4-75FB-40A8-89CD-F4D35B259C6F}" dt="2020-06-29T05:49:00.568" v="844" actId="478"/>
          <ac:spMkLst>
            <pc:docMk/>
            <pc:sldMk cId="2057130518" sldId="548"/>
            <ac:spMk id="123" creationId="{710E86C1-2668-48C8-9993-8C61B21F31EC}"/>
          </ac:spMkLst>
        </pc:spChg>
        <pc:spChg chg="add mod ord">
          <ac:chgData name="피티위즈(주)" userId="be105a1e-ef17-475a-a144-a250c389e8ce" providerId="ADAL" clId="{40B66FD4-75FB-40A8-89CD-F4D35B259C6F}" dt="2020-06-29T06:27:03.922" v="1259" actId="164"/>
          <ac:spMkLst>
            <pc:docMk/>
            <pc:sldMk cId="2057130518" sldId="548"/>
            <ac:spMk id="124" creationId="{D2ADC503-8083-40D5-9A08-33C65C29E7BF}"/>
          </ac:spMkLst>
        </pc:spChg>
        <pc:spChg chg="mod">
          <ac:chgData name="피티위즈(주)" userId="be105a1e-ef17-475a-a144-a250c389e8ce" providerId="ADAL" clId="{40B66FD4-75FB-40A8-89CD-F4D35B259C6F}" dt="2020-06-29T05:56:08.376" v="943" actId="207"/>
          <ac:spMkLst>
            <pc:docMk/>
            <pc:sldMk cId="2057130518" sldId="548"/>
            <ac:spMk id="132" creationId="{ED501BAE-59A5-4067-8324-C5EB77A237E7}"/>
          </ac:spMkLst>
        </pc:spChg>
        <pc:spChg chg="mod">
          <ac:chgData name="피티위즈(주)" userId="be105a1e-ef17-475a-a144-a250c389e8ce" providerId="ADAL" clId="{40B66FD4-75FB-40A8-89CD-F4D35B259C6F}" dt="2020-06-29T05:56:21.220" v="947" actId="207"/>
          <ac:spMkLst>
            <pc:docMk/>
            <pc:sldMk cId="2057130518" sldId="548"/>
            <ac:spMk id="133" creationId="{5EAF9678-5887-403E-A5C8-EFF004140CB5}"/>
          </ac:spMkLst>
        </pc:spChg>
        <pc:spChg chg="mod">
          <ac:chgData name="피티위즈(주)" userId="be105a1e-ef17-475a-a144-a250c389e8ce" providerId="ADAL" clId="{40B66FD4-75FB-40A8-89CD-F4D35B259C6F}" dt="2020-06-29T06:20:07.359" v="1258" actId="14861"/>
          <ac:spMkLst>
            <pc:docMk/>
            <pc:sldMk cId="2057130518" sldId="548"/>
            <ac:spMk id="134" creationId="{5719791D-1A8A-4AE3-81AE-98CEDE933B8B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6" creationId="{A12679A4-049D-4A5C-80F8-760C630876DB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7" creationId="{9912DC6A-BE57-418F-9006-606AB2A2125D}"/>
          </ac:spMkLst>
        </pc:spChg>
        <pc:spChg chg="mod topLvl">
          <ac:chgData name="피티위즈(주)" userId="be105a1e-ef17-475a-a144-a250c389e8ce" providerId="ADAL" clId="{40B66FD4-75FB-40A8-89CD-F4D35B259C6F}" dt="2020-06-29T05:57:47.833" v="956" actId="164"/>
          <ac:spMkLst>
            <pc:docMk/>
            <pc:sldMk cId="2057130518" sldId="548"/>
            <ac:spMk id="138" creationId="{7A206ED5-D9B7-40FC-AD49-92F313D1A0ED}"/>
          </ac:spMkLst>
        </pc:spChg>
        <pc:spChg chg="del mod topLvl">
          <ac:chgData name="피티위즈(주)" userId="be105a1e-ef17-475a-a144-a250c389e8ce" providerId="ADAL" clId="{40B66FD4-75FB-40A8-89CD-F4D35B259C6F}" dt="2020-06-29T05:57:46.676" v="955" actId="478"/>
          <ac:spMkLst>
            <pc:docMk/>
            <pc:sldMk cId="2057130518" sldId="548"/>
            <ac:spMk id="139" creationId="{316111DC-29FB-4640-B232-40002BA8CBF2}"/>
          </ac:spMkLst>
        </pc:spChg>
        <pc:spChg chg="del mod topLvl">
          <ac:chgData name="피티위즈(주)" userId="be105a1e-ef17-475a-a144-a250c389e8ce" providerId="ADAL" clId="{40B66FD4-75FB-40A8-89CD-F4D35B259C6F}" dt="2020-06-29T05:57:46.333" v="954" actId="478"/>
          <ac:spMkLst>
            <pc:docMk/>
            <pc:sldMk cId="2057130518" sldId="548"/>
            <ac:spMk id="140" creationId="{03417D4A-8047-48E9-B725-6110254B48FA}"/>
          </ac:spMkLst>
        </pc:spChg>
        <pc:grpChg chg="del">
          <ac:chgData name="피티위즈(주)" userId="be105a1e-ef17-475a-a144-a250c389e8ce" providerId="ADAL" clId="{40B66FD4-75FB-40A8-89CD-F4D35B259C6F}" dt="2020-06-29T05:38:13.281" v="619" actId="165"/>
          <ac:grpSpMkLst>
            <pc:docMk/>
            <pc:sldMk cId="2057130518" sldId="548"/>
            <ac:grpSpMk id="2" creationId="{00000000-0000-0000-0000-000000000000}"/>
          </ac:grpSpMkLst>
        </pc:grpChg>
        <pc:grpChg chg="mod topLvl">
          <ac:chgData name="피티위즈(주)" userId="be105a1e-ef17-475a-a144-a250c389e8ce" providerId="ADAL" clId="{40B66FD4-75FB-40A8-89CD-F4D35B259C6F}" dt="2020-06-29T05:43:26.049" v="752" actId="164"/>
          <ac:grpSpMkLst>
            <pc:docMk/>
            <pc:sldMk cId="2057130518" sldId="548"/>
            <ac:grpSpMk id="3" creationId="{00000000-0000-0000-0000-000000000000}"/>
          </ac:grpSpMkLst>
        </pc:grpChg>
        <pc:grpChg chg="mod topLvl">
          <ac:chgData name="피티위즈(주)" userId="be105a1e-ef17-475a-a144-a250c389e8ce" providerId="ADAL" clId="{40B66FD4-75FB-40A8-89CD-F4D35B259C6F}" dt="2020-06-29T05:43:26.049" v="752" actId="164"/>
          <ac:grpSpMkLst>
            <pc:docMk/>
            <pc:sldMk cId="2057130518" sldId="548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5:50:16.849" v="853" actId="165"/>
          <ac:grpSpMkLst>
            <pc:docMk/>
            <pc:sldMk cId="2057130518" sldId="548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5:53:07.937" v="888" actId="478"/>
          <ac:grpSpMkLst>
            <pc:docMk/>
            <pc:sldMk cId="2057130518" sldId="548"/>
            <ac:grpSpMk id="6" creationId="{00000000-0000-0000-0000-000000000000}"/>
          </ac:grpSpMkLst>
        </pc:grpChg>
        <pc:grpChg chg="add mod or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8" creationId="{7337EEE5-2380-4B15-A403-98FCAE7A6231}"/>
          </ac:grpSpMkLst>
        </pc:grpChg>
        <pc:grpChg chg="add del mod">
          <ac:chgData name="피티위즈(주)" userId="be105a1e-ef17-475a-a144-a250c389e8ce" providerId="ADAL" clId="{40B66FD4-75FB-40A8-89CD-F4D35B259C6F}" dt="2020-06-29T05:44:09.627" v="779" actId="478"/>
          <ac:grpSpMkLst>
            <pc:docMk/>
            <pc:sldMk cId="2057130518" sldId="548"/>
            <ac:grpSpMk id="9" creationId="{97A81ED4-B912-4E9D-AA43-35C283B07C40}"/>
          </ac:grpSpMkLst>
        </pc:grpChg>
        <pc:grpChg chg="add mod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20" creationId="{DD634D14-B44C-402C-9015-22FE8E121123}"/>
          </ac:grpSpMkLst>
        </pc:grpChg>
        <pc:grpChg chg="add mod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29" creationId="{36FB04EB-6267-436D-95B9-CF2E49ADFB60}"/>
          </ac:grpSpMkLst>
        </pc:grpChg>
        <pc:grpChg chg="add mo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32" creationId="{A22CC425-5446-4E00-ADB7-18935D208513}"/>
          </ac:grpSpMkLst>
        </pc:grpChg>
        <pc:grpChg chg="add mo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35" creationId="{319D6CA0-1633-4134-90D4-4584FDDF9160}"/>
          </ac:grpSpMkLst>
        </pc:grpChg>
        <pc:grpChg chg="add mod">
          <ac:chgData name="피티위즈(주)" userId="be105a1e-ef17-475a-a144-a250c389e8ce" providerId="ADAL" clId="{40B66FD4-75FB-40A8-89CD-F4D35B259C6F}" dt="2020-06-29T02:24:08.016" v="545"/>
          <ac:grpSpMkLst>
            <pc:docMk/>
            <pc:sldMk cId="2057130518" sldId="548"/>
            <ac:grpSpMk id="57" creationId="{184732CB-D732-460B-8EBA-0B0C85DB64F7}"/>
          </ac:grpSpMkLst>
        </pc:grpChg>
        <pc:grpChg chg="add 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67" creationId="{43511289-BBB4-4366-B622-3A7599AA17F5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83" creationId="{2D3FEEBC-F56F-4CF5-981E-55F1E60F246B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88" creationId="{07275A81-F55C-4FC4-ABC2-51E373698D4B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93" creationId="{F1295163-B1A7-4F35-AF62-8AE0A6031F2E}"/>
          </ac:grpSpMkLst>
        </pc:grpChg>
        <pc:grpChg chg="mod">
          <ac:chgData name="피티위즈(주)" userId="be105a1e-ef17-475a-a144-a250c389e8ce" providerId="ADAL" clId="{40B66FD4-75FB-40A8-89CD-F4D35B259C6F}" dt="2020-06-29T02:24:17.594" v="550" actId="571"/>
          <ac:grpSpMkLst>
            <pc:docMk/>
            <pc:sldMk cId="2057130518" sldId="548"/>
            <ac:grpSpMk id="98" creationId="{E6E7D408-9E79-4317-A097-D0CDC6678241}"/>
          </ac:grpSpMkLst>
        </pc:grpChg>
        <pc:grpChg chg="add mod ord">
          <ac:chgData name="피티위즈(주)" userId="be105a1e-ef17-475a-a144-a250c389e8ce" providerId="ADAL" clId="{40B66FD4-75FB-40A8-89CD-F4D35B259C6F}" dt="2020-06-29T06:27:03.922" v="1259" actId="164"/>
          <ac:grpSpMkLst>
            <pc:docMk/>
            <pc:sldMk cId="2057130518" sldId="548"/>
            <ac:grpSpMk id="110" creationId="{E58185AF-F373-440F-ABFD-902F06F43BA7}"/>
          </ac:grpSpMkLst>
        </pc:grpChg>
        <pc:grpChg chg="add del mod">
          <ac:chgData name="피티위즈(주)" userId="be105a1e-ef17-475a-a144-a250c389e8ce" providerId="ADAL" clId="{40B66FD4-75FB-40A8-89CD-F4D35B259C6F}" dt="2020-06-29T05:54:40.626" v="926" actId="165"/>
          <ac:grpSpMkLst>
            <pc:docMk/>
            <pc:sldMk cId="2057130518" sldId="548"/>
            <ac:grpSpMk id="125" creationId="{F8FFCB7A-CB38-45B3-9656-756DA7128C04}"/>
          </ac:grpSpMkLst>
        </pc:grpChg>
        <pc:grpChg chg="mod topLvl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126" creationId="{D6DFB0CD-A78D-433A-B66A-08981DB8F5E6}"/>
          </ac:grpSpMkLst>
        </pc:grpChg>
        <pc:grpChg chg="mod topLvl">
          <ac:chgData name="피티위즈(주)" userId="be105a1e-ef17-475a-a144-a250c389e8ce" providerId="ADAL" clId="{40B66FD4-75FB-40A8-89CD-F4D35B259C6F}" dt="2020-06-29T05:59:22.427" v="980" actId="12788"/>
          <ac:grpSpMkLst>
            <pc:docMk/>
            <pc:sldMk cId="2057130518" sldId="548"/>
            <ac:grpSpMk id="127" creationId="{CB2093BB-13E2-49A9-874C-D2EB3D82E58E}"/>
          </ac:grpSpMkLst>
        </pc:grpChg>
        <pc:grpChg chg="add del">
          <ac:chgData name="피티위즈(주)" userId="be105a1e-ef17-475a-a144-a250c389e8ce" providerId="ADAL" clId="{40B66FD4-75FB-40A8-89CD-F4D35B259C6F}" dt="2020-06-29T05:57:44.301" v="953" actId="165"/>
          <ac:grpSpMkLst>
            <pc:docMk/>
            <pc:sldMk cId="2057130518" sldId="548"/>
            <ac:grpSpMk id="135" creationId="{41ABFCE0-29D5-4EA3-96DB-F6383D31EBAA}"/>
          </ac:grpSpMkLst>
        </pc:grpChg>
        <pc:picChg chg="del mod topLvl">
          <ac:chgData name="피티위즈(주)" userId="be105a1e-ef17-475a-a144-a250c389e8ce" providerId="ADAL" clId="{40B66FD4-75FB-40A8-89CD-F4D35B259C6F}" dt="2020-06-29T05:38:16.688" v="620" actId="478"/>
          <ac:picMkLst>
            <pc:docMk/>
            <pc:sldMk cId="2057130518" sldId="548"/>
            <ac:picMk id="18" creationId="{00000000-0000-0000-0000-000000000000}"/>
          </ac:picMkLst>
        </pc:picChg>
        <pc:picChg chg="del mod topLvl">
          <ac:chgData name="피티위즈(주)" userId="be105a1e-ef17-475a-a144-a250c389e8ce" providerId="ADAL" clId="{40B66FD4-75FB-40A8-89CD-F4D35B259C6F}" dt="2020-06-29T06:18:32.797" v="1251" actId="478"/>
          <ac:picMkLst>
            <pc:docMk/>
            <pc:sldMk cId="2057130518" sldId="548"/>
            <ac:picMk id="30" creationId="{00000000-0000-0000-0000-000000000000}"/>
          </ac:picMkLst>
        </pc:picChg>
        <pc:picChg chg="add del mod">
          <ac:chgData name="피티위즈(주)" userId="be105a1e-ef17-475a-a144-a250c389e8ce" providerId="ADAL" clId="{40B66FD4-75FB-40A8-89CD-F4D35B259C6F}" dt="2020-06-29T06:18:32.797" v="1251" actId="478"/>
          <ac:picMkLst>
            <pc:docMk/>
            <pc:sldMk cId="2057130518" sldId="548"/>
            <ac:picMk id="116" creationId="{09418EB1-538C-452E-A1FE-0960D399DE03}"/>
          </ac:picMkLst>
        </pc:picChg>
        <pc:cxnChg chg="add mod">
          <ac:chgData name="피티위즈(주)" userId="be105a1e-ef17-475a-a144-a250c389e8ce" providerId="ADAL" clId="{40B66FD4-75FB-40A8-89CD-F4D35B259C6F}" dt="2020-06-29T06:27:03.922" v="1259" actId="164"/>
          <ac:cxnSpMkLst>
            <pc:docMk/>
            <pc:sldMk cId="2057130518" sldId="548"/>
            <ac:cxnSpMk id="11" creationId="{265492B5-62F9-4465-B9DD-8F7494B91E8E}"/>
          </ac:cxnSpMkLst>
        </pc:cxnChg>
        <pc:cxnChg chg="del mod topLvl">
          <ac:chgData name="피티위즈(주)" userId="be105a1e-ef17-475a-a144-a250c389e8ce" providerId="ADAL" clId="{40B66FD4-75FB-40A8-89CD-F4D35B259C6F}" dt="2020-06-29T05:48:26.177" v="834" actId="478"/>
          <ac:cxnSpMkLst>
            <pc:docMk/>
            <pc:sldMk cId="2057130518" sldId="548"/>
            <ac:cxnSpMk id="38" creationId="{00000000-0000-0000-0000-000000000000}"/>
          </ac:cxnSpMkLst>
        </pc:cxnChg>
        <pc:cxnChg chg="del mod topLvl">
          <ac:chgData name="피티위즈(주)" userId="be105a1e-ef17-475a-a144-a250c389e8ce" providerId="ADAL" clId="{40B66FD4-75FB-40A8-89CD-F4D35B259C6F}" dt="2020-06-29T05:48:26.177" v="834" actId="478"/>
          <ac:cxnSpMkLst>
            <pc:docMk/>
            <pc:sldMk cId="2057130518" sldId="548"/>
            <ac:cxnSpMk id="46" creationId="{00000000-0000-0000-0000-000000000000}"/>
          </ac:cxnSpMkLst>
        </pc:cxnChg>
        <pc:cxnChg chg="del mod">
          <ac:chgData name="피티위즈(주)" userId="be105a1e-ef17-475a-a144-a250c389e8ce" providerId="ADAL" clId="{40B66FD4-75FB-40A8-89CD-F4D35B259C6F}" dt="2020-06-29T02:24:12.109" v="549" actId="478"/>
          <ac:cxnSpMkLst>
            <pc:docMk/>
            <pc:sldMk cId="2057130518" sldId="548"/>
            <ac:cxnSpMk id="50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6:28:02.288" v="1261" actId="113"/>
        <pc:sldMkLst>
          <pc:docMk/>
          <pc:sldMk cId="2057130518" sldId="549"/>
        </pc:sldMkLst>
        <pc:spChg chg="mod topLvl">
          <ac:chgData name="피티위즈(주)" userId="be105a1e-ef17-475a-a144-a250c389e8ce" providerId="ADAL" clId="{40B66FD4-75FB-40A8-89CD-F4D35B259C6F}" dt="2020-06-29T06:13:27.681" v="1246" actId="113"/>
          <ac:spMkLst>
            <pc:docMk/>
            <pc:sldMk cId="2057130518" sldId="549"/>
            <ac:spMk id="27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3:30.306" v="1247" actId="113"/>
          <ac:spMkLst>
            <pc:docMk/>
            <pc:sldMk cId="2057130518" sldId="549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5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6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2:39.912" v="1229" actId="478"/>
          <ac:spMkLst>
            <pc:docMk/>
            <pc:sldMk cId="2057130518" sldId="549"/>
            <ac:spMk id="38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1:50.584" v="1205" actId="478"/>
          <ac:spMkLst>
            <pc:docMk/>
            <pc:sldMk cId="2057130518" sldId="549"/>
            <ac:spMk id="39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0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11:37.631" v="1200" actId="478"/>
          <ac:spMkLst>
            <pc:docMk/>
            <pc:sldMk cId="2057130518" sldId="549"/>
            <ac:spMk id="41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2" creationId="{00000000-0000-0000-0000-000000000000}"/>
          </ac:spMkLst>
        </pc:spChg>
        <pc:spChg chg="del topLvl">
          <ac:chgData name="피티위즈(주)" userId="be105a1e-ef17-475a-a144-a250c389e8ce" providerId="ADAL" clId="{40B66FD4-75FB-40A8-89CD-F4D35B259C6F}" dt="2020-06-29T06:11:52.037" v="1206" actId="478"/>
          <ac:spMkLst>
            <pc:docMk/>
            <pc:sldMk cId="2057130518" sldId="549"/>
            <ac:spMk id="43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4" creationId="{00000000-0000-0000-0000-000000000000}"/>
          </ac:spMkLst>
        </pc:spChg>
        <pc:spChg chg="del topLvl">
          <ac:chgData name="피티위즈(주)" userId="be105a1e-ef17-475a-a144-a250c389e8ce" providerId="ADAL" clId="{40B66FD4-75FB-40A8-89CD-F4D35B259C6F}" dt="2020-06-29T06:10:58.881" v="1182" actId="478"/>
          <ac:spMkLst>
            <pc:docMk/>
            <pc:sldMk cId="2057130518" sldId="549"/>
            <ac:spMk id="45" creationId="{00000000-0000-0000-0000-000000000000}"/>
          </ac:spMkLst>
        </pc:spChg>
        <pc:spChg chg="mod or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4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0:15.836" v="1163" actId="1076"/>
          <ac:spMkLst>
            <pc:docMk/>
            <pc:sldMk cId="2057130518" sldId="549"/>
            <ac:spMk id="48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0:10.274" v="1162"/>
          <ac:spMkLst>
            <pc:docMk/>
            <pc:sldMk cId="2057130518" sldId="549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37.742" v="1145" actId="478"/>
          <ac:spMkLst>
            <pc:docMk/>
            <pc:sldMk cId="2057130518" sldId="549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28:02.288" v="1261" actId="113"/>
          <ac:spMkLst>
            <pc:docMk/>
            <pc:sldMk cId="2057130518" sldId="549"/>
            <ac:spMk id="51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48.617" v="1153" actId="478"/>
          <ac:spMkLst>
            <pc:docMk/>
            <pc:sldMk cId="2057130518" sldId="549"/>
            <ac:spMk id="52" creationId="{00000000-0000-0000-0000-000000000000}"/>
          </ac:spMkLst>
        </pc:spChg>
        <pc:spChg chg="add del 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3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54.602" v="1158" actId="478"/>
          <ac:spMkLst>
            <pc:docMk/>
            <pc:sldMk cId="2057130518" sldId="549"/>
            <ac:spMk id="54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5" creationId="{00000000-0000-0000-0000-000000000000}"/>
          </ac:spMkLst>
        </pc:spChg>
        <pc:spChg chg="del mod topLvl">
          <ac:chgData name="피티위즈(주)" userId="be105a1e-ef17-475a-a144-a250c389e8ce" providerId="ADAL" clId="{40B66FD4-75FB-40A8-89CD-F4D35B259C6F}" dt="2020-06-29T06:09:44.571" v="1150" actId="478"/>
          <ac:spMkLst>
            <pc:docMk/>
            <pc:sldMk cId="2057130518" sldId="549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40B66FD4-75FB-40A8-89CD-F4D35B259C6F}" dt="2020-06-29T06:17:54.718" v="1249" actId="14861"/>
          <ac:spMkLst>
            <pc:docMk/>
            <pc:sldMk cId="2057130518" sldId="549"/>
            <ac:spMk id="57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2:24:25.630" v="551" actId="164"/>
          <ac:spMkLst>
            <pc:docMk/>
            <pc:sldMk cId="2057130518" sldId="549"/>
            <ac:spMk id="59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2:24:42.896" v="565" actId="20577"/>
          <ac:spMkLst>
            <pc:docMk/>
            <pc:sldMk cId="2057130518" sldId="549"/>
            <ac:spMk id="61" creationId="{6C79407C-2508-4084-B625-9587A59C1014}"/>
          </ac:spMkLst>
        </pc:spChg>
        <pc:spChg chg="add del mod">
          <ac:chgData name="피티위즈(주)" userId="be105a1e-ef17-475a-a144-a250c389e8ce" providerId="ADAL" clId="{40B66FD4-75FB-40A8-89CD-F4D35B259C6F}" dt="2020-06-29T06:07:49.102" v="1095" actId="478"/>
          <ac:spMkLst>
            <pc:docMk/>
            <pc:sldMk cId="2057130518" sldId="549"/>
            <ac:spMk id="103" creationId="{AB89A52E-4443-4CAC-B396-BDBF4BBFCFA8}"/>
          </ac:spMkLst>
        </pc:spChg>
        <pc:spChg chg="add mod">
          <ac:chgData name="피티위즈(주)" userId="be105a1e-ef17-475a-a144-a250c389e8ce" providerId="ADAL" clId="{40B66FD4-75FB-40A8-89CD-F4D35B259C6F}" dt="2020-06-29T06:13:00.725" v="1237" actId="12789"/>
          <ac:spMkLst>
            <pc:docMk/>
            <pc:sldMk cId="2057130518" sldId="549"/>
            <ac:spMk id="104" creationId="{04EDCAC5-CC2C-4ED7-A14B-B813367287CD}"/>
          </ac:spMkLst>
        </pc:spChg>
        <pc:spChg chg="add mod">
          <ac:chgData name="피티위즈(주)" userId="be105a1e-ef17-475a-a144-a250c389e8ce" providerId="ADAL" clId="{40B66FD4-75FB-40A8-89CD-F4D35B259C6F}" dt="2020-06-29T06:13:04.225" v="1239" actId="12789"/>
          <ac:spMkLst>
            <pc:docMk/>
            <pc:sldMk cId="2057130518" sldId="549"/>
            <ac:spMk id="105" creationId="{2DB540AD-F9E0-4B9B-AA65-3C616E5C4E4C}"/>
          </ac:spMkLst>
        </pc:spChg>
        <pc:spChg chg="add mod">
          <ac:chgData name="피티위즈(주)" userId="be105a1e-ef17-475a-a144-a250c389e8ce" providerId="ADAL" clId="{40B66FD4-75FB-40A8-89CD-F4D35B259C6F}" dt="2020-06-29T06:13:20.025" v="1242" actId="12789"/>
          <ac:spMkLst>
            <pc:docMk/>
            <pc:sldMk cId="2057130518" sldId="549"/>
            <ac:spMk id="106" creationId="{00E80621-1B12-42A9-8FBA-6AC77741AEF8}"/>
          </ac:spMkLst>
        </pc:spChg>
        <pc:spChg chg="add mod">
          <ac:chgData name="피티위즈(주)" userId="be105a1e-ef17-475a-a144-a250c389e8ce" providerId="ADAL" clId="{40B66FD4-75FB-40A8-89CD-F4D35B259C6F}" dt="2020-06-29T06:13:22.947" v="1245" actId="12789"/>
          <ac:spMkLst>
            <pc:docMk/>
            <pc:sldMk cId="2057130518" sldId="549"/>
            <ac:spMk id="107" creationId="{FB06BBDC-FF84-4CFA-95FD-06194868C10A}"/>
          </ac:spMkLst>
        </pc:spChg>
        <pc:grpChg chg="del mod">
          <ac:chgData name="피티위즈(주)" userId="be105a1e-ef17-475a-a144-a250c389e8ce" providerId="ADAL" clId="{40B66FD4-75FB-40A8-89CD-F4D35B259C6F}" dt="2020-06-29T06:08:56.243" v="1130" actId="165"/>
          <ac:grpSpMkLst>
            <pc:docMk/>
            <pc:sldMk cId="2057130518" sldId="549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44.571" v="1150" actId="478"/>
          <ac:grpSpMkLst>
            <pc:docMk/>
            <pc:sldMk cId="2057130518" sldId="549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54.602" v="1158" actId="478"/>
          <ac:grpSpMkLst>
            <pc:docMk/>
            <pc:sldMk cId="2057130518" sldId="549"/>
            <ac:grpSpMk id="4" creationId="{00000000-0000-0000-0000-000000000000}"/>
          </ac:grpSpMkLst>
        </pc:grpChg>
        <pc:grpChg chg="add del mod topLvl">
          <ac:chgData name="피티위즈(주)" userId="be105a1e-ef17-475a-a144-a250c389e8ce" providerId="ADAL" clId="{40B66FD4-75FB-40A8-89CD-F4D35B259C6F}" dt="2020-06-29T06:09:48.617" v="1153" actId="478"/>
          <ac:grpSpMkLst>
            <pc:docMk/>
            <pc:sldMk cId="2057130518" sldId="549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8:58.352" v="1131" actId="165"/>
          <ac:grpSpMkLst>
            <pc:docMk/>
            <pc:sldMk cId="2057130518" sldId="549"/>
            <ac:grpSpMk id="6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09:01.157" v="1132" actId="165"/>
          <ac:grpSpMkLst>
            <pc:docMk/>
            <pc:sldMk cId="2057130518" sldId="549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0:58.881" v="1182" actId="478"/>
          <ac:grpSpMkLst>
            <pc:docMk/>
            <pc:sldMk cId="2057130518" sldId="549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52.037" v="1206" actId="478"/>
          <ac:grpSpMkLst>
            <pc:docMk/>
            <pc:sldMk cId="2057130518" sldId="549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37.631" v="1200" actId="478"/>
          <ac:grpSpMkLst>
            <pc:docMk/>
            <pc:sldMk cId="2057130518" sldId="549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40B66FD4-75FB-40A8-89CD-F4D35B259C6F}" dt="2020-06-29T06:11:50.584" v="1205" actId="478"/>
          <ac:grpSpMkLst>
            <pc:docMk/>
            <pc:sldMk cId="2057130518" sldId="549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2:24:26.974" v="552" actId="1076"/>
          <ac:grpSpMkLst>
            <pc:docMk/>
            <pc:sldMk cId="2057130518" sldId="549"/>
            <ac:grpSpMk id="13" creationId="{37725DB1-747A-4EAF-B74B-17406D9046FE}"/>
          </ac:grpSpMkLst>
        </pc:grpChg>
        <pc:grpChg chg="add mod">
          <ac:chgData name="피티위즈(주)" userId="be105a1e-ef17-475a-a144-a250c389e8ce" providerId="ADAL" clId="{40B66FD4-75FB-40A8-89CD-F4D35B259C6F}" dt="2020-06-29T06:13:20.025" v="1242" actId="12789"/>
          <ac:grpSpMkLst>
            <pc:docMk/>
            <pc:sldMk cId="2057130518" sldId="549"/>
            <ac:grpSpMk id="14" creationId="{06FF7A36-C6CE-4C8D-A3B2-2BE59DDC6C46}"/>
          </ac:grpSpMkLst>
        </pc:grpChg>
        <pc:grpChg chg="add mod topLvl">
          <ac:chgData name="피티위즈(주)" userId="be105a1e-ef17-475a-a144-a250c389e8ce" providerId="ADAL" clId="{40B66FD4-75FB-40A8-89CD-F4D35B259C6F}" dt="2020-06-29T06:17:54.718" v="1249" actId="14861"/>
          <ac:grpSpMkLst>
            <pc:docMk/>
            <pc:sldMk cId="2057130518" sldId="549"/>
            <ac:grpSpMk id="15" creationId="{83D33A73-7EBD-4237-81EB-839CF7B0B625}"/>
          </ac:grpSpMkLst>
        </pc:grpChg>
        <pc:grpChg chg="add del mod">
          <ac:chgData name="피티위즈(주)" userId="be105a1e-ef17-475a-a144-a250c389e8ce" providerId="ADAL" clId="{40B66FD4-75FB-40A8-89CD-F4D35B259C6F}" dt="2020-06-29T06:12:01.396" v="1208" actId="165"/>
          <ac:grpSpMkLst>
            <pc:docMk/>
            <pc:sldMk cId="2057130518" sldId="549"/>
            <ac:grpSpMk id="16" creationId="{66FA314F-1D05-4212-893F-95143B20C35C}"/>
          </ac:grpSpMkLst>
        </pc:grpChg>
        <pc:grpChg chg="add mod">
          <ac:chgData name="피티위즈(주)" userId="be105a1e-ef17-475a-a144-a250c389e8ce" providerId="ADAL" clId="{40B66FD4-75FB-40A8-89CD-F4D35B259C6F}" dt="2020-06-29T06:12:34.975" v="1228" actId="12789"/>
          <ac:grpSpMkLst>
            <pc:docMk/>
            <pc:sldMk cId="2057130518" sldId="549"/>
            <ac:grpSpMk id="17" creationId="{0B744CC5-B76C-4E88-B3BE-39F59911A149}"/>
          </ac:grpSpMkLst>
        </pc:grpChg>
        <pc:grpChg chg="add mod">
          <ac:chgData name="피티위즈(주)" userId="be105a1e-ef17-475a-a144-a250c389e8ce" providerId="ADAL" clId="{40B66FD4-75FB-40A8-89CD-F4D35B259C6F}" dt="2020-06-29T02:24:34.255" v="556"/>
          <ac:grpSpMkLst>
            <pc:docMk/>
            <pc:sldMk cId="2057130518" sldId="549"/>
            <ac:grpSpMk id="47" creationId="{9EBFB454-BFC6-471B-B580-63EABCF16F7F}"/>
          </ac:grpSpMkLst>
        </pc:grpChg>
        <pc:grpChg chg="add 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69" creationId="{AD7EB1F1-F38B-4D44-84FB-718906F81D99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0" creationId="{686725A1-0AF0-487A-A1F9-4D6140672120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1" creationId="{D919E40B-42D1-405A-8546-7A17C9B3C084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2" creationId="{CD4594B8-388F-498E-96C0-CC4BDA944826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3" creationId="{7FC07F5D-82EF-48DF-8DB0-86EA44877DA1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4" creationId="{CCBA2879-D914-4033-9121-D08808E573C0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5" creationId="{E27CCB7E-EA62-4988-9F6D-63616BEC82DC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8" creationId="{152A5BBA-503B-4015-BE17-125A47F82CA8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79" creationId="{8DDA82EC-BEE4-4D24-A3DF-E9DF35CB9A56}"/>
          </ac:grpSpMkLst>
        </pc:grpChg>
        <pc:grpChg chg="mod">
          <ac:chgData name="피티위즈(주)" userId="be105a1e-ef17-475a-a144-a250c389e8ce" providerId="ADAL" clId="{40B66FD4-75FB-40A8-89CD-F4D35B259C6F}" dt="2020-06-29T06:04:37.634" v="1059" actId="571"/>
          <ac:grpSpMkLst>
            <pc:docMk/>
            <pc:sldMk cId="2057130518" sldId="549"/>
            <ac:grpSpMk id="92" creationId="{4ACBC157-29A4-4701-961F-E8DD13061FC1}"/>
          </ac:grpSpMkLst>
        </pc:grpChg>
        <pc:cxnChg chg="mod">
          <ac:chgData name="피티위즈(주)" userId="be105a1e-ef17-475a-a144-a250c389e8ce" providerId="ADAL" clId="{40B66FD4-75FB-40A8-89CD-F4D35B259C6F}" dt="2020-06-29T02:24:25.630" v="551" actId="164"/>
          <ac:cxnSpMkLst>
            <pc:docMk/>
            <pc:sldMk cId="2057130518" sldId="549"/>
            <ac:cxnSpMk id="58" creationId="{00000000-0000-0000-0000-000000000000}"/>
          </ac:cxnSpMkLst>
        </pc:cxnChg>
        <pc:cxnChg chg="add del">
          <ac:chgData name="피티위즈(주)" userId="be105a1e-ef17-475a-a144-a250c389e8ce" providerId="ADAL" clId="{40B66FD4-75FB-40A8-89CD-F4D35B259C6F}" dt="2020-06-29T02:24:39.021" v="562" actId="478"/>
          <ac:cxnSpMkLst>
            <pc:docMk/>
            <pc:sldMk cId="2057130518" sldId="549"/>
            <ac:cxnSpMk id="65" creationId="{DAD7A4BB-829B-4CD9-A44F-504BF10C1FF5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2:22:49.113" v="519" actId="12788"/>
        <pc:sldMkLst>
          <pc:docMk/>
          <pc:sldMk cId="2653967047" sldId="554"/>
        </pc:sldMkLst>
        <pc:spChg chg="del mod ord topLvl">
          <ac:chgData name="피티위즈(주)" userId="be105a1e-ef17-475a-a144-a250c389e8ce" providerId="ADAL" clId="{40B66FD4-75FB-40A8-89CD-F4D35B259C6F}" dt="2020-06-29T02:20:23.222" v="424" actId="478"/>
          <ac:spMkLst>
            <pc:docMk/>
            <pc:sldMk cId="2653967047" sldId="554"/>
            <ac:spMk id="121" creationId="{F4E26BCB-A022-41D4-916A-BEC5B62EFA7A}"/>
          </ac:spMkLst>
        </pc:spChg>
        <pc:spChg chg="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22" creationId="{FB536EF0-0D22-4C72-8CC6-586DE5F16AE4}"/>
          </ac:spMkLst>
        </pc:spChg>
        <pc:spChg chg="del mod topLvl">
          <ac:chgData name="피티위즈(주)" userId="be105a1e-ef17-475a-a144-a250c389e8ce" providerId="ADAL" clId="{40B66FD4-75FB-40A8-89CD-F4D35B259C6F}" dt="2020-06-29T02:20:31.878" v="431" actId="478"/>
          <ac:spMkLst>
            <pc:docMk/>
            <pc:sldMk cId="2653967047" sldId="554"/>
            <ac:spMk id="124" creationId="{63578948-A922-42AE-A4E6-05B92D122914}"/>
          </ac:spMkLst>
        </pc:spChg>
        <pc:spChg chg="add del mod topLvl">
          <ac:chgData name="피티위즈(주)" userId="be105a1e-ef17-475a-a144-a250c389e8ce" providerId="ADAL" clId="{40B66FD4-75FB-40A8-89CD-F4D35B259C6F}" dt="2020-06-29T02:20:31.440" v="430" actId="478"/>
          <ac:spMkLst>
            <pc:docMk/>
            <pc:sldMk cId="2653967047" sldId="554"/>
            <ac:spMk id="125" creationId="{10F7213E-BAD6-4059-9B74-B195545C1EC0}"/>
          </ac:spMkLst>
        </pc:spChg>
        <pc:spChg chg="del mod ord topLvl">
          <ac:chgData name="피티위즈(주)" userId="be105a1e-ef17-475a-a144-a250c389e8ce" providerId="ADAL" clId="{40B66FD4-75FB-40A8-89CD-F4D35B259C6F}" dt="2020-06-29T02:20:51.862" v="445" actId="478"/>
          <ac:spMkLst>
            <pc:docMk/>
            <pc:sldMk cId="2653967047" sldId="554"/>
            <ac:spMk id="127" creationId="{B81019DB-03AA-452A-A387-FF6E32DDD3D8}"/>
          </ac:spMkLst>
        </pc:spChg>
        <pc:spChg chg="del mod ord topLvl">
          <ac:chgData name="피티위즈(주)" userId="be105a1e-ef17-475a-a144-a250c389e8ce" providerId="ADAL" clId="{40B66FD4-75FB-40A8-89CD-F4D35B259C6F}" dt="2020-06-29T02:20:51.862" v="445" actId="478"/>
          <ac:spMkLst>
            <pc:docMk/>
            <pc:sldMk cId="2653967047" sldId="554"/>
            <ac:spMk id="128" creationId="{81BB6446-E12F-4EB1-B488-E13CFFCA1351}"/>
          </ac:spMkLst>
        </pc:spChg>
        <pc:spChg chg="del mod ord topLvl">
          <ac:chgData name="피티위즈(주)" userId="be105a1e-ef17-475a-a144-a250c389e8ce" providerId="ADAL" clId="{40B66FD4-75FB-40A8-89CD-F4D35B259C6F}" dt="2020-06-29T02:21:10.937" v="461" actId="478"/>
          <ac:spMkLst>
            <pc:docMk/>
            <pc:sldMk cId="2653967047" sldId="554"/>
            <ac:spMk id="130" creationId="{D616D191-93C5-4AD2-B8A9-0F969ACF54E0}"/>
          </ac:spMkLst>
        </pc:spChg>
        <pc:spChg chg="del mod ord topLvl">
          <ac:chgData name="피티위즈(주)" userId="be105a1e-ef17-475a-a144-a250c389e8ce" providerId="ADAL" clId="{40B66FD4-75FB-40A8-89CD-F4D35B259C6F}" dt="2020-06-29T02:21:10.937" v="461" actId="478"/>
          <ac:spMkLst>
            <pc:docMk/>
            <pc:sldMk cId="2653967047" sldId="554"/>
            <ac:spMk id="131" creationId="{0201E9C8-A3B2-4346-94C0-8B2BC51D17D9}"/>
          </ac:spMkLst>
        </pc:spChg>
        <pc:spChg chg="mod topLvl">
          <ac:chgData name="피티위즈(주)" userId="be105a1e-ef17-475a-a144-a250c389e8ce" providerId="ADAL" clId="{40B66FD4-75FB-40A8-89CD-F4D35B259C6F}" dt="2020-06-29T02:21:16.296" v="465" actId="164"/>
          <ac:spMkLst>
            <pc:docMk/>
            <pc:sldMk cId="2653967047" sldId="554"/>
            <ac:spMk id="133" creationId="{B3083FC9-CBC6-4F3B-BB30-1C4C82DED33B}"/>
          </ac:spMkLst>
        </pc:spChg>
        <pc:spChg chg="mod topLvl">
          <ac:chgData name="피티위즈(주)" userId="be105a1e-ef17-475a-a144-a250c389e8ce" providerId="ADAL" clId="{40B66FD4-75FB-40A8-89CD-F4D35B259C6F}" dt="2020-06-29T02:21:16.296" v="465" actId="164"/>
          <ac:spMkLst>
            <pc:docMk/>
            <pc:sldMk cId="2653967047" sldId="554"/>
            <ac:spMk id="134" creationId="{03D6157C-1BA0-496A-AD52-05457FDEB0D5}"/>
          </ac:spMkLst>
        </pc:spChg>
        <pc:spChg chg="del mod ord topLvl">
          <ac:chgData name="피티위즈(주)" userId="be105a1e-ef17-475a-a144-a250c389e8ce" providerId="ADAL" clId="{40B66FD4-75FB-40A8-89CD-F4D35B259C6F}" dt="2020-06-29T02:21:44.010" v="486" actId="478"/>
          <ac:spMkLst>
            <pc:docMk/>
            <pc:sldMk cId="2653967047" sldId="554"/>
            <ac:spMk id="136" creationId="{62F8BA87-DCA9-44DD-8903-51E00741B756}"/>
          </ac:spMkLst>
        </pc:spChg>
        <pc:spChg chg="del mod ord topLvl">
          <ac:chgData name="피티위즈(주)" userId="be105a1e-ef17-475a-a144-a250c389e8ce" providerId="ADAL" clId="{40B66FD4-75FB-40A8-89CD-F4D35B259C6F}" dt="2020-06-29T02:21:44.010" v="486" actId="478"/>
          <ac:spMkLst>
            <pc:docMk/>
            <pc:sldMk cId="2653967047" sldId="554"/>
            <ac:spMk id="137" creationId="{6195887A-8FD1-43DE-9D18-2677BCFE8E76}"/>
          </ac:spMkLst>
        </pc:spChg>
        <pc:spChg chg="del mod ord topLvl">
          <ac:chgData name="피티위즈(주)" userId="be105a1e-ef17-475a-a144-a250c389e8ce" providerId="ADAL" clId="{40B66FD4-75FB-40A8-89CD-F4D35B259C6F}" dt="2020-06-29T02:21:59.213" v="496" actId="478"/>
          <ac:spMkLst>
            <pc:docMk/>
            <pc:sldMk cId="2653967047" sldId="554"/>
            <ac:spMk id="139" creationId="{35E1329B-050D-4E65-944E-9130D7A18930}"/>
          </ac:spMkLst>
        </pc:spChg>
        <pc:spChg chg="del mod topLvl">
          <ac:chgData name="피티위즈(주)" userId="be105a1e-ef17-475a-a144-a250c389e8ce" providerId="ADAL" clId="{40B66FD4-75FB-40A8-89CD-F4D35B259C6F}" dt="2020-06-29T02:21:59.213" v="496" actId="478"/>
          <ac:spMkLst>
            <pc:docMk/>
            <pc:sldMk cId="2653967047" sldId="554"/>
            <ac:spMk id="140" creationId="{64F02D64-3F3F-486C-ABA0-A6C811C92540}"/>
          </ac:spMkLst>
        </pc:spChg>
        <pc:spChg chg="add del mod">
          <ac:chgData name="피티위즈(주)" userId="be105a1e-ef17-475a-a144-a250c389e8ce" providerId="ADAL" clId="{40B66FD4-75FB-40A8-89CD-F4D35B259C6F}" dt="2020-06-29T02:12:29.200" v="188" actId="478"/>
          <ac:spMkLst>
            <pc:docMk/>
            <pc:sldMk cId="2653967047" sldId="554"/>
            <ac:spMk id="142" creationId="{7C20EB96-90D7-40F2-9A63-05431F9EF904}"/>
          </ac:spMkLst>
        </pc:spChg>
        <pc:spChg chg="add del mod ord topLvl">
          <ac:chgData name="피티위즈(주)" userId="be105a1e-ef17-475a-a144-a250c389e8ce" providerId="ADAL" clId="{40B66FD4-75FB-40A8-89CD-F4D35B259C6F}" dt="2020-06-29T02:19:53.266" v="409" actId="478"/>
          <ac:spMkLst>
            <pc:docMk/>
            <pc:sldMk cId="2653967047" sldId="554"/>
            <ac:spMk id="145" creationId="{D693A958-413E-44AF-8854-2CA4AC5DEEFD}"/>
          </ac:spMkLst>
        </pc:spChg>
        <pc:spChg chg="add del mod ord topLvl">
          <ac:chgData name="피티위즈(주)" userId="be105a1e-ef17-475a-a144-a250c389e8ce" providerId="ADAL" clId="{40B66FD4-75FB-40A8-89CD-F4D35B259C6F}" dt="2020-06-29T02:20:32.331" v="432" actId="478"/>
          <ac:spMkLst>
            <pc:docMk/>
            <pc:sldMk cId="2653967047" sldId="554"/>
            <ac:spMk id="146" creationId="{6585281C-061A-4998-9D18-33E9A8ED8EC6}"/>
          </ac:spMkLst>
        </pc:spChg>
        <pc:spChg chg="add del mod ord">
          <ac:chgData name="피티위즈(주)" userId="be105a1e-ef17-475a-a144-a250c389e8ce" providerId="ADAL" clId="{40B66FD4-75FB-40A8-89CD-F4D35B259C6F}" dt="2020-06-29T02:20:41.425" v="438" actId="478"/>
          <ac:spMkLst>
            <pc:docMk/>
            <pc:sldMk cId="2653967047" sldId="554"/>
            <ac:spMk id="147" creationId="{2A26163D-A55A-485A-811F-CCBB6501DA61}"/>
          </ac:spMkLst>
        </pc:spChg>
        <pc:spChg chg="add del mod ord">
          <ac:chgData name="피티위즈(주)" userId="be105a1e-ef17-475a-a144-a250c389e8ce" providerId="ADAL" clId="{40B66FD4-75FB-40A8-89CD-F4D35B259C6F}" dt="2020-06-29T02:20:52.300" v="446" actId="478"/>
          <ac:spMkLst>
            <pc:docMk/>
            <pc:sldMk cId="2653967047" sldId="554"/>
            <ac:spMk id="148" creationId="{6CC0A157-3418-41AB-AB01-A63AF10B8AE3}"/>
          </ac:spMkLst>
        </pc:spChg>
        <pc:spChg chg="add del mod ord">
          <ac:chgData name="피티위즈(주)" userId="be105a1e-ef17-475a-a144-a250c389e8ce" providerId="ADAL" clId="{40B66FD4-75FB-40A8-89CD-F4D35B259C6F}" dt="2020-06-29T02:21:21.515" v="472" actId="478"/>
          <ac:spMkLst>
            <pc:docMk/>
            <pc:sldMk cId="2653967047" sldId="554"/>
            <ac:spMk id="149" creationId="{3D3B452A-011B-459D-86C3-35CDEB379BDD}"/>
          </ac:spMkLst>
        </pc:spChg>
        <pc:spChg chg="add del mod ord">
          <ac:chgData name="피티위즈(주)" userId="be105a1e-ef17-475a-a144-a250c389e8ce" providerId="ADAL" clId="{40B66FD4-75FB-40A8-89CD-F4D35B259C6F}" dt="2020-06-29T02:21:38.916" v="483" actId="478"/>
          <ac:spMkLst>
            <pc:docMk/>
            <pc:sldMk cId="2653967047" sldId="554"/>
            <ac:spMk id="150" creationId="{27847424-342B-4105-84A2-EDE290CAEA76}"/>
          </ac:spMkLst>
        </pc:spChg>
        <pc:spChg chg="add del mod ord">
          <ac:chgData name="피티위즈(주)" userId="be105a1e-ef17-475a-a144-a250c389e8ce" providerId="ADAL" clId="{40B66FD4-75FB-40A8-89CD-F4D35B259C6F}" dt="2020-06-29T02:21:53.010" v="493" actId="478"/>
          <ac:spMkLst>
            <pc:docMk/>
            <pc:sldMk cId="2653967047" sldId="554"/>
            <ac:spMk id="151" creationId="{597EA66E-B63A-442C-915D-100716543514}"/>
          </ac:spMkLst>
        </pc:spChg>
        <pc:spChg chg="add mod">
          <ac:chgData name="피티위즈(주)" userId="be105a1e-ef17-475a-a144-a250c389e8ce" providerId="ADAL" clId="{40B66FD4-75FB-40A8-89CD-F4D35B259C6F}" dt="2020-06-29T02:12:57.106" v="199" actId="571"/>
          <ac:spMkLst>
            <pc:docMk/>
            <pc:sldMk cId="2653967047" sldId="554"/>
            <ac:spMk id="152" creationId="{DBF74AEA-BF12-48F2-AEEA-CB84AB15E29F}"/>
          </ac:spMkLst>
        </pc:spChg>
        <pc:spChg chg="del mod ord topLvl">
          <ac:chgData name="피티위즈(주)" userId="be105a1e-ef17-475a-a144-a250c389e8ce" providerId="ADAL" clId="{40B66FD4-75FB-40A8-89CD-F4D35B259C6F}" dt="2020-06-29T02:20:24.315" v="425" actId="478"/>
          <ac:spMkLst>
            <pc:docMk/>
            <pc:sldMk cId="2653967047" sldId="554"/>
            <ac:spMk id="154" creationId="{6611D268-ADD3-4E76-B878-708489A5E84E}"/>
          </ac:spMkLst>
        </pc:spChg>
        <pc:spChg chg="del topLvl">
          <ac:chgData name="피티위즈(주)" userId="be105a1e-ef17-475a-a144-a250c389e8ce" providerId="ADAL" clId="{40B66FD4-75FB-40A8-89CD-F4D35B259C6F}" dt="2020-06-29T02:13:38.721" v="217" actId="478"/>
          <ac:spMkLst>
            <pc:docMk/>
            <pc:sldMk cId="2653967047" sldId="554"/>
            <ac:spMk id="155" creationId="{67F8B62C-879C-4B32-867A-3464DECBCB9A}"/>
          </ac:spMkLst>
        </pc:spChg>
        <pc:spChg chg="add del mod ord">
          <ac:chgData name="피티위즈(주)" userId="be105a1e-ef17-475a-a144-a250c389e8ce" providerId="ADAL" clId="{40B66FD4-75FB-40A8-89CD-F4D35B259C6F}" dt="2020-06-29T02:21:53.010" v="493" actId="478"/>
          <ac:spMkLst>
            <pc:docMk/>
            <pc:sldMk cId="2653967047" sldId="554"/>
            <ac:spMk id="156" creationId="{D897BDAA-2BBC-4871-BE2D-46567D320DAB}"/>
          </ac:spMkLst>
        </pc:spChg>
        <pc:spChg chg="add del mod ord">
          <ac:chgData name="피티위즈(주)" userId="be105a1e-ef17-475a-a144-a250c389e8ce" providerId="ADAL" clId="{40B66FD4-75FB-40A8-89CD-F4D35B259C6F}" dt="2020-06-29T02:21:38.916" v="483" actId="478"/>
          <ac:spMkLst>
            <pc:docMk/>
            <pc:sldMk cId="2653967047" sldId="554"/>
            <ac:spMk id="157" creationId="{DB6D9E16-67FD-4C49-8961-88CDDA0991CF}"/>
          </ac:spMkLst>
        </pc:spChg>
        <pc:spChg chg="add del mod ord">
          <ac:chgData name="피티위즈(주)" userId="be105a1e-ef17-475a-a144-a250c389e8ce" providerId="ADAL" clId="{40B66FD4-75FB-40A8-89CD-F4D35B259C6F}" dt="2020-06-29T02:21:21.515" v="472" actId="478"/>
          <ac:spMkLst>
            <pc:docMk/>
            <pc:sldMk cId="2653967047" sldId="554"/>
            <ac:spMk id="158" creationId="{EE60740D-89FC-4629-9799-D81D081FB3E9}"/>
          </ac:spMkLst>
        </pc:spChg>
        <pc:spChg chg="add del mod ord">
          <ac:chgData name="피티위즈(주)" userId="be105a1e-ef17-475a-a144-a250c389e8ce" providerId="ADAL" clId="{40B66FD4-75FB-40A8-89CD-F4D35B259C6F}" dt="2020-06-29T02:20:52.643" v="447" actId="478"/>
          <ac:spMkLst>
            <pc:docMk/>
            <pc:sldMk cId="2653967047" sldId="554"/>
            <ac:spMk id="159" creationId="{3D492145-D307-4D7A-BB04-D0FFD96D78F3}"/>
          </ac:spMkLst>
        </pc:spChg>
        <pc:spChg chg="add del mod ord">
          <ac:chgData name="피티위즈(주)" userId="be105a1e-ef17-475a-a144-a250c389e8ce" providerId="ADAL" clId="{40B66FD4-75FB-40A8-89CD-F4D35B259C6F}" dt="2020-06-29T02:20:41.425" v="438" actId="478"/>
          <ac:spMkLst>
            <pc:docMk/>
            <pc:sldMk cId="2653967047" sldId="554"/>
            <ac:spMk id="160" creationId="{2C6C4D27-916D-4FFA-B6E0-BD97DD2ED36E}"/>
          </ac:spMkLst>
        </pc:spChg>
        <pc:spChg chg="add del mod ord">
          <ac:chgData name="피티위즈(주)" userId="be105a1e-ef17-475a-a144-a250c389e8ce" providerId="ADAL" clId="{40B66FD4-75FB-40A8-89CD-F4D35B259C6F}" dt="2020-06-29T02:20:32.503" v="433" actId="478"/>
          <ac:spMkLst>
            <pc:docMk/>
            <pc:sldMk cId="2653967047" sldId="554"/>
            <ac:spMk id="161" creationId="{8E6EEA25-9F7A-49DF-BFC7-3584EB6FF19B}"/>
          </ac:spMkLst>
        </pc:spChg>
        <pc:spChg chg="add del mod">
          <ac:chgData name="피티위즈(주)" userId="be105a1e-ef17-475a-a144-a250c389e8ce" providerId="ADAL" clId="{40B66FD4-75FB-40A8-89CD-F4D35B259C6F}" dt="2020-06-29T02:19:47.578" v="403" actId="478"/>
          <ac:spMkLst>
            <pc:docMk/>
            <pc:sldMk cId="2653967047" sldId="554"/>
            <ac:spMk id="162" creationId="{94FB0067-997D-43A1-B82E-1A31405C9B91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3" creationId="{D776FFCB-E450-48B8-8E66-0AF1EB5F40A9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4" creationId="{C52AA8C8-8386-420B-A10E-D0ACC028197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5" creationId="{26E7D835-91BD-4A7E-8477-DC6BBDA8FCC4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6" creationId="{CD67B576-7EA8-4691-9D7F-7CB2C64A3093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7" creationId="{7545172F-1DCB-4484-8A34-B7440BFCCFC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8" creationId="{B63A2470-2D5D-4BDC-9847-88A1CF40772F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69" creationId="{402AF986-D0BB-443F-A478-D1DF262FB5E0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0" creationId="{191D060F-340A-4595-8A41-15192D8FB0E8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1" creationId="{CACC94B1-80E9-4EE7-AFF5-1383BE9CA1C9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5" creationId="{7C21CA9D-9718-441D-B672-7F0AE13AB9CE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6" creationId="{3BF2B79B-6886-4621-BA20-31BFE067F164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7" creationId="{35D7BC46-9C0C-4D60-AEB6-94632A86A3BC}"/>
          </ac:spMkLst>
        </pc:spChg>
        <pc:spChg chg="add mod ord topLvl">
          <ac:chgData name="피티위즈(주)" userId="be105a1e-ef17-475a-a144-a250c389e8ce" providerId="ADAL" clId="{40B66FD4-75FB-40A8-89CD-F4D35B259C6F}" dt="2020-06-29T02:22:48.301" v="518" actId="164"/>
          <ac:spMkLst>
            <pc:docMk/>
            <pc:sldMk cId="2653967047" sldId="554"/>
            <ac:spMk id="178" creationId="{DBABCC18-C106-4053-B398-BBEC2BF7B5EA}"/>
          </ac:spMkLst>
        </pc:spChg>
        <pc:grpChg chg="add del mod">
          <ac:chgData name="피티위즈(주)" userId="be105a1e-ef17-475a-a144-a250c389e8ce" providerId="ADAL" clId="{40B66FD4-75FB-40A8-89CD-F4D35B259C6F}" dt="2020-06-29T02:19:53.266" v="409" actId="478"/>
          <ac:grpSpMkLst>
            <pc:docMk/>
            <pc:sldMk cId="2653967047" sldId="554"/>
            <ac:grpSpMk id="16" creationId="{8D967DB5-FABF-401D-9F5E-9B5582B07CC9}"/>
          </ac:grpSpMkLst>
        </pc:grpChg>
        <pc:grpChg chg="add del mod ord">
          <ac:chgData name="피티위즈(주)" userId="be105a1e-ef17-475a-a144-a250c389e8ce" providerId="ADAL" clId="{40B66FD4-75FB-40A8-89CD-F4D35B259C6F}" dt="2020-06-29T02:21:25.983" v="475" actId="478"/>
          <ac:grpSpMkLst>
            <pc:docMk/>
            <pc:sldMk cId="2653967047" sldId="554"/>
            <ac:grpSpMk id="17" creationId="{8E4559BD-E324-4434-813B-5C9B0A390E31}"/>
          </ac:grpSpMkLst>
        </pc:grpChg>
        <pc:grpChg chg="add del mod">
          <ac:chgData name="피티위즈(주)" userId="be105a1e-ef17-475a-a144-a250c389e8ce" providerId="ADAL" clId="{40B66FD4-75FB-40A8-89CD-F4D35B259C6F}" dt="2020-06-29T02:22:16.682" v="506" actId="165"/>
          <ac:grpSpMkLst>
            <pc:docMk/>
            <pc:sldMk cId="2653967047" sldId="554"/>
            <ac:grpSpMk id="18" creationId="{25766363-2CBA-4B4C-8160-6788E0CAD69B}"/>
          </ac:grpSpMkLst>
        </pc:grpChg>
        <pc:grpChg chg="add mod">
          <ac:chgData name="피티위즈(주)" userId="be105a1e-ef17-475a-a144-a250c389e8ce" providerId="ADAL" clId="{40B66FD4-75FB-40A8-89CD-F4D35B259C6F}" dt="2020-06-29T02:22:49.113" v="519" actId="12788"/>
          <ac:grpSpMkLst>
            <pc:docMk/>
            <pc:sldMk cId="2653967047" sldId="554"/>
            <ac:grpSpMk id="19" creationId="{9714F964-2FB8-4A7E-9F74-6A058D337AC8}"/>
          </ac:grpSpMkLst>
        </pc:grpChg>
        <pc:grpChg chg="del mod">
          <ac:chgData name="피티위즈(주)" userId="be105a1e-ef17-475a-a144-a250c389e8ce" providerId="ADAL" clId="{40B66FD4-75FB-40A8-89CD-F4D35B259C6F}" dt="2020-06-29T02:12:48.934" v="192" actId="165"/>
          <ac:grpSpMkLst>
            <pc:docMk/>
            <pc:sldMk cId="2653967047" sldId="554"/>
            <ac:grpSpMk id="34" creationId="{E101D4FA-A2F3-4758-8FE4-E37F7A664D8C}"/>
          </ac:grpSpMkLst>
        </pc:grpChg>
        <pc:grpChg chg="add del mod">
          <ac:chgData name="피티위즈(주)" userId="be105a1e-ef17-475a-a144-a250c389e8ce" providerId="ADAL" clId="{40B66FD4-75FB-40A8-89CD-F4D35B259C6F}" dt="2020-06-29T02:13:38.721" v="217" actId="478"/>
          <ac:grpSpMkLst>
            <pc:docMk/>
            <pc:sldMk cId="2653967047" sldId="554"/>
            <ac:grpSpMk id="153" creationId="{4B4DB67D-BAD4-489A-94F4-8224EF2CF8C1}"/>
          </ac:grpSpMkLst>
        </pc:grpChg>
        <pc:grpChg chg="add del mod ord">
          <ac:chgData name="피티위즈(주)" userId="be105a1e-ef17-475a-a144-a250c389e8ce" providerId="ADAL" clId="{40B66FD4-75FB-40A8-89CD-F4D35B259C6F}" dt="2020-06-29T02:21:31.702" v="477" actId="478"/>
          <ac:grpSpMkLst>
            <pc:docMk/>
            <pc:sldMk cId="2653967047" sldId="554"/>
            <ac:grpSpMk id="172" creationId="{93710730-613C-4780-92B4-34FE7E3F5605}"/>
          </ac:grpSpMkLst>
        </pc:grpChg>
      </pc:sldChg>
      <pc:sldChg chg="addSp delSp modSp">
        <pc:chgData name="피티위즈(주)" userId="be105a1e-ef17-475a-a144-a250c389e8ce" providerId="ADAL" clId="{40B66FD4-75FB-40A8-89CD-F4D35B259C6F}" dt="2020-06-29T07:13:33.618" v="2112" actId="465"/>
        <pc:sldMkLst>
          <pc:docMk/>
          <pc:sldMk cId="2653967047" sldId="555"/>
        </pc:sldMkLst>
        <pc:spChg chg="add del">
          <ac:chgData name="피티위즈(주)" userId="be105a1e-ef17-475a-a144-a250c389e8ce" providerId="ADAL" clId="{40B66FD4-75FB-40A8-89CD-F4D35B259C6F}" dt="2020-06-29T02:15:42.489" v="265"/>
          <ac:spMkLst>
            <pc:docMk/>
            <pc:sldMk cId="2653967047" sldId="555"/>
            <ac:spMk id="20" creationId="{503FB6F8-F235-45D1-9076-2C06C19D7DDE}"/>
          </ac:spMkLst>
        </pc:spChg>
        <pc:spChg chg="add mod">
          <ac:chgData name="피티위즈(주)" userId="be105a1e-ef17-475a-a144-a250c389e8ce" providerId="ADAL" clId="{40B66FD4-75FB-40A8-89CD-F4D35B259C6F}" dt="2020-06-29T02:14:19.263" v="235" actId="164"/>
          <ac:spMkLst>
            <pc:docMk/>
            <pc:sldMk cId="2653967047" sldId="555"/>
            <ac:spMk id="61" creationId="{95EAE2E9-B982-4893-90E4-776216E6D6AB}"/>
          </ac:spMkLst>
        </pc:spChg>
        <pc:spChg chg="add mod">
          <ac:chgData name="피티위즈(주)" userId="be105a1e-ef17-475a-a144-a250c389e8ce" providerId="ADAL" clId="{40B66FD4-75FB-40A8-89CD-F4D35B259C6F}" dt="2020-06-29T02:14:19.263" v="235" actId="164"/>
          <ac:spMkLst>
            <pc:docMk/>
            <pc:sldMk cId="2653967047" sldId="555"/>
            <ac:spMk id="62" creationId="{2613DA0E-BF2B-4DA7-AC40-244037A568EC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69" creationId="{1CE61745-42F2-452C-B0CE-EC0AB1E42245}"/>
          </ac:spMkLst>
        </pc:spChg>
        <pc:spChg chg="add del mod">
          <ac:chgData name="피티위즈(주)" userId="be105a1e-ef17-475a-a144-a250c389e8ce" providerId="ADAL" clId="{40B66FD4-75FB-40A8-89CD-F4D35B259C6F}" dt="2020-06-29T02:15:53.789" v="270" actId="478"/>
          <ac:spMkLst>
            <pc:docMk/>
            <pc:sldMk cId="2653967047" sldId="555"/>
            <ac:spMk id="72" creationId="{CDFC6332-A6D1-4701-9341-1538FA77089D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5" creationId="{11AE6DDC-ACAF-4997-B3C1-5DFA6495F7EA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6" creationId="{518B17E7-B140-4645-BB6E-DBDFAA34B097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7" creationId="{9550573D-9350-4B3E-8E0D-ACF579435602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8" creationId="{69AB782F-E549-45ED-B543-AD17F9DFDA6D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79" creationId="{16CE0A98-5B6E-40DE-832F-96D7488E4E01}"/>
          </ac:spMkLst>
        </pc:spChg>
        <pc:spChg chg="add del mod">
          <ac:chgData name="피티위즈(주)" userId="be105a1e-ef17-475a-a144-a250c389e8ce" providerId="ADAL" clId="{40B66FD4-75FB-40A8-89CD-F4D35B259C6F}" dt="2020-06-29T02:15:32.051" v="258" actId="478"/>
          <ac:spMkLst>
            <pc:docMk/>
            <pc:sldMk cId="2653967047" sldId="555"/>
            <ac:spMk id="80" creationId="{593D3ACB-6022-4EDD-A294-F16742005FCA}"/>
          </ac:spMkLst>
        </pc:spChg>
        <pc:spChg chg="mod or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00" creationId="{4DE948F3-7052-447B-B05E-06E10589E5FE}"/>
          </ac:spMkLst>
        </pc:spChg>
        <pc:spChg chg="del mod topLvl">
          <ac:chgData name="피티위즈(주)" userId="be105a1e-ef17-475a-a144-a250c389e8ce" providerId="ADAL" clId="{40B66FD4-75FB-40A8-89CD-F4D35B259C6F}" dt="2020-06-29T02:15:57.742" v="271" actId="478"/>
          <ac:spMkLst>
            <pc:docMk/>
            <pc:sldMk cId="2653967047" sldId="555"/>
            <ac:spMk id="101" creationId="{04D8623B-7EC1-40FA-AACC-BF5912E02697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3" creationId="{A83AC9E4-77E4-48F1-AC6F-D03606AB1A40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4" creationId="{F1BCF62F-6CF6-4E43-853E-46D278348FD2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6" creationId="{DC2FC596-B8F8-4699-B70A-474472CCFE49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7" creationId="{7AAB9369-4BEC-4E45-9D90-52F47C01C05E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09" creationId="{1F44D1FC-B3DD-46B0-96F8-C41D0F943BA4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0" creationId="{2B4BE60C-0CEA-4E46-B802-FC8DBA702AD2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2" creationId="{12820277-EF95-418E-A292-D1AA6B1DE029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3" creationId="{0E8F2111-96C8-47B2-A0AD-D2EFCFCB6BE7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5" creationId="{29FC3865-CA49-4888-B085-E2B6CA9EFC9A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6" creationId="{21355F5E-B6EA-4055-8151-1A730FA1FA23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8" creationId="{5D735E0C-F1BE-4F4E-ABD2-CF17A6BBABBB}"/>
          </ac:spMkLst>
        </pc:spChg>
        <pc:spChg chg="mod topLvl">
          <ac:chgData name="피티위즈(주)" userId="be105a1e-ef17-475a-a144-a250c389e8ce" providerId="ADAL" clId="{40B66FD4-75FB-40A8-89CD-F4D35B259C6F}" dt="2020-06-29T02:16:00.148" v="272" actId="164"/>
          <ac:spMkLst>
            <pc:docMk/>
            <pc:sldMk cId="2653967047" sldId="555"/>
            <ac:spMk id="119" creationId="{4D28362B-DD7A-4914-B539-17A5E443027C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0" creationId="{B2CB4475-9E13-487E-BB8D-A6293C4E2EF6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1" creationId="{E19F2181-72EC-420A-99EA-36ABC820FA6C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2" creationId="{AC4B3A77-A700-461A-B471-95EFDF5F325A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3" creationId="{54304467-DFBE-491A-B1E2-F0B68A2CE3E3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4" creationId="{9615736D-62B5-4F98-AFA9-23DA850BBB37}"/>
          </ac:spMkLst>
        </pc:spChg>
        <pc:spChg chg="add mod topLvl">
          <ac:chgData name="피티위즈(주)" userId="be105a1e-ef17-475a-a144-a250c389e8ce" providerId="ADAL" clId="{40B66FD4-75FB-40A8-89CD-F4D35B259C6F}" dt="2020-06-29T02:26:24.013" v="577" actId="465"/>
          <ac:spMkLst>
            <pc:docMk/>
            <pc:sldMk cId="2653967047" sldId="555"/>
            <ac:spMk id="125" creationId="{03198E4B-1C3C-462B-B250-A0BF44F2F2AE}"/>
          </ac:spMkLst>
        </pc:spChg>
        <pc:spChg chg="add del mod">
          <ac:chgData name="피티위즈(주)" userId="be105a1e-ef17-475a-a144-a250c389e8ce" providerId="ADAL" clId="{40B66FD4-75FB-40A8-89CD-F4D35B259C6F}" dt="2020-06-29T05:31:13.429" v="592" actId="478"/>
          <ac:spMkLst>
            <pc:docMk/>
            <pc:sldMk cId="2653967047" sldId="555"/>
            <ac:spMk id="126" creationId="{810B4B96-931F-453C-A13B-9B7A9B01DFA8}"/>
          </ac:spMkLst>
        </pc:spChg>
        <pc:spChg chg="add del mod">
          <ac:chgData name="피티위즈(주)" userId="be105a1e-ef17-475a-a144-a250c389e8ce" providerId="ADAL" clId="{40B66FD4-75FB-40A8-89CD-F4D35B259C6F}" dt="2020-06-29T02:18:59.312" v="382" actId="478"/>
          <ac:spMkLst>
            <pc:docMk/>
            <pc:sldMk cId="2653967047" sldId="555"/>
            <ac:spMk id="127" creationId="{4E2C92EB-A635-44D3-A581-D02633B22D8B}"/>
          </ac:spMkLst>
        </pc:spChg>
        <pc:spChg chg="add mod">
          <ac:chgData name="피티위즈(주)" userId="be105a1e-ef17-475a-a144-a250c389e8ce" providerId="ADAL" clId="{40B66FD4-75FB-40A8-89CD-F4D35B259C6F}" dt="2020-06-29T07:09:20.903" v="2059" actId="14100"/>
          <ac:spMkLst>
            <pc:docMk/>
            <pc:sldMk cId="2653967047" sldId="555"/>
            <ac:spMk id="128" creationId="{3DF040E0-48BD-49E0-A437-634FC7834D45}"/>
          </ac:spMkLst>
        </pc:spChg>
        <pc:spChg chg="add mod">
          <ac:chgData name="피티위즈(주)" userId="be105a1e-ef17-475a-a144-a250c389e8ce" providerId="ADAL" clId="{40B66FD4-75FB-40A8-89CD-F4D35B259C6F}" dt="2020-06-29T07:09:20.903" v="2059" actId="14100"/>
          <ac:spMkLst>
            <pc:docMk/>
            <pc:sldMk cId="2653967047" sldId="555"/>
            <ac:spMk id="129" creationId="{8B0471A5-9A70-4712-BEF9-6A008B435C38}"/>
          </ac:spMkLst>
        </pc:spChg>
        <pc:spChg chg="mod">
          <ac:chgData name="피티위즈(주)" userId="be105a1e-ef17-475a-a144-a250c389e8ce" providerId="ADAL" clId="{40B66FD4-75FB-40A8-89CD-F4D35B259C6F}" dt="2020-06-29T07:10:07.371" v="2089" actId="20577"/>
          <ac:spMkLst>
            <pc:docMk/>
            <pc:sldMk cId="2653967047" sldId="555"/>
            <ac:spMk id="170" creationId="{8632965D-045A-4A67-94B9-C1D8C2A6A2F7}"/>
          </ac:spMkLst>
        </pc:spChg>
        <pc:spChg chg="mod">
          <ac:chgData name="피티위즈(주)" userId="be105a1e-ef17-475a-a144-a250c389e8ce" providerId="ADAL" clId="{40B66FD4-75FB-40A8-89CD-F4D35B259C6F}" dt="2020-06-29T07:10:25.340" v="2100" actId="20577"/>
          <ac:spMkLst>
            <pc:docMk/>
            <pc:sldMk cId="2653967047" sldId="555"/>
            <ac:spMk id="171" creationId="{119C4B4A-F8A6-4173-BE6A-E7CB1E8FD276}"/>
          </ac:spMkLst>
        </pc:spChg>
        <pc:spChg chg="mod">
          <ac:chgData name="피티위즈(주)" userId="be105a1e-ef17-475a-a144-a250c389e8ce" providerId="ADAL" clId="{40B66FD4-75FB-40A8-89CD-F4D35B259C6F}" dt="2020-06-29T07:10:09.340" v="2090" actId="20577"/>
          <ac:spMkLst>
            <pc:docMk/>
            <pc:sldMk cId="2653967047" sldId="555"/>
            <ac:spMk id="173" creationId="{F4E1DC6E-5154-473A-AD89-237C48F6B14F}"/>
          </ac:spMkLst>
        </pc:spChg>
        <pc:spChg chg="mod">
          <ac:chgData name="피티위즈(주)" userId="be105a1e-ef17-475a-a144-a250c389e8ce" providerId="ADAL" clId="{40B66FD4-75FB-40A8-89CD-F4D35B259C6F}" dt="2020-06-29T07:10:23.512" v="2099" actId="20577"/>
          <ac:spMkLst>
            <pc:docMk/>
            <pc:sldMk cId="2653967047" sldId="555"/>
            <ac:spMk id="174" creationId="{CF6D8CBE-B01F-4F04-A278-E6842DD1CEA2}"/>
          </ac:spMkLst>
        </pc:spChg>
        <pc:spChg chg="mod">
          <ac:chgData name="피티위즈(주)" userId="be105a1e-ef17-475a-a144-a250c389e8ce" providerId="ADAL" clId="{40B66FD4-75FB-40A8-89CD-F4D35B259C6F}" dt="2020-06-29T07:10:10.793" v="2091" actId="20577"/>
          <ac:spMkLst>
            <pc:docMk/>
            <pc:sldMk cId="2653967047" sldId="555"/>
            <ac:spMk id="176" creationId="{2F4EE0EC-8891-481E-8436-A9833F9C1545}"/>
          </ac:spMkLst>
        </pc:spChg>
        <pc:spChg chg="mod">
          <ac:chgData name="피티위즈(주)" userId="be105a1e-ef17-475a-a144-a250c389e8ce" providerId="ADAL" clId="{40B66FD4-75FB-40A8-89CD-F4D35B259C6F}" dt="2020-06-29T07:10:26.355" v="2101" actId="20577"/>
          <ac:spMkLst>
            <pc:docMk/>
            <pc:sldMk cId="2653967047" sldId="555"/>
            <ac:spMk id="177" creationId="{E2601E50-1AE0-4989-A4F4-81A3EEE87169}"/>
          </ac:spMkLst>
        </pc:spChg>
        <pc:spChg chg="mod">
          <ac:chgData name="피티위즈(주)" userId="be105a1e-ef17-475a-a144-a250c389e8ce" providerId="ADAL" clId="{40B66FD4-75FB-40A8-89CD-F4D35B259C6F}" dt="2020-06-29T07:10:12.262" v="2092" actId="20577"/>
          <ac:spMkLst>
            <pc:docMk/>
            <pc:sldMk cId="2653967047" sldId="555"/>
            <ac:spMk id="179" creationId="{16D8A396-A1BB-4F38-BC0C-1D7ED91E4290}"/>
          </ac:spMkLst>
        </pc:spChg>
        <pc:spChg chg="mod">
          <ac:chgData name="피티위즈(주)" userId="be105a1e-ef17-475a-a144-a250c389e8ce" providerId="ADAL" clId="{40B66FD4-75FB-40A8-89CD-F4D35B259C6F}" dt="2020-06-29T07:10:21.309" v="2097" actId="20577"/>
          <ac:spMkLst>
            <pc:docMk/>
            <pc:sldMk cId="2653967047" sldId="555"/>
            <ac:spMk id="180" creationId="{8105847F-BBA9-4F02-AED5-0CEE350AFFFB}"/>
          </ac:spMkLst>
        </pc:spChg>
        <pc:spChg chg="mod">
          <ac:chgData name="피티위즈(주)" userId="be105a1e-ef17-475a-a144-a250c389e8ce" providerId="ADAL" clId="{40B66FD4-75FB-40A8-89CD-F4D35B259C6F}" dt="2020-06-29T07:10:14.012" v="2093" actId="20577"/>
          <ac:spMkLst>
            <pc:docMk/>
            <pc:sldMk cId="2653967047" sldId="555"/>
            <ac:spMk id="182" creationId="{AF0D06FC-9497-4640-AD6E-71D0219CA04F}"/>
          </ac:spMkLst>
        </pc:spChg>
        <pc:spChg chg="mod">
          <ac:chgData name="피티위즈(주)" userId="be105a1e-ef17-475a-a144-a250c389e8ce" providerId="ADAL" clId="{40B66FD4-75FB-40A8-89CD-F4D35B259C6F}" dt="2020-06-29T07:10:19.574" v="2096" actId="20577"/>
          <ac:spMkLst>
            <pc:docMk/>
            <pc:sldMk cId="2653967047" sldId="555"/>
            <ac:spMk id="183" creationId="{416BDC4E-FEF1-498D-A147-BF8E4DE0D7F6}"/>
          </ac:spMkLst>
        </pc:spChg>
        <pc:spChg chg="mod">
          <ac:chgData name="피티위즈(주)" userId="be105a1e-ef17-475a-a144-a250c389e8ce" providerId="ADAL" clId="{40B66FD4-75FB-40A8-89CD-F4D35B259C6F}" dt="2020-06-29T07:10:16.293" v="2094" actId="20577"/>
          <ac:spMkLst>
            <pc:docMk/>
            <pc:sldMk cId="2653967047" sldId="555"/>
            <ac:spMk id="185" creationId="{247280F2-773B-4A60-AA15-1D2B4A2A8AE4}"/>
          </ac:spMkLst>
        </pc:spChg>
        <pc:spChg chg="mod">
          <ac:chgData name="피티위즈(주)" userId="be105a1e-ef17-475a-a144-a250c389e8ce" providerId="ADAL" clId="{40B66FD4-75FB-40A8-89CD-F4D35B259C6F}" dt="2020-06-29T07:10:18.699" v="2095" actId="20577"/>
          <ac:spMkLst>
            <pc:docMk/>
            <pc:sldMk cId="2653967047" sldId="555"/>
            <ac:spMk id="186" creationId="{8D639376-73DC-49E3-9A0B-50E9E0A8427B}"/>
          </ac:spMkLst>
        </pc:spChg>
        <pc:grpChg chg="add del mod">
          <ac:chgData name="피티위즈(주)" userId="be105a1e-ef17-475a-a144-a250c389e8ce" providerId="ADAL" clId="{40B66FD4-75FB-40A8-89CD-F4D35B259C6F}" dt="2020-06-29T02:14:24.247" v="237" actId="478"/>
          <ac:grpSpMkLst>
            <pc:docMk/>
            <pc:sldMk cId="2653967047" sldId="555"/>
            <ac:grpSpMk id="17" creationId="{3D048096-2BDB-4C5F-BF99-0C044D377BD9}"/>
          </ac:grpSpMkLst>
        </pc:grpChg>
        <pc:grpChg chg="add mod">
          <ac:chgData name="피티위즈(주)" userId="be105a1e-ef17-475a-a144-a250c389e8ce" providerId="ADAL" clId="{40B66FD4-75FB-40A8-89CD-F4D35B259C6F}" dt="2020-06-29T02:15:05.200" v="248" actId="164"/>
          <ac:grpSpMkLst>
            <pc:docMk/>
            <pc:sldMk cId="2653967047" sldId="555"/>
            <ac:grpSpMk id="18" creationId="{3F58137E-2E30-48AF-9BD5-135D3F63D6B3}"/>
          </ac:grpSpMkLst>
        </pc:grpChg>
        <pc:grpChg chg="add del mod ord">
          <ac:chgData name="피티위즈(주)" userId="be105a1e-ef17-475a-a144-a250c389e8ce" providerId="ADAL" clId="{40B66FD4-75FB-40A8-89CD-F4D35B259C6F}" dt="2020-06-29T02:15:43.520" v="266" actId="165"/>
          <ac:grpSpMkLst>
            <pc:docMk/>
            <pc:sldMk cId="2653967047" sldId="555"/>
            <ac:grpSpMk id="19" creationId="{79C2924C-63A6-4D7F-A5A0-D017596492E2}"/>
          </ac:grpSpMkLst>
        </pc:grpChg>
        <pc:grpChg chg="add del mod">
          <ac:chgData name="피티위즈(주)" userId="be105a1e-ef17-475a-a144-a250c389e8ce" providerId="ADAL" clId="{40B66FD4-75FB-40A8-89CD-F4D35B259C6F}" dt="2020-06-29T02:16:28.672" v="296" actId="478"/>
          <ac:grpSpMkLst>
            <pc:docMk/>
            <pc:sldMk cId="2653967047" sldId="555"/>
            <ac:grpSpMk id="21" creationId="{7A6958F8-F0D5-4065-9CED-FA4EF4E42A75}"/>
          </ac:grpSpMkLst>
        </pc:grpChg>
        <pc:grpChg chg="add del mod">
          <ac:chgData name="피티위즈(주)" userId="be105a1e-ef17-475a-a144-a250c389e8ce" providerId="ADAL" clId="{40B66FD4-75FB-40A8-89CD-F4D35B259C6F}" dt="2020-06-29T02:17:05.969" v="311" actId="165"/>
          <ac:grpSpMkLst>
            <pc:docMk/>
            <pc:sldMk cId="2653967047" sldId="555"/>
            <ac:grpSpMk id="24" creationId="{81F53978-B229-4FF7-8C79-1F3B39CCFB3A}"/>
          </ac:grpSpMkLst>
        </pc:grpChg>
        <pc:grpChg chg="add del mod ord">
          <ac:chgData name="피티위즈(주)" userId="be105a1e-ef17-475a-a144-a250c389e8ce" providerId="ADAL" clId="{40B66FD4-75FB-40A8-89CD-F4D35B259C6F}" dt="2020-06-29T07:10:05.199" v="2088" actId="478"/>
          <ac:grpSpMkLst>
            <pc:docMk/>
            <pc:sldMk cId="2653967047" sldId="555"/>
            <ac:grpSpMk id="27" creationId="{ED561BAE-C6F8-47A4-8F93-F2EC4D23E543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28" creationId="{672AFB21-F9EF-44E9-AA52-979ADE7DB079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1" creationId="{8EB1C8E8-3B27-4120-805A-192613308202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4" creationId="{0D2276B6-5D17-47CA-85F7-75075C7FD8AA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87" creationId="{E12AC553-C0D1-4129-A6BA-DD538BCD3D17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0" creationId="{138E0F3E-CAB6-44F4-9573-78ADD65F940B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3" creationId="{70EDED76-94F8-4F43-9082-58DEF12212F7}"/>
          </ac:grpSpMkLst>
        </pc:grpChg>
        <pc:grpChg chg="add del mod">
          <ac:chgData name="피티위즈(주)" userId="be105a1e-ef17-475a-a144-a250c389e8ce" providerId="ADAL" clId="{40B66FD4-75FB-40A8-89CD-F4D35B259C6F}" dt="2020-06-29T02:15:05.372" v="249"/>
          <ac:grpSpMkLst>
            <pc:docMk/>
            <pc:sldMk cId="2653967047" sldId="555"/>
            <ac:grpSpMk id="96" creationId="{CE642762-7630-490C-BF7B-F7DCF5F2B37F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99" creationId="{7871A768-ABE8-4B2A-B522-1AC3692B91BB}"/>
          </ac:grpSpMkLst>
        </pc:grpChg>
        <pc:grpChg chg="add del mod topLvl">
          <ac:chgData name="피티위즈(주)" userId="be105a1e-ef17-475a-a144-a250c389e8ce" providerId="ADAL" clId="{40B66FD4-75FB-40A8-89CD-F4D35B259C6F}" dt="2020-06-29T02:15:44.870" v="268" actId="165"/>
          <ac:grpSpMkLst>
            <pc:docMk/>
            <pc:sldMk cId="2653967047" sldId="555"/>
            <ac:grpSpMk id="102" creationId="{1AE7DCE4-3544-4DC0-865F-57969E69A535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05" creationId="{FB9BB65E-9EB7-429C-B091-92D373919CF4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08" creationId="{4FA8B6A4-942B-4C30-A707-299ACD2CADB1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1" creationId="{50C06E24-0864-4313-85C8-C452F24B162B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4" creationId="{5B5B0996-F0F0-4098-9775-2443B5A5BA49}"/>
          </ac:grpSpMkLst>
        </pc:grpChg>
        <pc:grpChg chg="add del mod topLvl">
          <ac:chgData name="피티위즈(주)" userId="be105a1e-ef17-475a-a144-a250c389e8ce" providerId="ADAL" clId="{40B66FD4-75FB-40A8-89CD-F4D35B259C6F}" dt="2020-06-29T02:15:44.005" v="267" actId="165"/>
          <ac:grpSpMkLst>
            <pc:docMk/>
            <pc:sldMk cId="2653967047" sldId="555"/>
            <ac:grpSpMk id="117" creationId="{0ED329C3-91B2-4D7B-9EB7-40B8DE5CBB3D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0" creationId="{8EB74490-64EE-40EF-A296-EFBA2D1D4C82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3" creationId="{6080035F-0A73-496F-A1D7-4DC073FA22E8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6" creationId="{BC4494EC-8A95-45B0-8886-B2B69C001203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39" creationId="{18BDAED3-DDDA-4823-BDEE-52B3403BD61E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42" creationId="{8C8FE062-E862-4461-B64A-85E8066FF11B}"/>
          </ac:grpSpMkLst>
        </pc:grpChg>
        <pc:grpChg chg="add del mod">
          <ac:chgData name="피티위즈(주)" userId="be105a1e-ef17-475a-a144-a250c389e8ce" providerId="ADAL" clId="{40B66FD4-75FB-40A8-89CD-F4D35B259C6F}" dt="2020-06-29T07:09:02.403" v="2047" actId="478"/>
          <ac:grpSpMkLst>
            <pc:docMk/>
            <pc:sldMk cId="2653967047" sldId="555"/>
            <ac:grpSpMk id="145" creationId="{A5CCE788-44B3-423E-A357-035A5366EFB8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48" creationId="{2A53C804-964A-405F-B5D6-38D3617FD8F8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1" creationId="{59A0CE43-2EBC-4CBA-A0AC-271B2B357E7D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4" creationId="{AFF148DE-D2D4-4B47-BA6A-E1704F48321C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57" creationId="{EBDD20B8-0AE0-41E0-A050-AC13839B9C6D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0" creationId="{83EB663A-0702-4CC7-8B74-398692CE855F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3" creationId="{5094EAB4-1673-438F-A56E-5553A1C2D961}"/>
          </ac:grpSpMkLst>
        </pc:grpChg>
        <pc:grpChg chg="add del mod">
          <ac:chgData name="피티위즈(주)" userId="be105a1e-ef17-475a-a144-a250c389e8ce" providerId="ADAL" clId="{40B66FD4-75FB-40A8-89CD-F4D35B259C6F}" dt="2020-06-29T07:09:26.372" v="2060" actId="478"/>
          <ac:grpSpMkLst>
            <pc:docMk/>
            <pc:sldMk cId="2653967047" sldId="555"/>
            <ac:grpSpMk id="166" creationId="{2CC42DD9-E672-4CDC-98E3-5A9180D73F9D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69" creationId="{A3322B55-CB4F-432D-8808-DFA8226B7AE5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2" creationId="{83950BE1-24F8-462C-B674-0345C6FE526A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5" creationId="{46FC5846-0385-499B-A5C3-D478C641B738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78" creationId="{55306EF9-D09E-4DE9-9525-DC22B28E50E7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81" creationId="{FEB7EA7E-908C-495E-8386-E82B76DA20CB}"/>
          </ac:grpSpMkLst>
        </pc:grpChg>
        <pc:grpChg chg="add mod">
          <ac:chgData name="피티위즈(주)" userId="be105a1e-ef17-475a-a144-a250c389e8ce" providerId="ADAL" clId="{40B66FD4-75FB-40A8-89CD-F4D35B259C6F}" dt="2020-06-29T07:13:33.618" v="2112" actId="465"/>
          <ac:grpSpMkLst>
            <pc:docMk/>
            <pc:sldMk cId="2653967047" sldId="555"/>
            <ac:grpSpMk id="184" creationId="{A5A11E4D-7355-4322-8CC2-AA9756649446}"/>
          </ac:grpSpMkLst>
        </pc:grpChg>
      </pc:sldChg>
      <pc:sldChg chg="addSp modSp">
        <pc:chgData name="피티위즈(주)" userId="be105a1e-ef17-475a-a144-a250c389e8ce" providerId="ADAL" clId="{40B66FD4-75FB-40A8-89CD-F4D35B259C6F}" dt="2020-06-29T01:22:16.390" v="89" actId="1076"/>
        <pc:sldMkLst>
          <pc:docMk/>
          <pc:sldMk cId="3300141677" sldId="622"/>
        </pc:sldMkLst>
        <pc:spChg chg="mod ord">
          <ac:chgData name="피티위즈(주)" userId="be105a1e-ef17-475a-a144-a250c389e8ce" providerId="ADAL" clId="{40B66FD4-75FB-40A8-89CD-F4D35B259C6F}" dt="2020-06-29T01:21:51.498" v="2" actId="167"/>
          <ac:spMkLst>
            <pc:docMk/>
            <pc:sldMk cId="3300141677" sldId="622"/>
            <ac:spMk id="3" creationId="{A3696736-16EB-436F-A582-F0769E7C9C9E}"/>
          </ac:spMkLst>
        </pc:spChg>
        <pc:spChg chg="add mod">
          <ac:chgData name="피티위즈(주)" userId="be105a1e-ef17-475a-a144-a250c389e8ce" providerId="ADAL" clId="{40B66FD4-75FB-40A8-89CD-F4D35B259C6F}" dt="2020-06-29T01:22:16.390" v="89" actId="1076"/>
          <ac:spMkLst>
            <pc:docMk/>
            <pc:sldMk cId="3300141677" sldId="622"/>
            <ac:spMk id="5" creationId="{1A5E298F-BF61-4B83-B96A-C01247076AB6}"/>
          </ac:spMkLst>
        </pc:spChg>
        <pc:grpChg chg="mod ord">
          <ac:chgData name="피티위즈(주)" userId="be105a1e-ef17-475a-a144-a250c389e8ce" providerId="ADAL" clId="{40B66FD4-75FB-40A8-89CD-F4D35B259C6F}" dt="2020-06-29T01:21:56.280" v="5" actId="167"/>
          <ac:grpSpMkLst>
            <pc:docMk/>
            <pc:sldMk cId="3300141677" sldId="622"/>
            <ac:grpSpMk id="2" creationId="{6729137A-7024-44DF-A85B-D0E65F7B3EC4}"/>
          </ac:grpSpMkLst>
        </pc:grpChg>
      </pc:sldChg>
      <pc:sldChg chg="modSp">
        <pc:chgData name="피티위즈(주)" userId="be105a1e-ef17-475a-a144-a250c389e8ce" providerId="ADAL" clId="{40B66FD4-75FB-40A8-89CD-F4D35B259C6F}" dt="2020-06-29T06:14:11.288" v="1248" actId="1076"/>
        <pc:sldMkLst>
          <pc:docMk/>
          <pc:sldMk cId="4044289917" sldId="641"/>
        </pc:sldMkLst>
        <pc:spChg chg="mod">
          <ac:chgData name="피티위즈(주)" userId="be105a1e-ef17-475a-a144-a250c389e8ce" providerId="ADAL" clId="{40B66FD4-75FB-40A8-89CD-F4D35B259C6F}" dt="2020-06-29T06:14:11.288" v="1248" actId="1076"/>
          <ac:spMkLst>
            <pc:docMk/>
            <pc:sldMk cId="4044289917" sldId="641"/>
            <ac:spMk id="24" creationId="{00000000-0000-0000-0000-000000000000}"/>
          </ac:spMkLst>
        </pc:spChg>
        <pc:grpChg chg="mod">
          <ac:chgData name="피티위즈(주)" userId="be105a1e-ef17-475a-a144-a250c389e8ce" providerId="ADAL" clId="{40B66FD4-75FB-40A8-89CD-F4D35B259C6F}" dt="2020-06-29T06:14:11.288" v="1248" actId="1076"/>
          <ac:grpSpMkLst>
            <pc:docMk/>
            <pc:sldMk cId="4044289917" sldId="641"/>
            <ac:grpSpMk id="2" creationId="{00000000-0000-0000-0000-000000000000}"/>
          </ac:grpSpMkLst>
        </pc:grpChg>
      </pc:sldChg>
      <pc:sldChg chg="addSp delSp modSp modAnim">
        <pc:chgData name="피티위즈(주)" userId="be105a1e-ef17-475a-a144-a250c389e8ce" providerId="ADAL" clId="{40B66FD4-75FB-40A8-89CD-F4D35B259C6F}" dt="2020-06-29T08:43:23.852" v="3196" actId="113"/>
        <pc:sldMkLst>
          <pc:docMk/>
          <pc:sldMk cId="4044289917" sldId="651"/>
        </pc:sldMkLst>
        <pc:spChg chg="mod">
          <ac:chgData name="피티위즈(주)" userId="be105a1e-ef17-475a-a144-a250c389e8ce" providerId="ADAL" clId="{40B66FD4-75FB-40A8-89CD-F4D35B259C6F}" dt="2020-06-29T08:06:05.408" v="2599" actId="1076"/>
          <ac:spMkLst>
            <pc:docMk/>
            <pc:sldMk cId="4044289917" sldId="651"/>
            <ac:spMk id="5" creationId="{95D0F3B5-4CBA-4777-8628-02159DBAD25A}"/>
          </ac:spMkLst>
        </pc:spChg>
        <pc:spChg chg="mod">
          <ac:chgData name="피티위즈(주)" userId="be105a1e-ef17-475a-a144-a250c389e8ce" providerId="ADAL" clId="{40B66FD4-75FB-40A8-89CD-F4D35B259C6F}" dt="2020-06-29T08:13:14.178" v="2720" actId="164"/>
          <ac:spMkLst>
            <pc:docMk/>
            <pc:sldMk cId="4044289917" sldId="651"/>
            <ac:spMk id="2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38:31.073" v="3189" actId="20577"/>
          <ac:spMkLst>
            <pc:docMk/>
            <pc:sldMk cId="4044289917" sldId="651"/>
            <ac:spMk id="38" creationId="{899F9F76-EE78-4811-9AF6-C7C78914BF73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0" creationId="{3B4C9C77-58F0-49CC-9EB9-0618691CCB47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3" creationId="{BF31CC50-6CDC-4176-9B21-96D453AD08F2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4" creationId="{BF06D745-2526-4E9B-A892-95C55EF55E95}"/>
          </ac:spMkLst>
        </pc:spChg>
        <pc:spChg chg="mod topLvl">
          <ac:chgData name="피티위즈(주)" userId="be105a1e-ef17-475a-a144-a250c389e8ce" providerId="ADAL" clId="{40B66FD4-75FB-40A8-89CD-F4D35B259C6F}" dt="2020-06-29T08:17:23.103" v="2739" actId="164"/>
          <ac:spMkLst>
            <pc:docMk/>
            <pc:sldMk cId="4044289917" sldId="651"/>
            <ac:spMk id="45" creationId="{0E6A6C89-5D7B-4084-9B6F-970486F94670}"/>
          </ac:spMkLst>
        </pc:spChg>
        <pc:spChg chg="mod topLvl">
          <ac:chgData name="피티위즈(주)" userId="be105a1e-ef17-475a-a144-a250c389e8ce" providerId="ADAL" clId="{40B66FD4-75FB-40A8-89CD-F4D35B259C6F}" dt="2020-06-29T08:43:23.852" v="3196" actId="113"/>
          <ac:spMkLst>
            <pc:docMk/>
            <pc:sldMk cId="4044289917" sldId="651"/>
            <ac:spMk id="46" creationId="{D67F7A64-9D7A-4C75-80C7-5F8371133C93}"/>
          </ac:spMkLst>
        </pc:spChg>
        <pc:spChg chg="mod">
          <ac:chgData name="피티위즈(주)" userId="be105a1e-ef17-475a-a144-a250c389e8ce" providerId="ADAL" clId="{40B66FD4-75FB-40A8-89CD-F4D35B259C6F}" dt="2020-06-29T08:07:45.624" v="2615" actId="113"/>
          <ac:spMkLst>
            <pc:docMk/>
            <pc:sldMk cId="4044289917" sldId="651"/>
            <ac:spMk id="67" creationId="{A2371DEC-7A4B-49F3-B61C-F4358313089F}"/>
          </ac:spMkLst>
        </pc:s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3:14.178" v="2720" actId="164"/>
          <ac:grpSpMkLst>
            <pc:docMk/>
            <pc:sldMk cId="4044289917" sldId="65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8:13:14.925" v="2721" actId="1076"/>
          <ac:grpSpMkLst>
            <pc:docMk/>
            <pc:sldMk cId="4044289917" sldId="651"/>
            <ac:grpSpMk id="7" creationId="{283C20A4-092B-4342-97A6-C25D15A9CCFD}"/>
          </ac:grpSpMkLst>
        </pc:grpChg>
        <pc:grpChg chg="add mod">
          <ac:chgData name="피티위즈(주)" userId="be105a1e-ef17-475a-a144-a250c389e8ce" providerId="ADAL" clId="{40B66FD4-75FB-40A8-89CD-F4D35B259C6F}" dt="2020-06-29T08:43:14.774" v="3192" actId="20578"/>
          <ac:grpSpMkLst>
            <pc:docMk/>
            <pc:sldMk cId="4044289917" sldId="651"/>
            <ac:grpSpMk id="8" creationId="{8E1051F7-6686-4763-9619-A015390768CB}"/>
          </ac:grpSpMkLst>
        </pc:grpChg>
        <pc:grpChg chg="add">
          <ac:chgData name="피티위즈(주)" userId="be105a1e-ef17-475a-a144-a250c389e8ce" providerId="ADAL" clId="{40B66FD4-75FB-40A8-89CD-F4D35B259C6F}" dt="2020-06-29T08:06:22.236" v="2603"/>
          <ac:grpSpMkLst>
            <pc:docMk/>
            <pc:sldMk cId="4044289917" sldId="651"/>
            <ac:grpSpMk id="20" creationId="{B0B5206C-01CA-42F9-B515-7F78F4AB2B5C}"/>
          </ac:grpSpMkLst>
        </pc:grpChg>
        <pc:grpChg chg="add mod">
          <ac:chgData name="피티위즈(주)" userId="be105a1e-ef17-475a-a144-a250c389e8ce" providerId="ADAL" clId="{40B66FD4-75FB-40A8-89CD-F4D35B259C6F}" dt="2020-06-29T08:38:30.291" v="3188"/>
          <ac:grpSpMkLst>
            <pc:docMk/>
            <pc:sldMk cId="4044289917" sldId="651"/>
            <ac:grpSpMk id="34" creationId="{BEDF7627-3C7E-476B-87E5-774B8F9EB857}"/>
          </ac:grpSpMkLst>
        </pc:grpChg>
        <pc:grpChg chg="add del mod">
          <ac:chgData name="피티위즈(주)" userId="be105a1e-ef17-475a-a144-a250c389e8ce" providerId="ADAL" clId="{40B66FD4-75FB-40A8-89CD-F4D35B259C6F}" dt="2020-06-29T08:10:51.504" v="2690" actId="165"/>
          <ac:grpSpMkLst>
            <pc:docMk/>
            <pc:sldMk cId="4044289917" sldId="651"/>
            <ac:grpSpMk id="39" creationId="{98F968F0-5A32-4FBD-9413-F0FD10FCE462}"/>
          </ac:grpSpMkLst>
        </pc:grpChg>
        <pc:grpChg chg="mod topLvl">
          <ac:chgData name="피티위즈(주)" userId="be105a1e-ef17-475a-a144-a250c389e8ce" providerId="ADAL" clId="{40B66FD4-75FB-40A8-89CD-F4D35B259C6F}" dt="2020-06-29T08:17:23.103" v="2739" actId="164"/>
          <ac:grpSpMkLst>
            <pc:docMk/>
            <pc:sldMk cId="4044289917" sldId="651"/>
            <ac:grpSpMk id="41" creationId="{DCA8C830-1A8F-4A92-93D3-C74F4A8AC6AB}"/>
          </ac:grpSpMkLst>
        </pc:grpChg>
        <pc:grpChg chg="del mod topLvl">
          <ac:chgData name="피티위즈(주)" userId="be105a1e-ef17-475a-a144-a250c389e8ce" providerId="ADAL" clId="{40B66FD4-75FB-40A8-89CD-F4D35B259C6F}" dt="2020-06-29T08:10:53.324" v="2691" actId="165"/>
          <ac:grpSpMkLst>
            <pc:docMk/>
            <pc:sldMk cId="4044289917" sldId="651"/>
            <ac:grpSpMk id="42" creationId="{556239F0-0BB8-4651-8DB1-436455E69314}"/>
          </ac:grpSpMkLst>
        </pc:grpChg>
        <pc:grpChg chg="mod topLvl">
          <ac:chgData name="피티위즈(주)" userId="be105a1e-ef17-475a-a144-a250c389e8ce" providerId="ADAL" clId="{40B66FD4-75FB-40A8-89CD-F4D35B259C6F}" dt="2020-06-29T08:17:23.103" v="2739" actId="164"/>
          <ac:grpSpMkLst>
            <pc:docMk/>
            <pc:sldMk cId="4044289917" sldId="651"/>
            <ac:grpSpMk id="47" creationId="{A32A0B49-E58F-4E19-9E6C-19103CBF5247}"/>
          </ac:grpSpMkLst>
        </pc:grpChg>
      </pc:sldChg>
      <pc:sldChg chg="addSp delSp modSp">
        <pc:chgData name="피티위즈(주)" userId="be105a1e-ef17-475a-a144-a250c389e8ce" providerId="ADAL" clId="{40B66FD4-75FB-40A8-89CD-F4D35B259C6F}" dt="2020-06-29T07:58:53.668" v="2512" actId="12788"/>
        <pc:sldMkLst>
          <pc:docMk/>
          <pc:sldMk cId="2971263555" sldId="676"/>
        </pc:sldMkLst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3" creationId="{B11A1BF0-09DC-458C-BA15-BC86827CA519}"/>
          </ac:spMkLst>
        </pc:spChg>
        <pc:spChg chg="add mod ord topLvl">
          <ac:chgData name="피티위즈(주)" userId="be105a1e-ef17-475a-a144-a250c389e8ce" providerId="ADAL" clId="{40B66FD4-75FB-40A8-89CD-F4D35B259C6F}" dt="2020-06-29T07:44:54.145" v="2330" actId="14100"/>
          <ac:spMkLst>
            <pc:docMk/>
            <pc:sldMk cId="2971263555" sldId="676"/>
            <ac:spMk id="4" creationId="{D61C3F3C-4032-43D0-AA04-78481B904FFC}"/>
          </ac:spMkLst>
        </pc:spChg>
        <pc:spChg chg="add del mod ord topLvl">
          <ac:chgData name="피티위즈(주)" userId="be105a1e-ef17-475a-a144-a250c389e8ce" providerId="ADAL" clId="{40B66FD4-75FB-40A8-89CD-F4D35B259C6F}" dt="2020-06-29T07:00:13.299" v="1838" actId="478"/>
          <ac:spMkLst>
            <pc:docMk/>
            <pc:sldMk cId="2971263555" sldId="676"/>
            <ac:spMk id="5" creationId="{87544867-BDA1-4376-96C7-6CF6914ECD90}"/>
          </ac:spMkLst>
        </pc:spChg>
        <pc:spChg chg="add del mod ord topLvl">
          <ac:chgData name="피티위즈(주)" userId="be105a1e-ef17-475a-a144-a250c389e8ce" providerId="ADAL" clId="{40B66FD4-75FB-40A8-89CD-F4D35B259C6F}" dt="2020-06-29T07:00:20.581" v="1844" actId="478"/>
          <ac:spMkLst>
            <pc:docMk/>
            <pc:sldMk cId="2971263555" sldId="676"/>
            <ac:spMk id="6" creationId="{6253498C-0B5E-40ED-A659-F3853F5DB11A}"/>
          </ac:spMkLst>
        </pc:spChg>
        <pc:spChg chg="add del mod ord">
          <ac:chgData name="피티위즈(주)" userId="be105a1e-ef17-475a-a144-a250c389e8ce" providerId="ADAL" clId="{40B66FD4-75FB-40A8-89CD-F4D35B259C6F}" dt="2020-06-29T06:54:33.617" v="1694" actId="478"/>
          <ac:spMkLst>
            <pc:docMk/>
            <pc:sldMk cId="2971263555" sldId="676"/>
            <ac:spMk id="9" creationId="{BC080957-FD5E-4678-AC67-F963D69B9D90}"/>
          </ac:spMkLst>
        </pc:spChg>
        <pc:spChg chg="add del mod">
          <ac:chgData name="피티위즈(주)" userId="be105a1e-ef17-475a-a144-a250c389e8ce" providerId="ADAL" clId="{40B66FD4-75FB-40A8-89CD-F4D35B259C6F}" dt="2020-06-29T06:39:46.187" v="1411" actId="478"/>
          <ac:spMkLst>
            <pc:docMk/>
            <pc:sldMk cId="2971263555" sldId="676"/>
            <ac:spMk id="10" creationId="{0F44CB11-FA27-49A7-9E8C-554521E85DA7}"/>
          </ac:spMkLst>
        </pc:spChg>
        <pc:spChg chg="del mod">
          <ac:chgData name="피티위즈(주)" userId="be105a1e-ef17-475a-a144-a250c389e8ce" providerId="ADAL" clId="{40B66FD4-75FB-40A8-89CD-F4D35B259C6F}" dt="2020-06-29T01:31:23.352" v="91" actId="478"/>
          <ac:spMkLst>
            <pc:docMk/>
            <pc:sldMk cId="2971263555" sldId="676"/>
            <ac:spMk id="24" creationId="{CEA90303-D270-4454-A089-552617EBACB8}"/>
          </ac:spMkLst>
        </pc:spChg>
        <pc:spChg chg="del mod">
          <ac:chgData name="피티위즈(주)" userId="be105a1e-ef17-475a-a144-a250c389e8ce" providerId="ADAL" clId="{40B66FD4-75FB-40A8-89CD-F4D35B259C6F}" dt="2020-06-29T07:58:10.696" v="2488" actId="478"/>
          <ac:spMkLst>
            <pc:docMk/>
            <pc:sldMk cId="2971263555" sldId="676"/>
            <ac:spMk id="30" creationId="{BCF0FEA6-0D28-4109-BFE9-B24D4C0787AE}"/>
          </ac:spMkLst>
        </pc:spChg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68" creationId="{BC1857E4-EA8B-4257-9108-771EEB36E903}"/>
          </ac:spMkLst>
        </pc:spChg>
        <pc:spChg chg="add del mod">
          <ac:chgData name="피티위즈(주)" userId="be105a1e-ef17-475a-a144-a250c389e8ce" providerId="ADAL" clId="{40B66FD4-75FB-40A8-89CD-F4D35B259C6F}" dt="2020-06-29T06:19:13" v="1256" actId="478"/>
          <ac:spMkLst>
            <pc:docMk/>
            <pc:sldMk cId="2971263555" sldId="676"/>
            <ac:spMk id="69" creationId="{DE9363FD-9365-4934-8918-437886892D33}"/>
          </ac:spMkLst>
        </pc:spChg>
        <pc:spChg chg="add del mod ord topLvl">
          <ac:chgData name="피티위즈(주)" userId="be105a1e-ef17-475a-a144-a250c389e8ce" providerId="ADAL" clId="{40B66FD4-75FB-40A8-89CD-F4D35B259C6F}" dt="2020-06-29T07:01:23.456" v="1892" actId="478"/>
          <ac:spMkLst>
            <pc:docMk/>
            <pc:sldMk cId="2971263555" sldId="676"/>
            <ac:spMk id="73" creationId="{B7A9B3FE-D451-42C0-BC0E-3AEC40E40077}"/>
          </ac:spMkLst>
        </pc:spChg>
        <pc:spChg chg="add del mod">
          <ac:chgData name="피티위즈(주)" userId="be105a1e-ef17-475a-a144-a250c389e8ce" providerId="ADAL" clId="{40B66FD4-75FB-40A8-89CD-F4D35B259C6F}" dt="2020-06-29T06:43:03.780" v="1514" actId="478"/>
          <ac:spMkLst>
            <pc:docMk/>
            <pc:sldMk cId="2971263555" sldId="676"/>
            <ac:spMk id="74" creationId="{8DC32E7F-DE5F-4338-8B3F-56285C108EA3}"/>
          </ac:spMkLst>
        </pc:spChg>
        <pc:spChg chg="add del mod ord topLvl">
          <ac:chgData name="피티위즈(주)" userId="be105a1e-ef17-475a-a144-a250c389e8ce" providerId="ADAL" clId="{40B66FD4-75FB-40A8-89CD-F4D35B259C6F}" dt="2020-06-29T07:01:47.635" v="1902" actId="478"/>
          <ac:spMkLst>
            <pc:docMk/>
            <pc:sldMk cId="2971263555" sldId="676"/>
            <ac:spMk id="75" creationId="{89EDF1E5-99B0-4C18-8E98-12EC479BC909}"/>
          </ac:spMkLst>
        </pc:spChg>
        <pc:spChg chg="add del mod ord">
          <ac:chgData name="피티위즈(주)" userId="be105a1e-ef17-475a-a144-a250c389e8ce" providerId="ADAL" clId="{40B66FD4-75FB-40A8-89CD-F4D35B259C6F}" dt="2020-06-29T06:45:37.608" v="1555" actId="478"/>
          <ac:spMkLst>
            <pc:docMk/>
            <pc:sldMk cId="2971263555" sldId="676"/>
            <ac:spMk id="76" creationId="{CB10F8BE-F1DF-40C5-85C7-A1CD69768D2A}"/>
          </ac:spMkLst>
        </pc:spChg>
        <pc:spChg chg="add del mod">
          <ac:chgData name="피티위즈(주)" userId="be105a1e-ef17-475a-a144-a250c389e8ce" providerId="ADAL" clId="{40B66FD4-75FB-40A8-89CD-F4D35B259C6F}" dt="2020-06-29T06:45:15.749" v="1547" actId="478"/>
          <ac:spMkLst>
            <pc:docMk/>
            <pc:sldMk cId="2971263555" sldId="676"/>
            <ac:spMk id="77" creationId="{5BF6FB37-FB5A-4A55-8F4B-FE274EEC3064}"/>
          </ac:spMkLst>
        </pc:spChg>
        <pc:spChg chg="add del mod ord">
          <ac:chgData name="피티위즈(주)" userId="be105a1e-ef17-475a-a144-a250c389e8ce" providerId="ADAL" clId="{40B66FD4-75FB-40A8-89CD-F4D35B259C6F}" dt="2020-06-29T06:45:36.811" v="1554" actId="478"/>
          <ac:spMkLst>
            <pc:docMk/>
            <pc:sldMk cId="2971263555" sldId="676"/>
            <ac:spMk id="78" creationId="{3E8EB197-881D-456D-ADCF-A42228BBA486}"/>
          </ac:spMkLst>
        </pc:spChg>
        <pc:spChg chg="add del mod ord">
          <ac:chgData name="피티위즈(주)" userId="be105a1e-ef17-475a-a144-a250c389e8ce" providerId="ADAL" clId="{40B66FD4-75FB-40A8-89CD-F4D35B259C6F}" dt="2020-06-29T06:50:49.072" v="1632" actId="478"/>
          <ac:spMkLst>
            <pc:docMk/>
            <pc:sldMk cId="2971263555" sldId="676"/>
            <ac:spMk id="79" creationId="{14F55F6E-CD32-43D2-B3C7-EE1DC48B9B9C}"/>
          </ac:spMkLst>
        </pc:spChg>
        <pc:spChg chg="add mod">
          <ac:chgData name="피티위즈(주)" userId="be105a1e-ef17-475a-a144-a250c389e8ce" providerId="ADAL" clId="{40B66FD4-75FB-40A8-89CD-F4D35B259C6F}" dt="2020-06-29T06:53:09.604" v="1663" actId="571"/>
          <ac:spMkLst>
            <pc:docMk/>
            <pc:sldMk cId="2971263555" sldId="676"/>
            <ac:spMk id="80" creationId="{22D6344F-7201-44AE-B07C-D3ABEDA9406C}"/>
          </ac:spMkLst>
        </pc:spChg>
        <pc:spChg chg="add del mod ord topLvl">
          <ac:chgData name="피티위즈(주)" userId="be105a1e-ef17-475a-a144-a250c389e8ce" providerId="ADAL" clId="{40B66FD4-75FB-40A8-89CD-F4D35B259C6F}" dt="2020-06-29T07:01:47.635" v="1902" actId="478"/>
          <ac:spMkLst>
            <pc:docMk/>
            <pc:sldMk cId="2971263555" sldId="676"/>
            <ac:spMk id="81" creationId="{D4E7EA56-60E5-42CE-80EF-C3590E54CA32}"/>
          </ac:spMkLst>
        </pc:spChg>
        <pc:spChg chg="add del mod">
          <ac:chgData name="피티위즈(주)" userId="be105a1e-ef17-475a-a144-a250c389e8ce" providerId="ADAL" clId="{40B66FD4-75FB-40A8-89CD-F4D35B259C6F}" dt="2020-06-29T06:56:39.375" v="1720" actId="478"/>
          <ac:spMkLst>
            <pc:docMk/>
            <pc:sldMk cId="2971263555" sldId="676"/>
            <ac:spMk id="82" creationId="{347716D5-312C-42BE-A4A9-174767131C9F}"/>
          </ac:spMkLst>
        </pc:spChg>
        <pc:spChg chg="add del mod ord">
          <ac:chgData name="피티위즈(주)" userId="be105a1e-ef17-475a-a144-a250c389e8ce" providerId="ADAL" clId="{40B66FD4-75FB-40A8-89CD-F4D35B259C6F}" dt="2020-06-29T07:45:27.802" v="2348" actId="478"/>
          <ac:spMkLst>
            <pc:docMk/>
            <pc:sldMk cId="2971263555" sldId="676"/>
            <ac:spMk id="84" creationId="{F7058C9C-99D2-48B5-8A36-7BEBD0F3A26E}"/>
          </ac:spMkLst>
        </pc:spChg>
        <pc:spChg chg="add del mod ord">
          <ac:chgData name="피티위즈(주)" userId="be105a1e-ef17-475a-a144-a250c389e8ce" providerId="ADAL" clId="{40B66FD4-75FB-40A8-89CD-F4D35B259C6F}" dt="2020-06-29T07:45:38.302" v="2355" actId="478"/>
          <ac:spMkLst>
            <pc:docMk/>
            <pc:sldMk cId="2971263555" sldId="676"/>
            <ac:spMk id="85" creationId="{E5FD5A6C-2A2D-4C5C-BAA9-EEF41EF36B2A}"/>
          </ac:spMkLst>
        </pc:spChg>
        <pc:spChg chg="add mod">
          <ac:chgData name="피티위즈(주)" userId="be105a1e-ef17-475a-a144-a250c389e8ce" providerId="ADAL" clId="{40B66FD4-75FB-40A8-89CD-F4D35B259C6F}" dt="2020-06-29T07:00:52.862" v="1868" actId="571"/>
          <ac:spMkLst>
            <pc:docMk/>
            <pc:sldMk cId="2971263555" sldId="676"/>
            <ac:spMk id="86" creationId="{1A1F9C41-976C-49D7-8E61-81957C410543}"/>
          </ac:spMkLst>
        </pc:spChg>
        <pc:spChg chg="add mod">
          <ac:chgData name="피티위즈(주)" userId="be105a1e-ef17-475a-a144-a250c389e8ce" providerId="ADAL" clId="{40B66FD4-75FB-40A8-89CD-F4D35B259C6F}" dt="2020-06-29T07:00:52.331" v="1867" actId="571"/>
          <ac:spMkLst>
            <pc:docMk/>
            <pc:sldMk cId="2971263555" sldId="676"/>
            <ac:spMk id="87" creationId="{E21B97B4-A12D-4F6D-B35A-670C5EE92D18}"/>
          </ac:spMkLst>
        </pc:spChg>
        <pc:spChg chg="add mod">
          <ac:chgData name="피티위즈(주)" userId="be105a1e-ef17-475a-a144-a250c389e8ce" providerId="ADAL" clId="{40B66FD4-75FB-40A8-89CD-F4D35B259C6F}" dt="2020-06-29T07:00:52.331" v="1867" actId="571"/>
          <ac:spMkLst>
            <pc:docMk/>
            <pc:sldMk cId="2971263555" sldId="676"/>
            <ac:spMk id="88" creationId="{9363C788-09A2-4954-845E-5482BE02E229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89" creationId="{DFB0FF62-D090-43F2-93DB-CF2675E7D2F6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90" creationId="{2E81773A-1D5F-4CFF-BAB3-DED496D76A67}"/>
          </ac:spMkLst>
        </pc:spChg>
        <pc:spChg chg="add mod">
          <ac:chgData name="피티위즈(주)" userId="be105a1e-ef17-475a-a144-a250c389e8ce" providerId="ADAL" clId="{40B66FD4-75FB-40A8-89CD-F4D35B259C6F}" dt="2020-06-29T07:00:52.081" v="1866" actId="571"/>
          <ac:spMkLst>
            <pc:docMk/>
            <pc:sldMk cId="2971263555" sldId="676"/>
            <ac:spMk id="91" creationId="{8B7E2496-F53C-4EAD-B9A3-C5297F3317CD}"/>
          </ac:spMkLst>
        </pc:spChg>
        <pc:spChg chg="add del mod ord">
          <ac:chgData name="피티위즈(주)" userId="be105a1e-ef17-475a-a144-a250c389e8ce" providerId="ADAL" clId="{40B66FD4-75FB-40A8-89CD-F4D35B259C6F}" dt="2020-06-29T07:45:07.145" v="2336" actId="478"/>
          <ac:spMkLst>
            <pc:docMk/>
            <pc:sldMk cId="2971263555" sldId="676"/>
            <ac:spMk id="92" creationId="{E842F2BC-EDA1-4D00-9FC7-43D0BF4B3E7A}"/>
          </ac:spMkLst>
        </pc:spChg>
        <pc:spChg chg="add del mod ord">
          <ac:chgData name="피티위즈(주)" userId="be105a1e-ef17-475a-a144-a250c389e8ce" providerId="ADAL" clId="{40B66FD4-75FB-40A8-89CD-F4D35B259C6F}" dt="2020-06-29T07:45:15.442" v="2341" actId="478"/>
          <ac:spMkLst>
            <pc:docMk/>
            <pc:sldMk cId="2971263555" sldId="676"/>
            <ac:spMk id="93" creationId="{B972B90D-316D-4603-968A-D7FC697E60B8}"/>
          </ac:spMkLst>
        </pc:spChg>
        <pc:spChg chg="add mod ord">
          <ac:chgData name="피티위즈(주)" userId="be105a1e-ef17-475a-a144-a250c389e8ce" providerId="ADAL" clId="{40B66FD4-75FB-40A8-89CD-F4D35B259C6F}" dt="2020-06-29T07:44:49.083" v="2329" actId="14100"/>
          <ac:spMkLst>
            <pc:docMk/>
            <pc:sldMk cId="2971263555" sldId="676"/>
            <ac:spMk id="94" creationId="{F443915E-76C4-4EFC-8936-3D0B2A2CEFF9}"/>
          </ac:spMkLst>
        </pc:spChg>
        <pc:spChg chg="add del mod">
          <ac:chgData name="피티위즈(주)" userId="be105a1e-ef17-475a-a144-a250c389e8ce" providerId="ADAL" clId="{40B66FD4-75FB-40A8-89CD-F4D35B259C6F}" dt="2020-06-29T07:19:29.760" v="2137" actId="478"/>
          <ac:spMkLst>
            <pc:docMk/>
            <pc:sldMk cId="2971263555" sldId="676"/>
            <ac:spMk id="110" creationId="{07A11C20-4773-4EFE-8C56-45A95FFFD054}"/>
          </ac:spMkLst>
        </pc:spChg>
        <pc:spChg chg="add del mod">
          <ac:chgData name="피티위즈(주)" userId="be105a1e-ef17-475a-a144-a250c389e8ce" providerId="ADAL" clId="{40B66FD4-75FB-40A8-89CD-F4D35B259C6F}" dt="2020-06-29T07:19:29.760" v="2137" actId="478"/>
          <ac:spMkLst>
            <pc:docMk/>
            <pc:sldMk cId="2971263555" sldId="676"/>
            <ac:spMk id="111" creationId="{428C3CE1-8B0B-4060-849E-24924B3D0612}"/>
          </ac:spMkLst>
        </pc:spChg>
        <pc:spChg chg="add mod ord">
          <ac:chgData name="피티위즈(주)" userId="be105a1e-ef17-475a-a144-a250c389e8ce" providerId="ADAL" clId="{40B66FD4-75FB-40A8-89CD-F4D35B259C6F}" dt="2020-06-29T07:32:43.075" v="2193" actId="12788"/>
          <ac:spMkLst>
            <pc:docMk/>
            <pc:sldMk cId="2971263555" sldId="676"/>
            <ac:spMk id="112" creationId="{30AE07FB-00AB-43B6-BA19-D54312633608}"/>
          </ac:spMkLst>
        </pc:spChg>
        <pc:spChg chg="add del mod ord">
          <ac:chgData name="피티위즈(주)" userId="be105a1e-ef17-475a-a144-a250c389e8ce" providerId="ADAL" clId="{40B66FD4-75FB-40A8-89CD-F4D35B259C6F}" dt="2020-06-29T07:58:28.149" v="2495" actId="478"/>
          <ac:spMkLst>
            <pc:docMk/>
            <pc:sldMk cId="2971263555" sldId="676"/>
            <ac:spMk id="113" creationId="{BEA286B9-39A0-4BF6-B43E-E8F3135A933B}"/>
          </ac:spMkLst>
        </pc:spChg>
        <pc:spChg chg="add del mod ord">
          <ac:chgData name="피티위즈(주)" userId="be105a1e-ef17-475a-a144-a250c389e8ce" providerId="ADAL" clId="{40B66FD4-75FB-40A8-89CD-F4D35B259C6F}" dt="2020-06-29T07:58:41.461" v="2507" actId="478"/>
          <ac:spMkLst>
            <pc:docMk/>
            <pc:sldMk cId="2971263555" sldId="676"/>
            <ac:spMk id="114" creationId="{7B9D7575-A3AF-4805-A839-8F0A3CA3F992}"/>
          </ac:spMkLst>
        </pc:spChg>
        <pc:spChg chg="add mod">
          <ac:chgData name="피티위즈(주)" userId="be105a1e-ef17-475a-a144-a250c389e8ce" providerId="ADAL" clId="{40B66FD4-75FB-40A8-89CD-F4D35B259C6F}" dt="2020-06-29T07:45:05.770" v="2335"/>
          <ac:spMkLst>
            <pc:docMk/>
            <pc:sldMk cId="2971263555" sldId="676"/>
            <ac:spMk id="115" creationId="{90E34FA7-FF98-4600-97AA-CF876AC6D73C}"/>
          </ac:spMkLst>
        </pc:spChg>
        <pc:spChg chg="add mod">
          <ac:chgData name="피티위즈(주)" userId="be105a1e-ef17-475a-a144-a250c389e8ce" providerId="ADAL" clId="{40B66FD4-75FB-40A8-89CD-F4D35B259C6F}" dt="2020-06-29T07:45:14.786" v="2340"/>
          <ac:spMkLst>
            <pc:docMk/>
            <pc:sldMk cId="2971263555" sldId="676"/>
            <ac:spMk id="116" creationId="{86D638DF-8F04-4887-9D08-8D7A4B5C85B5}"/>
          </ac:spMkLst>
        </pc:spChg>
        <pc:spChg chg="add mod ord">
          <ac:chgData name="피티위즈(주)" userId="be105a1e-ef17-475a-a144-a250c389e8ce" providerId="ADAL" clId="{40B66FD4-75FB-40A8-89CD-F4D35B259C6F}" dt="2020-06-29T07:58:39.790" v="2505" actId="113"/>
          <ac:spMkLst>
            <pc:docMk/>
            <pc:sldMk cId="2971263555" sldId="676"/>
            <ac:spMk id="117" creationId="{62461A3C-BA94-4CFC-9AFF-42E4B85B600F}"/>
          </ac:spMkLst>
        </pc:spChg>
        <pc:spChg chg="add mod ord">
          <ac:chgData name="피티위즈(주)" userId="be105a1e-ef17-475a-a144-a250c389e8ce" providerId="ADAL" clId="{40B66FD4-75FB-40A8-89CD-F4D35B259C6F}" dt="2020-06-29T07:58:43.838" v="2510" actId="12788"/>
          <ac:spMkLst>
            <pc:docMk/>
            <pc:sldMk cId="2971263555" sldId="676"/>
            <ac:spMk id="118" creationId="{37D4A932-7F57-4CB0-8AA4-B8CE43DE4EB4}"/>
          </ac:spMkLst>
        </pc:spChg>
        <pc:spChg chg="add mod ord">
          <ac:chgData name="피티위즈(주)" userId="be105a1e-ef17-475a-a144-a250c389e8ce" providerId="ADAL" clId="{40B66FD4-75FB-40A8-89CD-F4D35B259C6F}" dt="2020-06-29T07:58:53.668" v="2512" actId="12788"/>
          <ac:spMkLst>
            <pc:docMk/>
            <pc:sldMk cId="2971263555" sldId="676"/>
            <ac:spMk id="119" creationId="{DB3F2E87-0E3F-4772-9D0A-0470231768F1}"/>
          </ac:spMkLst>
        </pc:spChg>
        <pc:spChg chg="add mod">
          <ac:chgData name="피티위즈(주)" userId="be105a1e-ef17-475a-a144-a250c389e8ce" providerId="ADAL" clId="{40B66FD4-75FB-40A8-89CD-F4D35B259C6F}" dt="2020-06-29T07:58:30.071" v="2497" actId="12788"/>
          <ac:spMkLst>
            <pc:docMk/>
            <pc:sldMk cId="2971263555" sldId="676"/>
            <ac:spMk id="120" creationId="{8A8EA115-51E2-4E77-9B58-6514B198DB3B}"/>
          </ac:spMkLst>
        </pc:spChg>
        <pc:spChg chg="add mod">
          <ac:chgData name="피티위즈(주)" userId="be105a1e-ef17-475a-a144-a250c389e8ce" providerId="ADAL" clId="{40B66FD4-75FB-40A8-89CD-F4D35B259C6F}" dt="2020-06-29T07:58:43.838" v="2510" actId="12788"/>
          <ac:spMkLst>
            <pc:docMk/>
            <pc:sldMk cId="2971263555" sldId="676"/>
            <ac:spMk id="121" creationId="{47C67487-EEB4-40B5-9189-1CF38FC9B271}"/>
          </ac:spMkLst>
        </pc:spChg>
        <pc:grpChg chg="add del mod">
          <ac:chgData name="피티위즈(주)" userId="be105a1e-ef17-475a-a144-a250c389e8ce" providerId="ADAL" clId="{40B66FD4-75FB-40A8-89CD-F4D35B259C6F}" dt="2020-06-29T06:37:21.187" v="1297" actId="165"/>
          <ac:grpSpMkLst>
            <pc:docMk/>
            <pc:sldMk cId="2971263555" sldId="676"/>
            <ac:grpSpMk id="7" creationId="{B039E86D-AA6F-49FE-B857-2A1441DDBF46}"/>
          </ac:grpSpMkLst>
        </pc:grpChg>
        <pc:grpChg chg="add del mod">
          <ac:chgData name="피티위즈(주)" userId="be105a1e-ef17-475a-a144-a250c389e8ce" providerId="ADAL" clId="{40B66FD4-75FB-40A8-89CD-F4D35B259C6F}" dt="2020-06-29T06:38:01.671" v="1379" actId="165"/>
          <ac:grpSpMkLst>
            <pc:docMk/>
            <pc:sldMk cId="2971263555" sldId="676"/>
            <ac:grpSpMk id="8" creationId="{845614C4-5A3D-4F16-95E3-A2AB0B87A5A6}"/>
          </ac:grpSpMkLst>
        </pc:grpChg>
        <pc:grpChg chg="add del mod">
          <ac:chgData name="피티위즈(주)" userId="be105a1e-ef17-475a-a144-a250c389e8ce" providerId="ADAL" clId="{40B66FD4-75FB-40A8-89CD-F4D35B259C6F}" dt="2020-06-29T06:55:19.102" v="1708" actId="165"/>
          <ac:grpSpMkLst>
            <pc:docMk/>
            <pc:sldMk cId="2971263555" sldId="676"/>
            <ac:grpSpMk id="16" creationId="{A1A96857-FE39-4E63-B036-27401B7D9ED1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25" creationId="{C4034647-E49A-4332-A196-6A2E8628B62F}"/>
          </ac:grpSpMkLst>
        </pc:grpChg>
        <pc:grpChg chg="add del mod">
          <ac:chgData name="피티위즈(주)" userId="be105a1e-ef17-475a-a144-a250c389e8ce" providerId="ADAL" clId="{40B66FD4-75FB-40A8-89CD-F4D35B259C6F}" dt="2020-06-29T01:32:54.274" v="108" actId="478"/>
          <ac:grpSpMkLst>
            <pc:docMk/>
            <pc:sldMk cId="2971263555" sldId="676"/>
            <ac:grpSpMk id="29" creationId="{03AF3A50-C1D1-486E-880B-2CDE7D673EBF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32" creationId="{39BB388B-D320-4B5C-8016-DA986270B7C0}"/>
          </ac:grpSpMkLst>
        </pc:grpChg>
        <pc:grpChg chg="ord">
          <ac:chgData name="피티위즈(주)" userId="be105a1e-ef17-475a-a144-a250c389e8ce" providerId="ADAL" clId="{40B66FD4-75FB-40A8-89CD-F4D35B259C6F}" dt="2020-06-29T05:31:04.242" v="590" actId="166"/>
          <ac:grpSpMkLst>
            <pc:docMk/>
            <pc:sldMk cId="2971263555" sldId="676"/>
            <ac:grpSpMk id="35" creationId="{48EB52D2-50FA-4122-9A62-244DB6582E7E}"/>
          </ac:grpSpMkLst>
        </pc:grpChg>
        <pc:grpChg chg="del">
          <ac:chgData name="피티위즈(주)" userId="be105a1e-ef17-475a-a144-a250c389e8ce" providerId="ADAL" clId="{40B66FD4-75FB-40A8-89CD-F4D35B259C6F}" dt="2020-06-29T06:33:57.511" v="1262" actId="478"/>
          <ac:grpSpMkLst>
            <pc:docMk/>
            <pc:sldMk cId="2971263555" sldId="676"/>
            <ac:grpSpMk id="45" creationId="{2B795E0E-CC64-4215-9DA9-184F98CC4556}"/>
          </ac:grpSpMkLst>
        </pc:grpChg>
        <pc:grpChg chg="add del mod">
          <ac:chgData name="피티위즈(주)" userId="be105a1e-ef17-475a-a144-a250c389e8ce" providerId="ADAL" clId="{40B66FD4-75FB-40A8-89CD-F4D35B259C6F}" dt="2020-06-29T01:36:27.856" v="113" actId="478"/>
          <ac:grpSpMkLst>
            <pc:docMk/>
            <pc:sldMk cId="2971263555" sldId="676"/>
            <ac:grpSpMk id="54" creationId="{265BAC71-D2BD-4220-8378-7DE3F4562F8A}"/>
          </ac:grpSpMkLst>
        </pc:grpChg>
        <pc:grpChg chg="add del mod">
          <ac:chgData name="피티위즈(주)" userId="be105a1e-ef17-475a-a144-a250c389e8ce" providerId="ADAL" clId="{40B66FD4-75FB-40A8-89CD-F4D35B259C6F}" dt="2020-06-29T06:57:25.109" v="1731" actId="165"/>
          <ac:grpSpMkLst>
            <pc:docMk/>
            <pc:sldMk cId="2971263555" sldId="676"/>
            <ac:grpSpMk id="83" creationId="{24585E96-8733-414E-86E9-6CA86B1B68CF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95" creationId="{98686FD2-3BF0-454E-930D-FCB3E216BCCB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100" creationId="{DB175428-DD50-4DFB-AF2E-47FA40CA2F58}"/>
          </ac:grpSpMkLst>
        </pc:grpChg>
        <pc:grpChg chg="add del mod">
          <ac:chgData name="피티위즈(주)" userId="be105a1e-ef17-475a-a144-a250c389e8ce" providerId="ADAL" clId="{40B66FD4-75FB-40A8-89CD-F4D35B259C6F}" dt="2020-06-29T07:54:51.142" v="2411" actId="478"/>
          <ac:grpSpMkLst>
            <pc:docMk/>
            <pc:sldMk cId="2971263555" sldId="676"/>
            <ac:grpSpMk id="105" creationId="{2AD4A99E-0BC6-4C9F-A894-9665043C4349}"/>
          </ac:grpSpMkLst>
        </pc:grpChg>
        <pc:graphicFrameChg chg="ord modGraphic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ord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ord">
          <ac:chgData name="피티위즈(주)" userId="be105a1e-ef17-475a-a144-a250c389e8ce" providerId="ADAL" clId="{40B66FD4-75FB-40A8-89CD-F4D35B259C6F}" dt="2020-06-29T06:34:31.714" v="1265" actId="166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del mod modGraphic">
          <ac:chgData name="피티위즈(주)" userId="be105a1e-ef17-475a-a144-a250c389e8ce" providerId="ADAL" clId="{40B66FD4-75FB-40A8-89CD-F4D35B259C6F}" dt="2020-06-29T07:17:54.385" v="2113" actId="478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0" creationId="{642B1B7A-5941-47AA-8854-0F6EA4949C2C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1" creationId="{309CE025-1245-45E8-B612-E9D5360B6014}"/>
          </ac:graphicFrameMkLst>
        </pc:graphicFrameChg>
        <pc:graphicFrameChg chg="add del mod">
          <ac:chgData name="피티위즈(주)" userId="be105a1e-ef17-475a-a144-a250c389e8ce" providerId="ADAL" clId="{40B66FD4-75FB-40A8-89CD-F4D35B259C6F}" dt="2020-06-29T06:34:35.338" v="1268" actId="478"/>
          <ac:graphicFrameMkLst>
            <pc:docMk/>
            <pc:sldMk cId="2971263555" sldId="676"/>
            <ac:graphicFrameMk id="72" creationId="{FAA6FA0A-CB79-414E-98B5-5D0420341D42}"/>
          </ac:graphicFrameMkLst>
        </pc:graphicFrameChg>
        <pc:cxnChg chg="add del mod">
          <ac:chgData name="피티위즈(주)" userId="be105a1e-ef17-475a-a144-a250c389e8ce" providerId="ADAL" clId="{40B66FD4-75FB-40A8-89CD-F4D35B259C6F}" dt="2020-06-29T06:44:43.921" v="1536" actId="478"/>
          <ac:cxnSpMkLst>
            <pc:docMk/>
            <pc:sldMk cId="2971263555" sldId="676"/>
            <ac:cxnSpMk id="12" creationId="{93BF1246-B2BE-4531-ACE6-0A4E864DC648}"/>
          </ac:cxnSpMkLst>
        </pc:cxnChg>
        <pc:cxnChg chg="mod">
          <ac:chgData name="피티위즈(주)" userId="be105a1e-ef17-475a-a144-a250c389e8ce" providerId="ADAL" clId="{40B66FD4-75FB-40A8-89CD-F4D35B259C6F}" dt="2020-06-29T01:32:54.274" v="108" actId="478"/>
          <ac:cxnSpMkLst>
            <pc:docMk/>
            <pc:sldMk cId="2971263555" sldId="676"/>
            <ac:cxnSpMk id="32" creationId="{E7384FAE-B344-432B-8BB0-D1E6D5B18902}"/>
          </ac:cxnSpMkLst>
        </pc:cxnChg>
        <pc:cxnChg chg="mod">
          <ac:chgData name="피티위즈(주)" userId="be105a1e-ef17-475a-a144-a250c389e8ce" providerId="ADAL" clId="{40B66FD4-75FB-40A8-89CD-F4D35B259C6F}" dt="2020-06-29T01:36:27.856" v="113" actId="478"/>
          <ac:cxnSpMkLst>
            <pc:docMk/>
            <pc:sldMk cId="2971263555" sldId="676"/>
            <ac:cxnSpMk id="56" creationId="{C09E8602-7FB3-4014-8A20-E3210DC64C2E}"/>
          </ac:cxnSpMkLst>
        </pc:cxnChg>
      </pc:sldChg>
      <pc:sldChg chg="addSp delSp modSp">
        <pc:chgData name="피티위즈(주)" userId="be105a1e-ef17-475a-a144-a250c389e8ce" providerId="ADAL" clId="{40B66FD4-75FB-40A8-89CD-F4D35B259C6F}" dt="2020-06-29T08:23:30.662" v="2925" actId="12788"/>
        <pc:sldMkLst>
          <pc:docMk/>
          <pc:sldMk cId="2971263555" sldId="682"/>
        </pc:sldMkLst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8" creationId="{33884EFB-0B11-458F-81D5-2A8271868A70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0" creationId="{3080D8F9-7D50-4770-9BC5-D1C2B1811899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6.167" v="2208" actId="1076"/>
          <ac:spMkLst>
            <pc:docMk/>
            <pc:sldMk cId="2971263555" sldId="682"/>
            <ac:spMk id="23" creationId="{00000000-0000-0000-0000-000000000000}"/>
          </ac:spMkLst>
        </pc:spChg>
        <pc:spChg chg="add">
          <ac:chgData name="피티위즈(주)" userId="be105a1e-ef17-475a-a144-a250c389e8ce" providerId="ADAL" clId="{40B66FD4-75FB-40A8-89CD-F4D35B259C6F}" dt="2020-06-29T07:39:32.323" v="2210"/>
          <ac:spMkLst>
            <pc:docMk/>
            <pc:sldMk cId="2971263555" sldId="682"/>
            <ac:spMk id="24" creationId="{8497BCF5-070D-4FC4-957B-A0ABDDD0DF46}"/>
          </ac:spMkLst>
        </pc:spChg>
        <pc:spChg chg="add mod">
          <ac:chgData name="피티위즈(주)" userId="be105a1e-ef17-475a-a144-a250c389e8ce" providerId="ADAL" clId="{40B66FD4-75FB-40A8-89CD-F4D35B259C6F}" dt="2020-06-29T07:53:46.736" v="2409" actId="404"/>
          <ac:spMkLst>
            <pc:docMk/>
            <pc:sldMk cId="2971263555" sldId="682"/>
            <ac:spMk id="26" creationId="{E1EEB82C-7BD6-4E3E-9735-C20BCB5B7709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9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8:18:23.119" v="2765" actId="20577"/>
          <ac:spMkLst>
            <pc:docMk/>
            <pc:sldMk cId="2971263555" sldId="682"/>
            <ac:spMk id="31" creationId="{97D54B3E-11E6-4915-BFF0-51429BA32A46}"/>
          </ac:spMkLst>
        </pc:spChg>
        <pc:spChg chg="add del mod ord topLvl">
          <ac:chgData name="피티위즈(주)" userId="be105a1e-ef17-475a-a144-a250c389e8ce" providerId="ADAL" clId="{40B66FD4-75FB-40A8-89CD-F4D35B259C6F}" dt="2020-06-29T07:46:56.592" v="2386" actId="478"/>
          <ac:spMkLst>
            <pc:docMk/>
            <pc:sldMk cId="2971263555" sldId="682"/>
            <ac:spMk id="39" creationId="{0929A388-C597-4C8B-94ED-07968FF99087}"/>
          </ac:spMkLst>
        </pc:spChg>
        <pc:spChg chg="add del mod ord">
          <ac:chgData name="피티위즈(주)" userId="be105a1e-ef17-475a-a144-a250c389e8ce" providerId="ADAL" clId="{40B66FD4-75FB-40A8-89CD-F4D35B259C6F}" dt="2020-06-29T07:46:39.083" v="2377" actId="478"/>
          <ac:spMkLst>
            <pc:docMk/>
            <pc:sldMk cId="2971263555" sldId="682"/>
            <ac:spMk id="40" creationId="{DDF4B484-56DE-4744-B685-8991A9EA1046}"/>
          </ac:spMkLst>
        </pc:spChg>
        <pc:spChg chg="add del mod">
          <ac:chgData name="피티위즈(주)" userId="be105a1e-ef17-475a-a144-a250c389e8ce" providerId="ADAL" clId="{40B66FD4-75FB-40A8-89CD-F4D35B259C6F}" dt="2020-06-29T07:59:02.715" v="2516" actId="478"/>
          <ac:spMkLst>
            <pc:docMk/>
            <pc:sldMk cId="2971263555" sldId="682"/>
            <ac:spMk id="41" creationId="{83A59A10-69FF-407F-8E84-29F06F1222DA}"/>
          </ac:spMkLst>
        </pc:spChg>
        <pc:spChg chg="add mod ord">
          <ac:chgData name="피티위즈(주)" userId="be105a1e-ef17-475a-a144-a250c389e8ce" providerId="ADAL" clId="{40B66FD4-75FB-40A8-89CD-F4D35B259C6F}" dt="2020-06-29T08:01:58.762" v="2597" actId="20577"/>
          <ac:spMkLst>
            <pc:docMk/>
            <pc:sldMk cId="2971263555" sldId="682"/>
            <ac:spMk id="42" creationId="{B8A68B13-1566-43F4-88FF-368CA7D0473E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56" creationId="{D463E2F8-DFAE-44FF-9981-7094E463FE7A}"/>
          </ac:spMkLst>
        </pc:spChg>
        <pc:spChg chg="add del mod ord">
          <ac:chgData name="피티위즈(주)" userId="be105a1e-ef17-475a-a144-a250c389e8ce" providerId="ADAL" clId="{40B66FD4-75FB-40A8-89CD-F4D35B259C6F}" dt="2020-06-29T07:46:39.083" v="2377" actId="478"/>
          <ac:spMkLst>
            <pc:docMk/>
            <pc:sldMk cId="2971263555" sldId="682"/>
            <ac:spMk id="59" creationId="{FF4C8A67-56EF-472F-829D-6679FDD32252}"/>
          </ac:spMkLst>
        </pc:spChg>
        <pc:spChg chg="add del mod topLvl">
          <ac:chgData name="피티위즈(주)" userId="be105a1e-ef17-475a-a144-a250c389e8ce" providerId="ADAL" clId="{40B66FD4-75FB-40A8-89CD-F4D35B259C6F}" dt="2020-06-29T07:46:54.811" v="2385" actId="478"/>
          <ac:spMkLst>
            <pc:docMk/>
            <pc:sldMk cId="2971263555" sldId="682"/>
            <ac:spMk id="60" creationId="{185C6A51-C7FA-4F92-A5B1-E60922438841}"/>
          </ac:spMkLst>
        </pc:spChg>
        <pc:spChg chg="add mod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61" creationId="{873A6258-8CDA-463D-9EA1-105D36521102}"/>
          </ac:spMkLst>
        </pc:spChg>
        <pc:spChg chg="add del mod">
          <ac:chgData name="피티위즈(주)" userId="be105a1e-ef17-475a-a144-a250c389e8ce" providerId="ADAL" clId="{40B66FD4-75FB-40A8-89CD-F4D35B259C6F}" dt="2020-06-29T07:59:40.344" v="2535" actId="478"/>
          <ac:spMkLst>
            <pc:docMk/>
            <pc:sldMk cId="2971263555" sldId="682"/>
            <ac:spMk id="62" creationId="{14A98170-6F54-40B4-9BF3-29C711ED2558}"/>
          </ac:spMkLst>
        </pc:spChg>
        <pc:spChg chg="add del mod">
          <ac:chgData name="피티위즈(주)" userId="be105a1e-ef17-475a-a144-a250c389e8ce" providerId="ADAL" clId="{40B66FD4-75FB-40A8-89CD-F4D35B259C6F}" dt="2020-06-29T07:59:32.750" v="2528" actId="478"/>
          <ac:spMkLst>
            <pc:docMk/>
            <pc:sldMk cId="2971263555" sldId="682"/>
            <ac:spMk id="63" creationId="{E686A2A6-AF76-4EFA-8571-209161F52367}"/>
          </ac:spMkLst>
        </pc:spChg>
        <pc:spChg chg="add del mod">
          <ac:chgData name="피티위즈(주)" userId="be105a1e-ef17-475a-a144-a250c389e8ce" providerId="ADAL" clId="{40B66FD4-75FB-40A8-89CD-F4D35B259C6F}" dt="2020-06-29T07:59:36.438" v="2531" actId="478"/>
          <ac:spMkLst>
            <pc:docMk/>
            <pc:sldMk cId="2971263555" sldId="682"/>
            <ac:spMk id="64" creationId="{66B61CDD-89DA-49BF-860E-24FD2D416A16}"/>
          </ac:spMkLst>
        </pc:spChg>
        <pc:spChg chg="add del mod">
          <ac:chgData name="피티위즈(주)" userId="be105a1e-ef17-475a-a144-a250c389e8ce" providerId="ADAL" clId="{40B66FD4-75FB-40A8-89CD-F4D35B259C6F}" dt="2020-06-29T07:41:48.926" v="2280" actId="478"/>
          <ac:spMkLst>
            <pc:docMk/>
            <pc:sldMk cId="2971263555" sldId="682"/>
            <ac:spMk id="65" creationId="{4D4A592C-706D-4BA4-932D-CFBF7C8B6BAB}"/>
          </ac:spMkLst>
        </pc:spChg>
        <pc:spChg chg="add del mod">
          <ac:chgData name="피티위즈(주)" userId="be105a1e-ef17-475a-a144-a250c389e8ce" providerId="ADAL" clId="{40B66FD4-75FB-40A8-89CD-F4D35B259C6F}" dt="2020-06-29T07:45:51.661" v="2356" actId="478"/>
          <ac:spMkLst>
            <pc:docMk/>
            <pc:sldMk cId="2971263555" sldId="682"/>
            <ac:spMk id="66" creationId="{D41A1014-9BEB-4536-8536-6BBBA9A5FC84}"/>
          </ac:spMkLst>
        </pc:spChg>
        <pc:spChg chg="add mod ord">
          <ac:chgData name="피티위즈(주)" userId="be105a1e-ef17-475a-a144-a250c389e8ce" providerId="ADAL" clId="{40B66FD4-75FB-40A8-89CD-F4D35B259C6F}" dt="2020-06-29T08:01:08.827" v="2592" actId="207"/>
          <ac:spMkLst>
            <pc:docMk/>
            <pc:sldMk cId="2971263555" sldId="682"/>
            <ac:spMk id="67" creationId="{AFEBA072-91FC-4ACB-A1DD-1DCB489643E6}"/>
          </ac:spMkLst>
        </pc:spChg>
        <pc:spChg chg="add mod ord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68" creationId="{56DE6D2B-BA73-49F0-82FF-D444AAD2FE88}"/>
          </ac:spMkLst>
        </pc:spChg>
        <pc:spChg chg="mod ord topLvl">
          <ac:chgData name="피티위즈(주)" userId="be105a1e-ef17-475a-a144-a250c389e8ce" providerId="ADAL" clId="{40B66FD4-75FB-40A8-89CD-F4D35B259C6F}" dt="2020-06-29T08:01:07.452" v="2591" actId="207"/>
          <ac:spMkLst>
            <pc:docMk/>
            <pc:sldMk cId="2971263555" sldId="682"/>
            <ac:spMk id="70" creationId="{9F1A8187-B528-4A34-95FD-C1D66B0D7D85}"/>
          </ac:spMkLst>
        </pc:spChg>
        <pc:spChg chg="mod topLvl">
          <ac:chgData name="피티위즈(주)" userId="be105a1e-ef17-475a-a144-a250c389e8ce" providerId="ADAL" clId="{40B66FD4-75FB-40A8-89CD-F4D35B259C6F}" dt="2020-06-29T08:00:40.344" v="2569" actId="14100"/>
          <ac:spMkLst>
            <pc:docMk/>
            <pc:sldMk cId="2971263555" sldId="682"/>
            <ac:spMk id="71" creationId="{44EEF07A-8EAE-456A-BBD4-65A4E1640C4C}"/>
          </ac:spMkLst>
        </pc:spChg>
        <pc:spChg chg="add mod topLvl">
          <ac:chgData name="피티위즈(주)" userId="be105a1e-ef17-475a-a144-a250c389e8ce" providerId="ADAL" clId="{40B66FD4-75FB-40A8-89CD-F4D35B259C6F}" dt="2020-06-29T08:23:29.975" v="2924" actId="12788"/>
          <ac:spMkLst>
            <pc:docMk/>
            <pc:sldMk cId="2971263555" sldId="682"/>
            <ac:spMk id="72" creationId="{36B6BBD3-F56E-4F15-80D1-1390937AC901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3" creationId="{F4B737B6-7D9B-43A8-8DAA-ACBBE485C9ED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4" creationId="{0440B5AC-078A-4A11-B0EC-CD1355E7CDA9}"/>
          </ac:spMkLst>
        </pc:spChg>
        <pc:spChg chg="add del mod ord topLvl">
          <ac:chgData name="피티위즈(주)" userId="be105a1e-ef17-475a-a144-a250c389e8ce" providerId="ADAL" clId="{40B66FD4-75FB-40A8-89CD-F4D35B259C6F}" dt="2020-06-29T08:00:13.344" v="2563" actId="478"/>
          <ac:spMkLst>
            <pc:docMk/>
            <pc:sldMk cId="2971263555" sldId="682"/>
            <ac:spMk id="75" creationId="{9161DB4E-3619-4B2D-A88C-B4F6C79B1D77}"/>
          </ac:spMkLst>
        </pc:spChg>
        <pc:spChg chg="add mod topLvl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6" creationId="{97F51639-C6D7-4A91-BB8D-9C804CBA8B26}"/>
          </ac:spMkLst>
        </pc:spChg>
        <pc:spChg chg="add mod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7" creationId="{10C6C125-F4A7-49DE-9CDC-4D0691EAB325}"/>
          </ac:spMkLst>
        </pc:spChg>
        <pc:spChg chg="add mod">
          <ac:chgData name="피티위즈(주)" userId="be105a1e-ef17-475a-a144-a250c389e8ce" providerId="ADAL" clId="{40B66FD4-75FB-40A8-89CD-F4D35B259C6F}" dt="2020-06-29T08:01:02.405" v="2587" actId="1036"/>
          <ac:spMkLst>
            <pc:docMk/>
            <pc:sldMk cId="2971263555" sldId="682"/>
            <ac:spMk id="78" creationId="{84A57804-7B91-4ABA-9CA8-B0428D19CE5F}"/>
          </ac:spMkLst>
        </pc:spChg>
        <pc:spChg chg="add del mod">
          <ac:chgData name="피티위즈(주)" userId="be105a1e-ef17-475a-a144-a250c389e8ce" providerId="ADAL" clId="{40B66FD4-75FB-40A8-89CD-F4D35B259C6F}" dt="2020-06-29T08:00:45.234" v="2573" actId="478"/>
          <ac:spMkLst>
            <pc:docMk/>
            <pc:sldMk cId="2971263555" sldId="682"/>
            <ac:spMk id="79" creationId="{7A4829A9-16B7-48FB-9CC5-EA7F0BB668A9}"/>
          </ac:spMkLst>
        </pc:spChg>
        <pc:spChg chg="add del mod">
          <ac:chgData name="피티위즈(주)" userId="be105a1e-ef17-475a-a144-a250c389e8ce" providerId="ADAL" clId="{40B66FD4-75FB-40A8-89CD-F4D35B259C6F}" dt="2020-06-29T08:00:36.969" v="2568" actId="478"/>
          <ac:spMkLst>
            <pc:docMk/>
            <pc:sldMk cId="2971263555" sldId="682"/>
            <ac:spMk id="80" creationId="{55C607C1-534C-4944-8DF1-2931CEA060F8}"/>
          </ac:spMkLst>
        </pc:spChg>
        <pc:spChg chg="add del mod">
          <ac:chgData name="피티위즈(주)" userId="be105a1e-ef17-475a-a144-a250c389e8ce" providerId="ADAL" clId="{40B66FD4-75FB-40A8-89CD-F4D35B259C6F}" dt="2020-06-29T08:00:36.969" v="2568" actId="478"/>
          <ac:spMkLst>
            <pc:docMk/>
            <pc:sldMk cId="2971263555" sldId="682"/>
            <ac:spMk id="81" creationId="{34E05096-97DE-472D-BFEB-30EA0811E326}"/>
          </ac:spMkLst>
        </pc:spChg>
        <pc:spChg chg="add del mod">
          <ac:chgData name="피티위즈(주)" userId="be105a1e-ef17-475a-a144-a250c389e8ce" providerId="ADAL" clId="{40B66FD4-75FB-40A8-89CD-F4D35B259C6F}" dt="2020-06-29T08:00:44.485" v="2572" actId="478"/>
          <ac:spMkLst>
            <pc:docMk/>
            <pc:sldMk cId="2971263555" sldId="682"/>
            <ac:spMk id="82" creationId="{BF7A9E35-6B0B-4355-9AD6-FD712BB6E465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050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5766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49858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7:39:19.573" v="2209" actId="164"/>
          <ac:spMkLst>
            <pc:docMk/>
            <pc:sldMk cId="2971263555" sldId="682"/>
            <ac:spMk id="259073" creationId="{00000000-0000-0000-0000-000000000000}"/>
          </ac:spMkLst>
        </pc:spChg>
        <pc:grpChg chg="add mod">
          <ac:chgData name="피티위즈(주)" userId="be105a1e-ef17-475a-a144-a250c389e8ce" providerId="ADAL" clId="{40B66FD4-75FB-40A8-89CD-F4D35B259C6F}" dt="2020-06-29T07:39:19.573" v="2209" actId="164"/>
          <ac:grpSpMkLst>
            <pc:docMk/>
            <pc:sldMk cId="2971263555" sldId="682"/>
            <ac:grpSpMk id="3" creationId="{41C6CE3D-377B-445B-9BC4-2F51E0E80ED8}"/>
          </ac:grpSpMkLst>
        </pc:grpChg>
        <pc:grpChg chg="add mod ord">
          <ac:chgData name="피티위즈(주)" userId="be105a1e-ef17-475a-a144-a250c389e8ce" providerId="ADAL" clId="{40B66FD4-75FB-40A8-89CD-F4D35B259C6F}" dt="2020-06-29T08:00:34.688" v="2567" actId="554"/>
          <ac:grpSpMkLst>
            <pc:docMk/>
            <pc:sldMk cId="2971263555" sldId="682"/>
            <ac:grpSpMk id="4" creationId="{BDE1CE65-E81A-4795-BB04-06A74584A819}"/>
          </ac:grpSpMkLst>
        </pc:grpChg>
        <pc:grpChg chg="add del mod">
          <ac:chgData name="피티위즈(주)" userId="be105a1e-ef17-475a-a144-a250c389e8ce" providerId="ADAL" clId="{40B66FD4-75FB-40A8-89CD-F4D35B259C6F}" dt="2020-06-29T07:46:54.811" v="2385" actId="478"/>
          <ac:grpSpMkLst>
            <pc:docMk/>
            <pc:sldMk cId="2971263555" sldId="682"/>
            <ac:grpSpMk id="5" creationId="{F6EBBE0D-C146-4942-849A-320AB1249C51}"/>
          </ac:grpSpMkLst>
        </pc:grpChg>
        <pc:grpChg chg="add del mod ord">
          <ac:chgData name="피티위즈(주)" userId="be105a1e-ef17-475a-a144-a250c389e8ce" providerId="ADAL" clId="{40B66FD4-75FB-40A8-89CD-F4D35B259C6F}" dt="2020-06-29T07:59:12.575" v="2519" actId="165"/>
          <ac:grpSpMkLst>
            <pc:docMk/>
            <pc:sldMk cId="2971263555" sldId="682"/>
            <ac:grpSpMk id="6" creationId="{2E3094DD-4629-4061-B41D-5293021B1E55}"/>
          </ac:grpSpMkLst>
        </pc:grpChg>
        <pc:grpChg chg="add mod">
          <ac:chgData name="피티위즈(주)" userId="be105a1e-ef17-475a-a144-a250c389e8ce" providerId="ADAL" clId="{40B66FD4-75FB-40A8-89CD-F4D35B259C6F}" dt="2020-06-29T08:23:30.662" v="2925" actId="12788"/>
          <ac:grpSpMkLst>
            <pc:docMk/>
            <pc:sldMk cId="2971263555" sldId="682"/>
            <ac:grpSpMk id="7" creationId="{82FEFC48-273F-421A-B493-7EFEBBB81E1C}"/>
          </ac:grpSpMkLst>
        </pc:grpChg>
        <pc:grpChg chg="add mod ord">
          <ac:chgData name="피티위즈(주)" userId="be105a1e-ef17-475a-a144-a250c389e8ce" providerId="ADAL" clId="{40B66FD4-75FB-40A8-89CD-F4D35B259C6F}" dt="2020-06-29T07:41:34.387" v="2277" actId="166"/>
          <ac:grpSpMkLst>
            <pc:docMk/>
            <pc:sldMk cId="2971263555" sldId="682"/>
            <ac:grpSpMk id="27" creationId="{64842E46-207E-49F9-AA16-7D7651A2DB48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43" creationId="{53B7B55C-A549-4298-B35C-FEB670CD1369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48" creationId="{FD700B1C-C302-4D86-ABF3-24F2EEAC4879}"/>
          </ac:grpSpMkLst>
        </pc:grpChg>
        <pc:grpChg chg="add del">
          <ac:chgData name="피티위즈(주)" userId="be105a1e-ef17-475a-a144-a250c389e8ce" providerId="ADAL" clId="{40B66FD4-75FB-40A8-89CD-F4D35B259C6F}" dt="2020-06-29T07:54:55.673" v="2412" actId="478"/>
          <ac:grpSpMkLst>
            <pc:docMk/>
            <pc:sldMk cId="2971263555" sldId="682"/>
            <ac:grpSpMk id="53" creationId="{C60C02A2-7B7D-4BAC-984D-3CE43FBBA456}"/>
          </ac:grpSpMkLst>
        </pc:grpChg>
        <pc:grpChg chg="add del mod ord">
          <ac:chgData name="피티위즈(주)" userId="be105a1e-ef17-475a-a144-a250c389e8ce" providerId="ADAL" clId="{40B66FD4-75FB-40A8-89CD-F4D35B259C6F}" dt="2020-06-29T07:59:11.762" v="2518" actId="165"/>
          <ac:grpSpMkLst>
            <pc:docMk/>
            <pc:sldMk cId="2971263555" sldId="682"/>
            <ac:grpSpMk id="69" creationId="{B3AEC156-E197-4538-BF64-5CAA9EF5354E}"/>
          </ac:grpSpMkLst>
        </pc:grpChg>
        <pc:grpChg chg="add del mod">
          <ac:chgData name="피티위즈(주)" userId="be105a1e-ef17-475a-a144-a250c389e8ce" providerId="ADAL" clId="{40B66FD4-75FB-40A8-89CD-F4D35B259C6F}" dt="2020-06-29T08:01:11.311" v="2594" actId="478"/>
          <ac:grpSpMkLst>
            <pc:docMk/>
            <pc:sldMk cId="2971263555" sldId="682"/>
            <ac:grpSpMk id="83" creationId="{60FC8513-0A96-455D-8058-68AA24806E6A}"/>
          </ac:grpSpMkLst>
        </pc:grp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17" creationId="{00000000-0000-0000-0000-000000000000}"/>
          </ac:graphicFrameMkLst>
        </pc:graphicFrame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19" creationId="{00000000-0000-0000-0000-000000000000}"/>
          </ac:graphicFrameMkLst>
        </pc:graphicFrameChg>
        <pc:graphicFrameChg chg="mod">
          <ac:chgData name="피티위즈(주)" userId="be105a1e-ef17-475a-a144-a250c389e8ce" providerId="ADAL" clId="{40B66FD4-75FB-40A8-89CD-F4D35B259C6F}" dt="2020-06-29T07:39:16.167" v="2208" actId="1076"/>
          <ac:graphicFrameMkLst>
            <pc:docMk/>
            <pc:sldMk cId="2971263555" sldId="682"/>
            <ac:graphicFrameMk id="21" creationId="{00000000-0000-0000-0000-000000000000}"/>
          </ac:graphicFrameMkLst>
        </pc:graphicFrameChg>
        <pc:cxnChg chg="mod">
          <ac:chgData name="피티위즈(주)" userId="be105a1e-ef17-475a-a144-a250c389e8ce" providerId="ADAL" clId="{40B66FD4-75FB-40A8-89CD-F4D35B259C6F}" dt="2020-06-29T07:39:19.573" v="2209" actId="164"/>
          <ac:cxnSpMkLst>
            <pc:docMk/>
            <pc:sldMk cId="2971263555" sldId="682"/>
            <ac:cxnSpMk id="25" creationId="{00000000-0000-0000-0000-000000000000}"/>
          </ac:cxnSpMkLst>
        </pc:cxnChg>
        <pc:cxnChg chg="mod">
          <ac:chgData name="피티위즈(주)" userId="be105a1e-ef17-475a-a144-a250c389e8ce" providerId="ADAL" clId="{40B66FD4-75FB-40A8-89CD-F4D35B259C6F}" dt="2020-06-29T07:39:19.573" v="2209" actId="164"/>
          <ac:cxnSpMkLst>
            <pc:docMk/>
            <pc:sldMk cId="2971263555" sldId="682"/>
            <ac:cxnSpMk id="28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40B66FD4-75FB-40A8-89CD-F4D35B259C6F}" dt="2020-06-29T08:35:44.366" v="3185" actId="1036"/>
        <pc:sldMkLst>
          <pc:docMk/>
          <pc:sldMk cId="0" sldId="687"/>
        </pc:sldMkLst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2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3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4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5" creationId="{00000000-0000-0000-0000-000000000000}"/>
          </ac:spMkLst>
        </pc:spChg>
        <pc:spChg chg="mod">
          <ac:chgData name="피티위즈(주)" userId="be105a1e-ef17-475a-a144-a250c389e8ce" providerId="ADAL" clId="{40B66FD4-75FB-40A8-89CD-F4D35B259C6F}" dt="2020-06-29T08:24:34.256" v="2927" actId="1076"/>
          <ac:spMkLst>
            <pc:docMk/>
            <pc:sldMk cId="0" sldId="687"/>
            <ac:spMk id="8" creationId="{45B3C854-AF36-4F63-B65F-93D86484A773}"/>
          </ac:spMkLst>
        </pc:spChg>
        <pc:spChg chg="mod">
          <ac:chgData name="피티위즈(주)" userId="be105a1e-ef17-475a-a144-a250c389e8ce" providerId="ADAL" clId="{40B66FD4-75FB-40A8-89CD-F4D35B259C6F}" dt="2020-06-29T08:24:37.162" v="2928" actId="1076"/>
          <ac:spMkLst>
            <pc:docMk/>
            <pc:sldMk cId="0" sldId="687"/>
            <ac:spMk id="13" creationId="{489429EF-7E9C-456B-888F-7B8E722276E0}"/>
          </ac:spMkLst>
        </pc:spChg>
        <pc:spChg chg="add">
          <ac:chgData name="피티위즈(주)" userId="be105a1e-ef17-475a-a144-a250c389e8ce" providerId="ADAL" clId="{40B66FD4-75FB-40A8-89CD-F4D35B259C6F}" dt="2020-06-29T08:24:38.272" v="2929"/>
          <ac:spMkLst>
            <pc:docMk/>
            <pc:sldMk cId="0" sldId="687"/>
            <ac:spMk id="33" creationId="{FED1DFD0-1366-46F7-ACB8-94C417978808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7" creationId="{0E108622-F01C-4EC6-8A89-89F5D8A586C4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8" creationId="{9738C71B-3B44-473D-B07C-AB73DE2BAD16}"/>
          </ac:spMkLst>
        </pc:spChg>
        <pc:spChg chg="mod topLvl">
          <ac:chgData name="피티위즈(주)" userId="be105a1e-ef17-475a-a144-a250c389e8ce" providerId="ADAL" clId="{40B66FD4-75FB-40A8-89CD-F4D35B259C6F}" dt="2020-06-29T08:35:43.287" v="3182" actId="164"/>
          <ac:spMkLst>
            <pc:docMk/>
            <pc:sldMk cId="0" sldId="687"/>
            <ac:spMk id="39" creationId="{268A8AA3-A5E7-4E3E-A238-4666A19CE559}"/>
          </ac:spMkLst>
        </pc:spChg>
        <pc:spChg chg="del mod topLvl">
          <ac:chgData name="피티위즈(주)" userId="be105a1e-ef17-475a-a144-a250c389e8ce" providerId="ADAL" clId="{40B66FD4-75FB-40A8-89CD-F4D35B259C6F}" dt="2020-06-29T08:27:50.642" v="3023" actId="478"/>
          <ac:spMkLst>
            <pc:docMk/>
            <pc:sldMk cId="0" sldId="687"/>
            <ac:spMk id="41" creationId="{3FE0028A-C21E-47CB-9CE5-FF396581F1DA}"/>
          </ac:spMkLst>
        </pc:spChg>
        <pc:spChg chg="mod topLvl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42" creationId="{C56DD31B-6CC0-40F7-A65D-B185D568FE5C}"/>
          </ac:spMkLst>
        </pc:spChg>
        <pc:spChg chg="mod ord topLvl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43" creationId="{34E2DFDE-6ED2-4199-9B8F-3A66BC7D7281}"/>
          </ac:spMkLst>
        </pc:spChg>
        <pc:spChg chg="ord">
          <ac:chgData name="피티위즈(주)" userId="be105a1e-ef17-475a-a144-a250c389e8ce" providerId="ADAL" clId="{40B66FD4-75FB-40A8-89CD-F4D35B259C6F}" dt="2020-06-29T08:25:17.758" v="2941" actId="166"/>
          <ac:spMkLst>
            <pc:docMk/>
            <pc:sldMk cId="0" sldId="687"/>
            <ac:spMk id="63" creationId="{51C1979F-17BB-4DA4-B482-DB8BBF4CA402}"/>
          </ac:spMkLst>
        </pc:spChg>
        <pc:spChg chg="add del mod topLvl">
          <ac:chgData name="피티위즈(주)" userId="be105a1e-ef17-475a-a144-a250c389e8ce" providerId="ADAL" clId="{40B66FD4-75FB-40A8-89CD-F4D35B259C6F}" dt="2020-06-29T08:26:44.642" v="2999" actId="478"/>
          <ac:spMkLst>
            <pc:docMk/>
            <pc:sldMk cId="0" sldId="687"/>
            <ac:spMk id="66" creationId="{9C7D77B3-5260-45FA-93EB-D49EA8380685}"/>
          </ac:spMkLst>
        </pc:spChg>
        <pc:spChg chg="add mod">
          <ac:chgData name="피티위즈(주)" userId="be105a1e-ef17-475a-a144-a250c389e8ce" providerId="ADAL" clId="{40B66FD4-75FB-40A8-89CD-F4D35B259C6F}" dt="2020-06-29T08:28:10.188" v="3028" actId="571"/>
          <ac:spMkLst>
            <pc:docMk/>
            <pc:sldMk cId="0" sldId="687"/>
            <ac:spMk id="67" creationId="{2CC9C378-27CF-4E0B-AC8F-FCDA351012A0}"/>
          </ac:spMkLst>
        </pc:spChg>
        <pc:spChg chg="add del mod">
          <ac:chgData name="피티위즈(주)" userId="be105a1e-ef17-475a-a144-a250c389e8ce" providerId="ADAL" clId="{40B66FD4-75FB-40A8-89CD-F4D35B259C6F}" dt="2020-06-29T08:29:31.834" v="3084" actId="478"/>
          <ac:spMkLst>
            <pc:docMk/>
            <pc:sldMk cId="0" sldId="687"/>
            <ac:spMk id="68" creationId="{B539DAD9-C602-4501-9D1E-6554EF9E4310}"/>
          </ac:spMkLst>
        </pc:spChg>
        <pc:spChg chg="add del mod">
          <ac:chgData name="피티위즈(주)" userId="be105a1e-ef17-475a-a144-a250c389e8ce" providerId="ADAL" clId="{40B66FD4-75FB-40A8-89CD-F4D35B259C6F}" dt="2020-06-29T08:31:35.510" v="3114" actId="478"/>
          <ac:spMkLst>
            <pc:docMk/>
            <pc:sldMk cId="0" sldId="687"/>
            <ac:spMk id="69" creationId="{5B59437D-E0C4-4368-9E8A-35AFCF33AB54}"/>
          </ac:spMkLst>
        </pc:spChg>
        <pc:spChg chg="add del mod topLvl">
          <ac:chgData name="피티위즈(주)" userId="be105a1e-ef17-475a-a144-a250c389e8ce" providerId="ADAL" clId="{40B66FD4-75FB-40A8-89CD-F4D35B259C6F}" dt="2020-06-29T08:34:21.824" v="3143" actId="478"/>
          <ac:spMkLst>
            <pc:docMk/>
            <pc:sldMk cId="0" sldId="687"/>
            <ac:spMk id="70" creationId="{5F5BC147-E2E0-4A13-AE6E-911D07A1E728}"/>
          </ac:spMkLst>
        </pc:spChg>
        <pc:spChg chg="add mod">
          <ac:chgData name="피티위즈(주)" userId="be105a1e-ef17-475a-a144-a250c389e8ce" providerId="ADAL" clId="{40B66FD4-75FB-40A8-89CD-F4D35B259C6F}" dt="2020-06-29T08:34:50.537" v="3162" actId="164"/>
          <ac:spMkLst>
            <pc:docMk/>
            <pc:sldMk cId="0" sldId="687"/>
            <ac:spMk id="71" creationId="{6F75479F-A454-45DA-B7A2-0A648230CF10}"/>
          </ac:spMkLst>
        </pc:spChg>
        <pc:grpChg chg="add del mod">
          <ac:chgData name="피티위즈(주)" userId="be105a1e-ef17-475a-a144-a250c389e8ce" providerId="ADAL" clId="{40B66FD4-75FB-40A8-89CD-F4D35B259C6F}" dt="2020-06-29T08:34:17.840" v="3142" actId="165"/>
          <ac:grpSpMkLst>
            <pc:docMk/>
            <pc:sldMk cId="0" sldId="687"/>
            <ac:grpSpMk id="9" creationId="{040A7071-4534-4BCB-BBF5-9E193B220313}"/>
          </ac:grpSpMkLst>
        </pc:grpChg>
        <pc:grpChg chg="add mod">
          <ac:chgData name="피티위즈(주)" userId="be105a1e-ef17-475a-a144-a250c389e8ce" providerId="ADAL" clId="{40B66FD4-75FB-40A8-89CD-F4D35B259C6F}" dt="2020-06-29T08:35:03.819" v="3170" actId="164"/>
          <ac:grpSpMkLst>
            <pc:docMk/>
            <pc:sldMk cId="0" sldId="687"/>
            <ac:grpSpMk id="10" creationId="{D43C6AA9-0AC0-44A0-A989-508192B3D48C}"/>
          </ac:grpSpMkLst>
        </pc:grpChg>
        <pc:grpChg chg="mod">
          <ac:chgData name="피티위즈(주)" userId="be105a1e-ef17-475a-a144-a250c389e8ce" providerId="ADAL" clId="{40B66FD4-75FB-40A8-89CD-F4D35B259C6F}" dt="2020-06-29T08:24:37.162" v="2928" actId="1076"/>
          <ac:grpSpMkLst>
            <pc:docMk/>
            <pc:sldMk cId="0" sldId="687"/>
            <ac:grpSpMk id="11" creationId="{973E374B-0D5B-4A91-A11E-A2B2161A5216}"/>
          </ac:grpSpMkLst>
        </pc:grpChg>
        <pc:grpChg chg="add">
          <ac:chgData name="피티위즈(주)" userId="be105a1e-ef17-475a-a144-a250c389e8ce" providerId="ADAL" clId="{40B66FD4-75FB-40A8-89CD-F4D35B259C6F}" dt="2020-06-29T08:24:38.272" v="2929"/>
          <ac:grpSpMkLst>
            <pc:docMk/>
            <pc:sldMk cId="0" sldId="687"/>
            <ac:grpSpMk id="23" creationId="{C4FF163F-25AF-47A7-A915-B3FB729A14E0}"/>
          </ac:grpSpMkLst>
        </pc:grpChg>
        <pc:grpChg chg="add del mod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4" creationId="{163431E6-329C-41DD-B11A-6FC8BDBEFAA5}"/>
          </ac:grpSpMkLst>
        </pc:grpChg>
        <pc:grpChg chg="mod topLvl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5" creationId="{FED25A7A-7535-4413-B9E9-4283EDA2F542}"/>
          </ac:grpSpMkLst>
        </pc:grpChg>
        <pc:grpChg chg="mod topLvl">
          <ac:chgData name="피티위즈(주)" userId="be105a1e-ef17-475a-a144-a250c389e8ce" providerId="ADAL" clId="{40B66FD4-75FB-40A8-89CD-F4D35B259C6F}" dt="2020-06-29T08:26:17.517" v="2972" actId="165"/>
          <ac:grpSpMkLst>
            <pc:docMk/>
            <pc:sldMk cId="0" sldId="687"/>
            <ac:grpSpMk id="36" creationId="{60B7B1FB-C551-4D5B-8381-CEBD91F1960D}"/>
          </ac:grpSpMkLst>
        </pc:grpChg>
        <pc:grpChg chg="mod topLvl">
          <ac:chgData name="피티위즈(주)" userId="be105a1e-ef17-475a-a144-a250c389e8ce" providerId="ADAL" clId="{40B66FD4-75FB-40A8-89CD-F4D35B259C6F}" dt="2020-06-29T08:35:03.819" v="3170" actId="164"/>
          <ac:grpSpMkLst>
            <pc:docMk/>
            <pc:sldMk cId="0" sldId="687"/>
            <ac:grpSpMk id="40" creationId="{93084C10-A33C-4B12-87A6-87D242316533}"/>
          </ac:grpSpMkLst>
        </pc:grpChg>
        <pc:grpChg chg="add mod">
          <ac:chgData name="피티위즈(주)" userId="be105a1e-ef17-475a-a144-a250c389e8ce" providerId="ADAL" clId="{40B66FD4-75FB-40A8-89CD-F4D35B259C6F}" dt="2020-06-29T08:35:36.178" v="3181" actId="1036"/>
          <ac:grpSpMkLst>
            <pc:docMk/>
            <pc:sldMk cId="0" sldId="687"/>
            <ac:grpSpMk id="72" creationId="{048D5401-7E8F-43C4-B65D-9E47B9A38222}"/>
          </ac:grpSpMkLst>
        </pc:grpChg>
        <pc:grpChg chg="add mod">
          <ac:chgData name="피티위즈(주)" userId="be105a1e-ef17-475a-a144-a250c389e8ce" providerId="ADAL" clId="{40B66FD4-75FB-40A8-89CD-F4D35B259C6F}" dt="2020-06-29T08:35:44.366" v="3185" actId="1036"/>
          <ac:grpSpMkLst>
            <pc:docMk/>
            <pc:sldMk cId="0" sldId="687"/>
            <ac:grpSpMk id="73" creationId="{82447677-FD87-4CD2-A768-05B049F773D8}"/>
          </ac:grpSpMkLst>
        </pc:grpChg>
        <pc:picChg chg="mod topLvl">
          <ac:chgData name="피티위즈(주)" userId="be105a1e-ef17-475a-a144-a250c389e8ce" providerId="ADAL" clId="{40B66FD4-75FB-40A8-89CD-F4D35B259C6F}" dt="2020-06-29T08:35:43.287" v="3182" actId="164"/>
          <ac:picMkLst>
            <pc:docMk/>
            <pc:sldMk cId="0" sldId="687"/>
            <ac:picMk id="44" creationId="{074938A5-F8D8-4074-B50B-B9CB803B6395}"/>
          </ac:picMkLst>
        </pc:picChg>
      </pc:sldChg>
      <pc:sldChg chg="addSp delSp modSp">
        <pc:chgData name="피티위즈(주)" userId="be105a1e-ef17-475a-a144-a250c389e8ce" providerId="ADAL" clId="{40B66FD4-75FB-40A8-89CD-F4D35B259C6F}" dt="2020-06-29T08:22:54.693" v="2919" actId="20577"/>
        <pc:sldMkLst>
          <pc:docMk/>
          <pc:sldMk cId="117050613" sldId="692"/>
        </pc:sldMkLst>
        <pc:spChg chg="add del">
          <ac:chgData name="피티위즈(주)" userId="be105a1e-ef17-475a-a144-a250c389e8ce" providerId="ADAL" clId="{40B66FD4-75FB-40A8-89CD-F4D35B259C6F}" dt="2020-06-29T08:20:53.100" v="2857"/>
          <ac:spMkLst>
            <pc:docMk/>
            <pc:sldMk cId="117050613" sldId="692"/>
            <ac:spMk id="17" creationId="{21F012BB-1B3A-4108-B97C-1F008AF3E3D3}"/>
          </ac:spMkLst>
        </pc:spChg>
        <pc:spChg chg="mod">
          <ac:chgData name="피티위즈(주)" userId="be105a1e-ef17-475a-a144-a250c389e8ce" providerId="ADAL" clId="{40B66FD4-75FB-40A8-89CD-F4D35B259C6F}" dt="2020-06-29T08:18:03.259" v="2740" actId="164"/>
          <ac:spMkLst>
            <pc:docMk/>
            <pc:sldMk cId="117050613" sldId="692"/>
            <ac:spMk id="33" creationId="{489429EF-7E9C-456B-888F-7B8E722276E0}"/>
          </ac:spMkLst>
        </pc:spChg>
        <pc:spChg chg="mod">
          <ac:chgData name="피티위즈(주)" userId="be105a1e-ef17-475a-a144-a250c389e8ce" providerId="ADAL" clId="{40B66FD4-75FB-40A8-89CD-F4D35B259C6F}" dt="2020-06-29T08:18:28.400" v="2776"/>
          <ac:spMkLst>
            <pc:docMk/>
            <pc:sldMk cId="117050613" sldId="692"/>
            <ac:spMk id="37" creationId="{1F589D06-917D-4A26-84EF-82BAA018C4B4}"/>
          </ac:spMkLst>
        </pc:spChg>
        <pc:spChg chg="add mod">
          <ac:chgData name="피티위즈(주)" userId="be105a1e-ef17-475a-a144-a250c389e8ce" providerId="ADAL" clId="{40B66FD4-75FB-40A8-89CD-F4D35B259C6F}" dt="2020-06-29T08:21:11.287" v="2872" actId="404"/>
          <ac:spMkLst>
            <pc:docMk/>
            <pc:sldMk cId="117050613" sldId="692"/>
            <ac:spMk id="45" creationId="{78A179A5-0927-4D2D-99AF-9C1AD4AD5A3F}"/>
          </ac:spMkLst>
        </pc:spChg>
        <pc:spChg chg="add mod ord">
          <ac:chgData name="피티위즈(주)" userId="be105a1e-ef17-475a-a144-a250c389e8ce" providerId="ADAL" clId="{40B66FD4-75FB-40A8-89CD-F4D35B259C6F}" dt="2020-06-29T08:22:22.631" v="2910" actId="113"/>
          <ac:spMkLst>
            <pc:docMk/>
            <pc:sldMk cId="117050613" sldId="692"/>
            <ac:spMk id="46" creationId="{C49986A0-B4AF-4CEE-90FD-890942431006}"/>
          </ac:spMkLst>
        </pc:spChg>
        <pc:spChg chg="mod">
          <ac:chgData name="피티위즈(주)" userId="be105a1e-ef17-475a-a144-a250c389e8ce" providerId="ADAL" clId="{40B66FD4-75FB-40A8-89CD-F4D35B259C6F}" dt="2020-06-29T08:22:30.397" v="2913" actId="20577"/>
          <ac:spMkLst>
            <pc:docMk/>
            <pc:sldMk cId="117050613" sldId="692"/>
            <ac:spMk id="48" creationId="{F72B5E09-8CE6-4203-ADE9-F0B18991634A}"/>
          </ac:spMkLst>
        </pc:spChg>
        <pc:spChg chg="mod">
          <ac:chgData name="피티위즈(주)" userId="be105a1e-ef17-475a-a144-a250c389e8ce" providerId="ADAL" clId="{40B66FD4-75FB-40A8-89CD-F4D35B259C6F}" dt="2020-06-29T08:21:42.615" v="2901" actId="20577"/>
          <ac:spMkLst>
            <pc:docMk/>
            <pc:sldMk cId="117050613" sldId="692"/>
            <ac:spMk id="49" creationId="{253F51C5-52C5-4C2A-97A5-198BCB667ED6}"/>
          </ac:spMkLst>
        </pc:spChg>
        <pc:spChg chg="mod">
          <ac:chgData name="피티위즈(주)" userId="be105a1e-ef17-475a-a144-a250c389e8ce" providerId="ADAL" clId="{40B66FD4-75FB-40A8-89CD-F4D35B259C6F}" dt="2020-06-29T08:22:34.068" v="2914" actId="113"/>
          <ac:spMkLst>
            <pc:docMk/>
            <pc:sldMk cId="117050613" sldId="692"/>
            <ac:spMk id="51" creationId="{DB60FFFA-D140-46E4-AFBC-751122BCE66C}"/>
          </ac:spMkLst>
        </pc:spChg>
        <pc:spChg chg="mod">
          <ac:chgData name="피티위즈(주)" userId="be105a1e-ef17-475a-a144-a250c389e8ce" providerId="ADAL" clId="{40B66FD4-75FB-40A8-89CD-F4D35B259C6F}" dt="2020-06-29T08:21:44.662" v="2903" actId="20577"/>
          <ac:spMkLst>
            <pc:docMk/>
            <pc:sldMk cId="117050613" sldId="692"/>
            <ac:spMk id="52" creationId="{C5FB73C4-74BD-41B0-97F3-07BF84214B35}"/>
          </ac:spMkLst>
        </pc:spChg>
        <pc:spChg chg="mod">
          <ac:chgData name="피티위즈(주)" userId="be105a1e-ef17-475a-a144-a250c389e8ce" providerId="ADAL" clId="{40B66FD4-75FB-40A8-89CD-F4D35B259C6F}" dt="2020-06-29T08:21:16.381" v="2875"/>
          <ac:spMkLst>
            <pc:docMk/>
            <pc:sldMk cId="117050613" sldId="692"/>
            <ac:spMk id="54" creationId="{2ECEB46C-92D2-4034-9AE8-831F4ED9EA91}"/>
          </ac:spMkLst>
        </pc:spChg>
        <pc:spChg chg="mod">
          <ac:chgData name="피티위즈(주)" userId="be105a1e-ef17-475a-a144-a250c389e8ce" providerId="ADAL" clId="{40B66FD4-75FB-40A8-89CD-F4D35B259C6F}" dt="2020-06-29T08:21:47.600" v="2905" actId="20577"/>
          <ac:spMkLst>
            <pc:docMk/>
            <pc:sldMk cId="117050613" sldId="692"/>
            <ac:spMk id="55" creationId="{2351F4C0-021F-4B74-933E-D885AAF41B26}"/>
          </ac:spMkLst>
        </pc:spChg>
        <pc:spChg chg="mod">
          <ac:chgData name="피티위즈(주)" userId="be105a1e-ef17-475a-a144-a250c389e8ce" providerId="ADAL" clId="{40B66FD4-75FB-40A8-89CD-F4D35B259C6F}" dt="2020-06-29T08:22:54.693" v="2919" actId="20577"/>
          <ac:spMkLst>
            <pc:docMk/>
            <pc:sldMk cId="117050613" sldId="692"/>
            <ac:spMk id="57" creationId="{8C36247F-E1C6-40AF-A33A-61454AF38343}"/>
          </ac:spMkLst>
        </pc:spChg>
        <pc:spChg chg="mod">
          <ac:chgData name="피티위즈(주)" userId="be105a1e-ef17-475a-a144-a250c389e8ce" providerId="ADAL" clId="{40B66FD4-75FB-40A8-89CD-F4D35B259C6F}" dt="2020-06-29T08:21:41.678" v="2900" actId="20577"/>
          <ac:spMkLst>
            <pc:docMk/>
            <pc:sldMk cId="117050613" sldId="692"/>
            <ac:spMk id="58" creationId="{7BB34E61-F1AE-44C2-85D6-4EB6C6442E9B}"/>
          </ac:spMkLst>
        </pc:spChg>
        <pc:spChg chg="mod">
          <ac:chgData name="피티위즈(주)" userId="be105a1e-ef17-475a-a144-a250c389e8ce" providerId="ADAL" clId="{40B66FD4-75FB-40A8-89CD-F4D35B259C6F}" dt="2020-06-29T08:22:49.256" v="2915" actId="113"/>
          <ac:spMkLst>
            <pc:docMk/>
            <pc:sldMk cId="117050613" sldId="692"/>
            <ac:spMk id="60" creationId="{1768BD2B-5517-439E-AEA2-69E29B99C3E0}"/>
          </ac:spMkLst>
        </pc:spChg>
        <pc:spChg chg="mod">
          <ac:chgData name="피티위즈(주)" userId="be105a1e-ef17-475a-a144-a250c389e8ce" providerId="ADAL" clId="{40B66FD4-75FB-40A8-89CD-F4D35B259C6F}" dt="2020-06-29T08:21:43.709" v="2902" actId="20577"/>
          <ac:spMkLst>
            <pc:docMk/>
            <pc:sldMk cId="117050613" sldId="692"/>
            <ac:spMk id="61" creationId="{B4679998-375E-4868-9ADB-7BE787FD63C0}"/>
          </ac:spMkLst>
        </pc:spChg>
        <pc:spChg chg="mod">
          <ac:chgData name="피티위즈(주)" userId="be105a1e-ef17-475a-a144-a250c389e8ce" providerId="ADAL" clId="{40B66FD4-75FB-40A8-89CD-F4D35B259C6F}" dt="2020-06-29T08:21:19.772" v="2885"/>
          <ac:spMkLst>
            <pc:docMk/>
            <pc:sldMk cId="117050613" sldId="692"/>
            <ac:spMk id="63" creationId="{DA2AD715-E243-4A07-8D65-85814CE039BF}"/>
          </ac:spMkLst>
        </pc:spChg>
        <pc:spChg chg="mod">
          <ac:chgData name="피티위즈(주)" userId="be105a1e-ef17-475a-a144-a250c389e8ce" providerId="ADAL" clId="{40B66FD4-75FB-40A8-89CD-F4D35B259C6F}" dt="2020-06-29T08:21:45.772" v="2904" actId="20577"/>
          <ac:spMkLst>
            <pc:docMk/>
            <pc:sldMk cId="117050613" sldId="692"/>
            <ac:spMk id="64" creationId="{0FB2421D-0581-45EE-AC54-BF46B1AFB4F6}"/>
          </ac:spMkLst>
        </pc:spChg>
        <pc:spChg chg="mod">
          <ac:chgData name="피티위즈(주)" userId="be105a1e-ef17-475a-a144-a250c389e8ce" providerId="ADAL" clId="{40B66FD4-75FB-40A8-89CD-F4D35B259C6F}" dt="2020-06-29T08:21:20.459" v="2887"/>
          <ac:spMkLst>
            <pc:docMk/>
            <pc:sldMk cId="117050613" sldId="692"/>
            <ac:spMk id="66" creationId="{1AEE424B-C9C1-4878-A35F-BCDC29987DF3}"/>
          </ac:spMkLst>
        </pc:spChg>
        <pc:spChg chg="mod">
          <ac:chgData name="피티위즈(주)" userId="be105a1e-ef17-475a-a144-a250c389e8ce" providerId="ADAL" clId="{40B66FD4-75FB-40A8-89CD-F4D35B259C6F}" dt="2020-06-29T08:21:50.725" v="2906" actId="20577"/>
          <ac:spMkLst>
            <pc:docMk/>
            <pc:sldMk cId="117050613" sldId="692"/>
            <ac:spMk id="67" creationId="{51038565-B0A2-4B2C-93AA-598A363F215C}"/>
          </ac:spMkLst>
        </pc:s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40B66FD4-75FB-40A8-89CD-F4D35B259C6F}" dt="2020-06-29T08:19:16.119" v="2790" actId="1076"/>
          <ac:grpSpMkLst>
            <pc:docMk/>
            <pc:sldMk cId="117050613" sldId="692"/>
            <ac:grpSpMk id="11" creationId="{00000000-0000-0000-0000-000000000000}"/>
          </ac:grpSpMkLst>
        </pc:grpChg>
        <pc:grpChg chg="add mod">
          <ac:chgData name="피티위즈(주)" userId="be105a1e-ef17-475a-a144-a250c389e8ce" providerId="ADAL" clId="{40B66FD4-75FB-40A8-89CD-F4D35B259C6F}" dt="2020-06-29T08:18:32.275" v="2777" actId="1076"/>
          <ac:grpSpMkLst>
            <pc:docMk/>
            <pc:sldMk cId="117050613" sldId="692"/>
            <ac:grpSpMk id="15" creationId="{094FC5C3-C563-4914-8299-6EA12C9EB6C3}"/>
          </ac:grpSpMkLst>
        </pc:grpChg>
        <pc:grpChg chg="add mod or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16" creationId="{2ED7D5B4-612C-437B-9D3B-54766B6DDB53}"/>
          </ac:grpSpMkLst>
        </pc:grpChg>
        <pc:grpChg chg="add del mod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18" creationId="{DFFA849F-766F-4CDB-89FC-36D724CC920E}"/>
          </ac:grpSpMkLst>
        </pc:grpChg>
        <pc:grpChg chg="add">
          <ac:chgData name="피티위즈(주)" userId="be105a1e-ef17-475a-a144-a250c389e8ce" providerId="ADAL" clId="{40B66FD4-75FB-40A8-89CD-F4D35B259C6F}" dt="2020-06-29T08:18:05.134" v="2742"/>
          <ac:grpSpMkLst>
            <pc:docMk/>
            <pc:sldMk cId="117050613" sldId="692"/>
            <ac:grpSpMk id="35" creationId="{CA0A5E1D-57CE-4CBD-80AF-2A323A292487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47" creationId="{7247799A-8014-40A0-88ED-F19B666AE37B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0" creationId="{0D2CA974-3A68-4583-8CD5-93D97E93E35C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3" creationId="{2DFA7CBE-4254-451B-9FD6-16A75F84B5A9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6" creationId="{785F1415-E6DE-4B1C-8DD3-BE6910ED35A8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59" creationId="{99E6F4C4-95E5-4C52-9D86-072A6F3C5A1D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62" creationId="{10E8A7D5-1253-40F6-B654-D6AFDFC5B1AA}"/>
          </ac:grpSpMkLst>
        </pc:grpChg>
        <pc:grpChg chg="add mod topLvl">
          <ac:chgData name="피티위즈(주)" userId="be105a1e-ef17-475a-a144-a250c389e8ce" providerId="ADAL" clId="{40B66FD4-75FB-40A8-89CD-F4D35B259C6F}" dt="2020-06-29T08:21:57.928" v="2909" actId="165"/>
          <ac:grpSpMkLst>
            <pc:docMk/>
            <pc:sldMk cId="117050613" sldId="692"/>
            <ac:grpSpMk id="65" creationId="{0182BF08-B5A3-458C-8422-92066E7A138F}"/>
          </ac:grpSpMkLst>
        </pc:grpChg>
        <pc:cxnChg chg="mod">
          <ac:chgData name="피티위즈(주)" userId="be105a1e-ef17-475a-a144-a250c389e8ce" providerId="ADAL" clId="{40B66FD4-75FB-40A8-89CD-F4D35B259C6F}" dt="2020-06-29T08:18:03.259" v="2740" actId="164"/>
          <ac:cxnSpMkLst>
            <pc:docMk/>
            <pc:sldMk cId="117050613" sldId="692"/>
            <ac:cxnSpMk id="34" creationId="{00000000-0000-0000-0000-000000000000}"/>
          </ac:cxnSpMkLst>
        </pc:cxnChg>
      </pc:sldChg>
    </pc:docChg>
  </pc:docChgLst>
  <pc:docChgLst>
    <pc:chgData name="피티위즈(주)" userId="be105a1e-ef17-475a-a144-a250c389e8ce" providerId="ADAL" clId="{F757FFB4-8019-4897-BAB9-4F753185D6C6}"/>
    <pc:docChg chg="undo custSel modSld">
      <pc:chgData name="피티위즈(주)" userId="be105a1e-ef17-475a-a144-a250c389e8ce" providerId="ADAL" clId="{F757FFB4-8019-4897-BAB9-4F753185D6C6}" dt="2020-06-26T02:28:08.796" v="267" actId="1035"/>
      <pc:docMkLst>
        <pc:docMk/>
      </pc:docMkLst>
      <pc:sldChg chg="addSp delSp modSp">
        <pc:chgData name="피티위즈(주)" userId="be105a1e-ef17-475a-a144-a250c389e8ce" providerId="ADAL" clId="{F757FFB4-8019-4897-BAB9-4F753185D6C6}" dt="2020-06-26T02:28:08.796" v="267" actId="1035"/>
        <pc:sldMkLst>
          <pc:docMk/>
          <pc:sldMk cId="2693963843" sldId="710"/>
        </pc:sldMkLst>
        <pc:spChg chg="mod topLvl">
          <ac:chgData name="피티위즈(주)" userId="be105a1e-ef17-475a-a144-a250c389e8ce" providerId="ADAL" clId="{F757FFB4-8019-4897-BAB9-4F753185D6C6}" dt="2020-06-26T01:48:12.322" v="232" actId="1076"/>
          <ac:spMkLst>
            <pc:docMk/>
            <pc:sldMk cId="2693963843" sldId="710"/>
            <ac:spMk id="51" creationId="{BE613752-4B86-4BFB-8109-25225DB83608}"/>
          </ac:spMkLst>
        </pc:spChg>
        <pc:spChg chg="mod topLvl">
          <ac:chgData name="피티위즈(주)" userId="be105a1e-ef17-475a-a144-a250c389e8ce" providerId="ADAL" clId="{F757FFB4-8019-4897-BAB9-4F753185D6C6}" dt="2020-06-26T01:48:12.322" v="232" actId="1076"/>
          <ac:spMkLst>
            <pc:docMk/>
            <pc:sldMk cId="2693963843" sldId="710"/>
            <ac:spMk id="70" creationId="{62F248BA-8FB0-4D9F-A044-682C189E5947}"/>
          </ac:spMkLst>
        </pc:spChg>
        <pc:spChg chg="mod">
          <ac:chgData name="피티위즈(주)" userId="be105a1e-ef17-475a-a144-a250c389e8ce" providerId="ADAL" clId="{F757FFB4-8019-4897-BAB9-4F753185D6C6}" dt="2020-06-26T01:33:25.450" v="47"/>
          <ac:spMkLst>
            <pc:docMk/>
            <pc:sldMk cId="2693963843" sldId="710"/>
            <ac:spMk id="72" creationId="{06C9C73E-50AB-45AC-94B9-05DBEC9DC444}"/>
          </ac:spMkLst>
        </pc:spChg>
        <pc:spChg chg="mod topLvl">
          <ac:chgData name="피티위즈(주)" userId="be105a1e-ef17-475a-a144-a250c389e8ce" providerId="ADAL" clId="{F757FFB4-8019-4897-BAB9-4F753185D6C6}" dt="2020-06-26T01:48:08.103" v="230" actId="14100"/>
          <ac:spMkLst>
            <pc:docMk/>
            <pc:sldMk cId="2693963843" sldId="710"/>
            <ac:spMk id="73" creationId="{C8D5B447-A4F7-4EA4-9966-DE53F669F9DC}"/>
          </ac:spMkLst>
        </pc:spChg>
        <pc:spChg chg="mod topLvl">
          <ac:chgData name="피티위즈(주)" userId="be105a1e-ef17-475a-a144-a250c389e8ce" providerId="ADAL" clId="{F757FFB4-8019-4897-BAB9-4F753185D6C6}" dt="2020-06-26T01:48:08.103" v="230" actId="14100"/>
          <ac:spMkLst>
            <pc:docMk/>
            <pc:sldMk cId="2693963843" sldId="710"/>
            <ac:spMk id="74" creationId="{0C67050E-38EF-4473-99BF-95938BF1799A}"/>
          </ac:spMkLst>
        </pc:spChg>
        <pc:spChg chg="del mod topLvl">
          <ac:chgData name="피티위즈(주)" userId="be105a1e-ef17-475a-a144-a250c389e8ce" providerId="ADAL" clId="{F757FFB4-8019-4897-BAB9-4F753185D6C6}" dt="2020-06-26T01:44:37.351" v="188" actId="478"/>
          <ac:spMkLst>
            <pc:docMk/>
            <pc:sldMk cId="2693963843" sldId="710"/>
            <ac:spMk id="75" creationId="{50E863FB-E706-4130-9762-1356A58C3B4A}"/>
          </ac:spMkLst>
        </pc:spChg>
        <pc:spChg chg="mod">
          <ac:chgData name="피티위즈(주)" userId="be105a1e-ef17-475a-a144-a250c389e8ce" providerId="ADAL" clId="{F757FFB4-8019-4897-BAB9-4F753185D6C6}" dt="2020-06-26T01:33:34.372" v="50"/>
          <ac:spMkLst>
            <pc:docMk/>
            <pc:sldMk cId="2693963843" sldId="710"/>
            <ac:spMk id="78" creationId="{0CAC8CD6-DFA5-4CDC-91A5-1D4BA98F8708}"/>
          </ac:spMkLst>
        </pc:spChg>
        <pc:spChg chg="mod topLvl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79" creationId="{38D1290D-CA27-468D-88D9-92DBEB256ABA}"/>
          </ac:spMkLst>
        </pc:spChg>
        <pc:spChg chg="add del mod ord">
          <ac:chgData name="피티위즈(주)" userId="be105a1e-ef17-475a-a144-a250c389e8ce" providerId="ADAL" clId="{F757FFB4-8019-4897-BAB9-4F753185D6C6}" dt="2020-06-26T01:43:22.026" v="155" actId="478"/>
          <ac:spMkLst>
            <pc:docMk/>
            <pc:sldMk cId="2693963843" sldId="710"/>
            <ac:spMk id="88" creationId="{2535B211-2959-4030-BE92-D7EB4630EF44}"/>
          </ac:spMkLst>
        </pc:spChg>
        <pc:spChg chg="add mod topLvl">
          <ac:chgData name="피티위즈(주)" userId="be105a1e-ef17-475a-a144-a250c389e8ce" providerId="ADAL" clId="{F757FFB4-8019-4897-BAB9-4F753185D6C6}" dt="2020-06-26T01:45:03.663" v="202" actId="164"/>
          <ac:spMkLst>
            <pc:docMk/>
            <pc:sldMk cId="2693963843" sldId="710"/>
            <ac:spMk id="89" creationId="{AA2D6259-31FE-484A-9D01-F82E56FAF383}"/>
          </ac:spMkLst>
        </pc:spChg>
        <pc:spChg chg="add mod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90" creationId="{459D1DD8-6723-4356-B4F5-055D490FFEC9}"/>
          </ac:spMkLst>
        </pc:spChg>
        <pc:spChg chg="add mod topLvl">
          <ac:chgData name="피티위즈(주)" userId="be105a1e-ef17-475a-a144-a250c389e8ce" providerId="ADAL" clId="{F757FFB4-8019-4897-BAB9-4F753185D6C6}" dt="2020-06-26T02:28:08.796" v="267" actId="1035"/>
          <ac:spMkLst>
            <pc:docMk/>
            <pc:sldMk cId="2693963843" sldId="710"/>
            <ac:spMk id="91" creationId="{6DA56D17-4B6A-4F31-B4DF-22C3510BA90F}"/>
          </ac:spMkLst>
        </pc:spChg>
        <pc:spChg chg="add mod">
          <ac:chgData name="피티위즈(주)" userId="be105a1e-ef17-475a-a144-a250c389e8ce" providerId="ADAL" clId="{F757FFB4-8019-4897-BAB9-4F753185D6C6}" dt="2020-06-26T01:48:18.744" v="234" actId="164"/>
          <ac:spMkLst>
            <pc:docMk/>
            <pc:sldMk cId="2693963843" sldId="710"/>
            <ac:spMk id="92" creationId="{094568C3-CAA6-41E1-AA6C-72478113864A}"/>
          </ac:spMkLst>
        </pc:spChg>
        <pc:spChg chg="add ord">
          <ac:chgData name="피티위즈(주)" userId="be105a1e-ef17-475a-a144-a250c389e8ce" providerId="ADAL" clId="{F757FFB4-8019-4897-BAB9-4F753185D6C6}" dt="2020-06-26T01:48:31.431" v="238" actId="167"/>
          <ac:spMkLst>
            <pc:docMk/>
            <pc:sldMk cId="2693963843" sldId="710"/>
            <ac:spMk id="93" creationId="{30A17B20-7CFE-4460-AD92-6AAB3E9B2B74}"/>
          </ac:spMkLst>
        </pc:spChg>
        <pc:grpChg chg="add del mod ord">
          <ac:chgData name="피티위즈(주)" userId="be105a1e-ef17-475a-a144-a250c389e8ce" providerId="ADAL" clId="{F757FFB4-8019-4897-BAB9-4F753185D6C6}" dt="2020-06-26T01:42:52.829" v="143" actId="165"/>
          <ac:grpSpMkLst>
            <pc:docMk/>
            <pc:sldMk cId="2693963843" sldId="710"/>
            <ac:grpSpMk id="5" creationId="{94DA35F8-9794-487D-8700-2BF8043089D1}"/>
          </ac:grpSpMkLst>
        </pc:grpChg>
        <pc:grpChg chg="add del mod topLvl">
          <ac:chgData name="피티위즈(주)" userId="be105a1e-ef17-475a-a144-a250c389e8ce" providerId="ADAL" clId="{F757FFB4-8019-4897-BAB9-4F753185D6C6}" dt="2020-06-26T01:44:43.398" v="192" actId="165"/>
          <ac:grpSpMkLst>
            <pc:docMk/>
            <pc:sldMk cId="2693963843" sldId="710"/>
            <ac:grpSpMk id="6" creationId="{25C6A519-7F1C-457C-A783-F7FEE55D37ED}"/>
          </ac:grpSpMkLst>
        </pc:grpChg>
        <pc:grpChg chg="add del mod">
          <ac:chgData name="피티위즈(주)" userId="be105a1e-ef17-475a-a144-a250c389e8ce" providerId="ADAL" clId="{F757FFB4-8019-4897-BAB9-4F753185D6C6}" dt="2020-06-26T01:44:42.538" v="191" actId="165"/>
          <ac:grpSpMkLst>
            <pc:docMk/>
            <pc:sldMk cId="2693963843" sldId="710"/>
            <ac:grpSpMk id="7" creationId="{C42D663C-997E-4FCB-99B7-7E4CD8C6EF46}"/>
          </ac:grpSpMkLst>
        </pc:grpChg>
        <pc:grpChg chg="del mod">
          <ac:chgData name="피티위즈(주)" userId="be105a1e-ef17-475a-a144-a250c389e8ce" providerId="ADAL" clId="{F757FFB4-8019-4897-BAB9-4F753185D6C6}" dt="2020-06-26T01:33:39.184" v="52" actId="478"/>
          <ac:grpSpMkLst>
            <pc:docMk/>
            <pc:sldMk cId="2693963843" sldId="710"/>
            <ac:grpSpMk id="8" creationId="{0DE8BBBB-38D1-4217-9A7B-FF96FEFCDA47}"/>
          </ac:grpSpMkLst>
        </pc:grpChg>
        <pc:grpChg chg="del mod">
          <ac:chgData name="피티위즈(주)" userId="be105a1e-ef17-475a-a144-a250c389e8ce" providerId="ADAL" clId="{F757FFB4-8019-4897-BAB9-4F753185D6C6}" dt="2020-06-26T01:34:24.403" v="62" actId="165"/>
          <ac:grpSpMkLst>
            <pc:docMk/>
            <pc:sldMk cId="2693963843" sldId="710"/>
            <ac:grpSpMk id="9" creationId="{87A8E07B-E835-43DD-8512-8388588AEB15}"/>
          </ac:grpSpMkLst>
        </pc:grpChg>
        <pc:grpChg chg="add mod">
          <ac:chgData name="피티위즈(주)" userId="be105a1e-ef17-475a-a144-a250c389e8ce" providerId="ADAL" clId="{F757FFB4-8019-4897-BAB9-4F753185D6C6}" dt="2020-06-26T01:45:03.663" v="202" actId="164"/>
          <ac:grpSpMkLst>
            <pc:docMk/>
            <pc:sldMk cId="2693963843" sldId="710"/>
            <ac:grpSpMk id="10" creationId="{B006F2E6-EA88-4651-9FA4-10ED7C483B70}"/>
          </ac:grpSpMkLst>
        </pc:grpChg>
        <pc:grpChg chg="add mod">
          <ac:chgData name="피티위즈(주)" userId="be105a1e-ef17-475a-a144-a250c389e8ce" providerId="ADAL" clId="{F757FFB4-8019-4897-BAB9-4F753185D6C6}" dt="2020-06-26T01:48:18.744" v="234" actId="164"/>
          <ac:grpSpMkLst>
            <pc:docMk/>
            <pc:sldMk cId="2693963843" sldId="710"/>
            <ac:grpSpMk id="11" creationId="{3C3A9464-33FB-4724-ADCC-579569561F1F}"/>
          </ac:grpSpMkLst>
        </pc:grpChg>
        <pc:grpChg chg="add mod">
          <ac:chgData name="피티위즈(주)" userId="be105a1e-ef17-475a-a144-a250c389e8ce" providerId="ADAL" clId="{F757FFB4-8019-4897-BAB9-4F753185D6C6}" dt="2020-06-26T02:28:08.796" v="267" actId="1035"/>
          <ac:grpSpMkLst>
            <pc:docMk/>
            <pc:sldMk cId="2693963843" sldId="710"/>
            <ac:grpSpMk id="12" creationId="{AF11E954-CEF9-4F25-9F11-08745E43A100}"/>
          </ac:grpSpMkLst>
        </pc:grpChg>
        <pc:grpChg chg="del mod">
          <ac:chgData name="피티위즈(주)" userId="be105a1e-ef17-475a-a144-a250c389e8ce" providerId="ADAL" clId="{F757FFB4-8019-4897-BAB9-4F753185D6C6}" dt="2020-06-26T02:28:00.235" v="262" actId="478"/>
          <ac:grpSpMkLst>
            <pc:docMk/>
            <pc:sldMk cId="2693963843" sldId="710"/>
            <ac:grpSpMk id="44" creationId="{A9E0BC2F-8274-46FD-9DAF-CF26D199F7E1}"/>
          </ac:grpSpMkLst>
        </pc:grpChg>
        <pc:grpChg chg="add mod">
          <ac:chgData name="피티위즈(주)" userId="be105a1e-ef17-475a-a144-a250c389e8ce" providerId="ADAL" clId="{F757FFB4-8019-4897-BAB9-4F753185D6C6}" dt="2020-06-26T01:33:34.372" v="50"/>
          <ac:grpSpMkLst>
            <pc:docMk/>
            <pc:sldMk cId="2693963843" sldId="710"/>
            <ac:grpSpMk id="62" creationId="{AD2C4EB6-F2AB-4387-BCBA-A1ED110A92E4}"/>
          </ac:grpSpMkLst>
        </pc:grpChg>
      </pc:sldChg>
    </pc:docChg>
  </pc:docChgLst>
  <pc:docChgLst>
    <pc:chgData name="피티위즈(주)" userId="be105a1e-ef17-475a-a144-a250c389e8ce" providerId="ADAL" clId="{48660874-1AFC-4218-ACA3-31F2860F1267}"/>
    <pc:docChg chg="undo custSel modSld">
      <pc:chgData name="피티위즈(주)" userId="be105a1e-ef17-475a-a144-a250c389e8ce" providerId="ADAL" clId="{48660874-1AFC-4218-ACA3-31F2860F1267}" dt="2020-07-01T07:27:42.973" v="1709" actId="478"/>
      <pc:docMkLst>
        <pc:docMk/>
      </pc:docMkLst>
      <pc:sldChg chg="delSp modTransition">
        <pc:chgData name="피티위즈(주)" userId="be105a1e-ef17-475a-a144-a250c389e8ce" providerId="ADAL" clId="{48660874-1AFC-4218-ACA3-31F2860F1267}" dt="2020-07-01T07:27:27.265" v="1708" actId="478"/>
        <pc:sldMkLst>
          <pc:docMk/>
          <pc:sldMk cId="4089566521" sldId="460"/>
        </pc:sldMkLst>
        <pc:spChg chg="del">
          <ac:chgData name="피티위즈(주)" userId="be105a1e-ef17-475a-a144-a250c389e8ce" providerId="ADAL" clId="{48660874-1AFC-4218-ACA3-31F2860F1267}" dt="2020-07-01T07:27:27.265" v="1708" actId="478"/>
          <ac:spMkLst>
            <pc:docMk/>
            <pc:sldMk cId="4089566521" sldId="460"/>
            <ac:spMk id="2" creationId="{915BF08F-35CD-4EDF-91C6-EEF73D4DF3CD}"/>
          </ac:spMkLst>
        </pc:spChg>
        <pc:grpChg chg="del">
          <ac:chgData name="피티위즈(주)" userId="be105a1e-ef17-475a-a144-a250c389e8ce" providerId="ADAL" clId="{48660874-1AFC-4218-ACA3-31F2860F1267}" dt="2020-07-01T07:24:20.183" v="1700" actId="478"/>
          <ac:grpSpMkLst>
            <pc:docMk/>
            <pc:sldMk cId="4089566521" sldId="460"/>
            <ac:grpSpMk id="31" creationId="{952F32DE-5C4E-4631-89EF-C1B972FA829C}"/>
          </ac:grpSpMkLst>
        </pc:gr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50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546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057130518" sldId="548"/>
        </pc:sldMkLst>
      </pc:sldChg>
      <pc:sldChg chg="modSp modTransition">
        <pc:chgData name="피티위즈(주)" userId="be105a1e-ef17-475a-a144-a250c389e8ce" providerId="ADAL" clId="{48660874-1AFC-4218-ACA3-31F2860F1267}" dt="2020-07-01T07:25:13.971" v="1703"/>
        <pc:sldMkLst>
          <pc:docMk/>
          <pc:sldMk cId="2057130518" sldId="549"/>
        </pc:sldMkLst>
        <pc:spChg chg="mod">
          <ac:chgData name="피티위즈(주)" userId="be105a1e-ef17-475a-a144-a250c389e8ce" providerId="ADAL" clId="{48660874-1AFC-4218-ACA3-31F2860F1267}" dt="2020-07-01T07:25:13.971" v="1703"/>
          <ac:spMkLst>
            <pc:docMk/>
            <pc:sldMk cId="2057130518" sldId="549"/>
            <ac:spMk id="61" creationId="{6C79407C-2508-4084-B625-9587A59C1014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55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55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557"/>
        </pc:sldMkLst>
      </pc:sldChg>
      <pc:sldChg chg="modTransition">
        <pc:chgData name="피티위즈(주)" userId="be105a1e-ef17-475a-a144-a250c389e8ce" providerId="ADAL" clId="{48660874-1AFC-4218-ACA3-31F2860F1267}" dt="2020-07-01T07:23:55.883" v="1696"/>
        <pc:sldMkLst>
          <pc:docMk/>
          <pc:sldMk cId="3300141677" sldId="62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044289917" sldId="64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3967047" sldId="647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044289917" sldId="65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65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5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778324739" sldId="66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6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710518211" sldId="67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676"/>
        </pc:sldMkLst>
      </pc:sldChg>
      <pc:sldChg chg="modSp modTransition">
        <pc:chgData name="피티위즈(주)" userId="be105a1e-ef17-475a-a144-a250c389e8ce" providerId="ADAL" clId="{48660874-1AFC-4218-ACA3-31F2860F1267}" dt="2020-07-01T07:25:31.520" v="1705"/>
        <pc:sldMkLst>
          <pc:docMk/>
          <pc:sldMk cId="2971263555" sldId="682"/>
        </pc:sldMkLst>
        <pc:spChg chg="mod">
          <ac:chgData name="피티위즈(주)" userId="be105a1e-ef17-475a-a144-a250c389e8ce" providerId="ADAL" clId="{48660874-1AFC-4218-ACA3-31F2860F1267}" dt="2020-07-01T07:25:31.520" v="1705"/>
          <ac:spMkLst>
            <pc:docMk/>
            <pc:sldMk cId="2971263555" sldId="682"/>
            <ac:spMk id="31" creationId="{97D54B3E-11E6-4915-BFF0-51429BA32A46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68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687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7050613" sldId="69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76603473" sldId="699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45353455" sldId="70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704921314" sldId="703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93963843" sldId="710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659100522" sldId="71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714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057130518" sldId="715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971263555" sldId="716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366807292" sldId="717"/>
        </pc:sldMkLst>
      </pc:sldChg>
      <pc:sldChg chg="modTransition modAnim">
        <pc:chgData name="피티위즈(주)" userId="be105a1e-ef17-475a-a144-a250c389e8ce" providerId="ADAL" clId="{48660874-1AFC-4218-ACA3-31F2860F1267}" dt="2020-07-01T07:26:08.784" v="1706"/>
        <pc:sldMkLst>
          <pc:docMk/>
          <pc:sldMk cId="77479110" sldId="718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0" sldId="719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288531965" sldId="721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2109271849" sldId="722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945644174" sldId="723"/>
        </pc:sldMkLst>
      </pc:sldChg>
      <pc:sldChg chg="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650470624" sldId="724"/>
        </pc:sldMkLst>
        <pc:spChg chg="mod">
          <ac:chgData name="피티위즈(주)" userId="be105a1e-ef17-475a-a144-a250c389e8ce" providerId="ADAL" clId="{48660874-1AFC-4218-ACA3-31F2860F1267}" dt="2020-07-01T07:14:02.211" v="1669" actId="555"/>
          <ac:spMkLst>
            <pc:docMk/>
            <pc:sldMk cId="1650470624" sldId="724"/>
            <ac:spMk id="102" creationId="{EF009BB2-ED60-45E5-96BA-4382784B2FF2}"/>
          </ac:spMkLst>
        </pc:spChg>
        <pc:spChg chg="mod">
          <ac:chgData name="피티위즈(주)" userId="be105a1e-ef17-475a-a144-a250c389e8ce" providerId="ADAL" clId="{48660874-1AFC-4218-ACA3-31F2860F1267}" dt="2020-07-01T07:14:02.211" v="1669" actId="555"/>
          <ac:spMkLst>
            <pc:docMk/>
            <pc:sldMk cId="1650470624" sldId="724"/>
            <ac:spMk id="110" creationId="{7C983DBC-B405-4E9F-81A0-401BB16C4811}"/>
          </ac:spMkLst>
        </pc:spChg>
        <pc:grpChg chg="mod">
          <ac:chgData name="피티위즈(주)" userId="be105a1e-ef17-475a-a144-a250c389e8ce" providerId="ADAL" clId="{48660874-1AFC-4218-ACA3-31F2860F1267}" dt="2020-07-01T07:14:02.211" v="1669" actId="555"/>
          <ac:grpSpMkLst>
            <pc:docMk/>
            <pc:sldMk cId="1650470624" sldId="724"/>
            <ac:grpSpMk id="17" creationId="{1EFD44DC-3594-436C-8F38-7AA17B5275C0}"/>
          </ac:grpSpMkLst>
        </pc:grp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757475233" sldId="725"/>
        </pc:sldMkLst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11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6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70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4:44.891" v="132" actId="164"/>
          <ac:spMkLst>
            <pc:docMk/>
            <pc:sldMk cId="1757475233" sldId="725"/>
            <ac:spMk id="74" creationId="{49BB6235-7220-4DD4-9B77-C7C640BDD917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75" creationId="{23256B6C-879C-42AE-8212-137B824F9144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76" creationId="{2C79D938-2489-4E77-A35B-FC9C0C5E8114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78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5:13.125" v="141" actId="164"/>
          <ac:spMkLst>
            <pc:docMk/>
            <pc:sldMk cId="1757475233" sldId="725"/>
            <ac:spMk id="79" creationId="{7C560DA3-88A0-486C-975E-6A80CBD30249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85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6:27.251" v="261" actId="122"/>
          <ac:spMkLst>
            <pc:docMk/>
            <pc:sldMk cId="1757475233" sldId="725"/>
            <ac:spMk id="88" creationId="{79E8316F-BAA9-444B-A0B7-724942B2112E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89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25:10.595" v="140" actId="164"/>
          <ac:spMkLst>
            <pc:docMk/>
            <pc:sldMk cId="1757475233" sldId="725"/>
            <ac:spMk id="90" creationId="{09D45E33-B749-43D9-A67F-6353268D2AF9}"/>
          </ac:spMkLst>
        </pc:spChg>
        <pc:spChg chg="mod topLvl">
          <ac:chgData name="피티위즈(주)" userId="be105a1e-ef17-475a-a144-a250c389e8ce" providerId="ADAL" clId="{48660874-1AFC-4218-ACA3-31F2860F1267}" dt="2020-07-01T05:26:24.438" v="259" actId="122"/>
          <ac:spMkLst>
            <pc:docMk/>
            <pc:sldMk cId="1757475233" sldId="725"/>
            <ac:spMk id="91" creationId="{89341E30-06A0-44F6-BA7C-5E3B7359A8F9}"/>
          </ac:spMkLst>
        </pc:spChg>
        <pc:spChg chg="mod topLvl">
          <ac:chgData name="피티위즈(주)" userId="be105a1e-ef17-475a-a144-a250c389e8ce" providerId="ADAL" clId="{48660874-1AFC-4218-ACA3-31F2860F1267}" dt="2020-07-01T05:24:31.704" v="128" actId="14100"/>
          <ac:spMkLst>
            <pc:docMk/>
            <pc:sldMk cId="1757475233" sldId="725"/>
            <ac:spMk id="93" creationId="{2DA449F1-C15B-4607-93BA-DC2C896CD783}"/>
          </ac:spMkLst>
        </pc:spChg>
        <pc:spChg chg="mod ord">
          <ac:chgData name="피티위즈(주)" userId="be105a1e-ef17-475a-a144-a250c389e8ce" providerId="ADAL" clId="{48660874-1AFC-4218-ACA3-31F2860F1267}" dt="2020-07-01T05:24:20.501" v="125" actId="167"/>
          <ac:spMkLst>
            <pc:docMk/>
            <pc:sldMk cId="1757475233" sldId="725"/>
            <ac:spMk id="96" creationId="{DBE5D693-4D07-41CC-B6D3-F28877D0188E}"/>
          </ac:spMkLst>
        </pc:spChg>
        <pc:spChg chg="del mod">
          <ac:chgData name="피티위즈(주)" userId="be105a1e-ef17-475a-a144-a250c389e8ce" providerId="ADAL" clId="{48660874-1AFC-4218-ACA3-31F2860F1267}" dt="2020-07-01T05:24:16.188" v="121" actId="478"/>
          <ac:spMkLst>
            <pc:docMk/>
            <pc:sldMk cId="1757475233" sldId="725"/>
            <ac:spMk id="99" creationId="{1D1190B7-5776-496B-AA81-BD97AF60747D}"/>
          </ac:spMkLst>
        </pc:spChg>
        <pc:spChg chg="del mod">
          <ac:chgData name="피티위즈(주)" userId="be105a1e-ef17-475a-a144-a250c389e8ce" providerId="ADAL" clId="{48660874-1AFC-4218-ACA3-31F2860F1267}" dt="2020-07-01T05:24:16.188" v="121" actId="478"/>
          <ac:spMkLst>
            <pc:docMk/>
            <pc:sldMk cId="1757475233" sldId="725"/>
            <ac:spMk id="100" creationId="{9DEBD552-8DB7-4124-A7C2-43F775D8B503}"/>
          </ac:spMkLst>
        </pc:spChg>
        <pc:spChg chg="mod">
          <ac:chgData name="피티위즈(주)" userId="be105a1e-ef17-475a-a144-a250c389e8ce" providerId="ADAL" clId="{48660874-1AFC-4218-ACA3-31F2860F1267}" dt="2020-07-01T05:24:01.189" v="110" actId="12789"/>
          <ac:spMkLst>
            <pc:docMk/>
            <pc:sldMk cId="1757475233" sldId="725"/>
            <ac:spMk id="101" creationId="{0ADBEB16-73CE-44C9-AD62-71EAB2A13AA6}"/>
          </ac:spMkLst>
        </pc:spChg>
        <pc:spChg chg="del mod">
          <ac:chgData name="피티위즈(주)" userId="be105a1e-ef17-475a-a144-a250c389e8ce" providerId="ADAL" clId="{48660874-1AFC-4218-ACA3-31F2860F1267}" dt="2020-07-01T05:23:49.346" v="103" actId="478"/>
          <ac:spMkLst>
            <pc:docMk/>
            <pc:sldMk cId="1757475233" sldId="725"/>
            <ac:spMk id="102" creationId="{BF43EE55-1417-47FB-A77B-0CEDC4757892}"/>
          </ac:spMkLst>
        </pc:spChg>
        <pc:spChg chg="mod">
          <ac:chgData name="피티위즈(주)" userId="be105a1e-ef17-475a-a144-a250c389e8ce" providerId="ADAL" clId="{48660874-1AFC-4218-ACA3-31F2860F1267}" dt="2020-07-01T05:21:54.418" v="70" actId="164"/>
          <ac:spMkLst>
            <pc:docMk/>
            <pc:sldMk cId="1757475233" sldId="725"/>
            <ac:spMk id="10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7:15.917" v="916" actId="555"/>
          <ac:spMkLst>
            <pc:docMk/>
            <pc:sldMk cId="1757475233" sldId="725"/>
            <ac:spMk id="104" creationId="{6C79ABC6-400E-48F3-9B02-6EF76CBE501C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5" creationId="{D0798DEE-3896-4AE0-967D-EBA1EC591073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6" creationId="{6FF1C69B-471B-42A4-AB79-B294C00B5B68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7" creationId="{04DFC26D-8F6E-45B7-BD01-4C9AB46BD347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8" creationId="{08F24CBF-6FC2-4043-B576-A7D526DCB9D7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09" creationId="{23263AD6-C34D-4B0C-9A48-1C3366BB6201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0" creationId="{BD5A740C-07E8-42EF-949C-19110834BBC9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1" creationId="{AA4660DD-A5AC-490D-B6F2-D931BF65FAD6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2" creationId="{2A971DA8-0984-4327-B747-0BECE55F82DA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3" creationId="{1D72E514-3B26-45A6-9C37-6CDC223C523B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4" creationId="{2BF9E4CB-D865-46FB-9B12-5ED29E9EF86E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5" creationId="{3DEFD191-B717-4B63-80AD-8F259478CA40}"/>
          </ac:spMkLst>
        </pc:spChg>
        <pc:spChg chg="mod topLvl">
          <ac:chgData name="피티위즈(주)" userId="be105a1e-ef17-475a-a144-a250c389e8ce" providerId="ADAL" clId="{48660874-1AFC-4218-ACA3-31F2860F1267}" dt="2020-07-01T05:24:43.407" v="131" actId="165"/>
          <ac:spMkLst>
            <pc:docMk/>
            <pc:sldMk cId="1757475233" sldId="725"/>
            <ac:spMk id="116" creationId="{6A6AE3C1-1861-4F4F-816C-55F892584440}"/>
          </ac:spMkLst>
        </pc:spChg>
        <pc:spChg chg="mod">
          <ac:chgData name="피티위즈(주)" userId="be105a1e-ef17-475a-a144-a250c389e8ce" providerId="ADAL" clId="{48660874-1AFC-4218-ACA3-31F2860F1267}" dt="2020-07-01T05:23:05.471" v="85" actId="207"/>
          <ac:spMkLst>
            <pc:docMk/>
            <pc:sldMk cId="1757475233" sldId="725"/>
            <ac:spMk id="117" creationId="{95D74164-C6EA-4A7C-A19B-2915B24E7DA7}"/>
          </ac:spMkLst>
        </pc:spChg>
        <pc:spChg chg="mod">
          <ac:chgData name="피티위즈(주)" userId="be105a1e-ef17-475a-a144-a250c389e8ce" providerId="ADAL" clId="{48660874-1AFC-4218-ACA3-31F2860F1267}" dt="2020-07-01T05:22:42.620" v="80" actId="947"/>
          <ac:spMkLst>
            <pc:docMk/>
            <pc:sldMk cId="1757475233" sldId="725"/>
            <ac:spMk id="118" creationId="{632806E3-BC79-4EC2-8A63-C9D3373A3348}"/>
          </ac:spMkLst>
        </pc:spChg>
        <pc:spChg chg="mod">
          <ac:chgData name="피티위즈(주)" userId="be105a1e-ef17-475a-a144-a250c389e8ce" providerId="ADAL" clId="{48660874-1AFC-4218-ACA3-31F2860F1267}" dt="2020-07-01T05:23:10.737" v="88" actId="207"/>
          <ac:spMkLst>
            <pc:docMk/>
            <pc:sldMk cId="1757475233" sldId="725"/>
            <ac:spMk id="119" creationId="{C26ECCCE-787C-4E8C-8D78-6A922740774C}"/>
          </ac:spMkLst>
        </pc:spChg>
        <pc:spChg chg="mod">
          <ac:chgData name="피티위즈(주)" userId="be105a1e-ef17-475a-a144-a250c389e8ce" providerId="ADAL" clId="{48660874-1AFC-4218-ACA3-31F2860F1267}" dt="2020-07-01T05:23:09.752" v="87" actId="207"/>
          <ac:spMkLst>
            <pc:docMk/>
            <pc:sldMk cId="1757475233" sldId="725"/>
            <ac:spMk id="132" creationId="{4A66F10F-E8A3-4479-82D9-21232CB1AA69}"/>
          </ac:spMkLst>
        </pc:spChg>
        <pc:spChg chg="add del mod topLvl">
          <ac:chgData name="피티위즈(주)" userId="be105a1e-ef17-475a-a144-a250c389e8ce" providerId="ADAL" clId="{48660874-1AFC-4218-ACA3-31F2860F1267}" dt="2020-07-01T05:25:01.829" v="137" actId="478"/>
          <ac:spMkLst>
            <pc:docMk/>
            <pc:sldMk cId="1757475233" sldId="725"/>
            <ac:spMk id="134" creationId="{93538123-2BE5-41DD-8E0E-201DAE80EFA8}"/>
          </ac:spMkLst>
        </pc:spChg>
        <pc:spChg chg="mod">
          <ac:chgData name="피티위즈(주)" userId="be105a1e-ef17-475a-a144-a250c389e8ce" providerId="ADAL" clId="{48660874-1AFC-4218-ACA3-31F2860F1267}" dt="2020-07-01T05:23:15.974" v="90" actId="207"/>
          <ac:spMkLst>
            <pc:docMk/>
            <pc:sldMk cId="1757475233" sldId="725"/>
            <ac:spMk id="135" creationId="{947FAC6F-2EBD-4BD1-AE1A-A886C24DE9BC}"/>
          </ac:spMkLst>
        </pc:spChg>
        <pc:spChg chg="mod">
          <ac:chgData name="피티위즈(주)" userId="be105a1e-ef17-475a-a144-a250c389e8ce" providerId="ADAL" clId="{48660874-1AFC-4218-ACA3-31F2860F1267}" dt="2020-07-01T05:23:14.112" v="89" actId="207"/>
          <ac:spMkLst>
            <pc:docMk/>
            <pc:sldMk cId="1757475233" sldId="725"/>
            <ac:spMk id="136" creationId="{8C875D8C-8BA7-4323-A75B-4831C2A0C8A2}"/>
          </ac:spMkLst>
        </pc:spChg>
        <pc:spChg chg="mod">
          <ac:chgData name="피티위즈(주)" userId="be105a1e-ef17-475a-a144-a250c389e8ce" providerId="ADAL" clId="{48660874-1AFC-4218-ACA3-31F2860F1267}" dt="2020-07-01T05:23:18.247" v="91" actId="207"/>
          <ac:spMkLst>
            <pc:docMk/>
            <pc:sldMk cId="1757475233" sldId="725"/>
            <ac:spMk id="137" creationId="{63DC9892-31F4-4FA0-8FEA-228A85FCE5CB}"/>
          </ac:spMkLst>
        </pc:spChg>
        <pc:spChg chg="add mod">
          <ac:chgData name="피티위즈(주)" userId="be105a1e-ef17-475a-a144-a250c389e8ce" providerId="ADAL" clId="{48660874-1AFC-4218-ACA3-31F2860F1267}" dt="2020-07-01T06:27:15.917" v="916" actId="555"/>
          <ac:spMkLst>
            <pc:docMk/>
            <pc:sldMk cId="1757475233" sldId="725"/>
            <ac:spMk id="138" creationId="{AD3DAFAF-24FB-4B90-9D51-EF8EF6CF9792}"/>
          </ac:spMkLst>
        </pc:spChg>
        <pc:grpChg chg="add 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3" creationId="{11630885-6999-4682-953B-A6369A35DC8A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5:24:18.923" v="124" actId="12789"/>
          <ac:grpSpMkLst>
            <pc:docMk/>
            <pc:sldMk cId="1757475233" sldId="725"/>
            <ac:grpSpMk id="5" creationId="{DE9FF0B4-F187-4403-AEB2-3C2F4FA258C9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6" creationId="{F2C69120-D4FC-4B43-BE76-B37C2859773E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7" creationId="{51972628-9E6F-4122-90F5-B46146143270}"/>
          </ac:grpSpMkLst>
        </pc:grpChg>
        <pc:grpChg chg="add mod topLvl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8" creationId="{87A37FC4-BC5D-4AEC-99ED-A23E88A7C972}"/>
          </ac:grpSpMkLst>
        </pc:grpChg>
        <pc:grpChg chg="add del mod">
          <ac:chgData name="피티위즈(주)" userId="be105a1e-ef17-475a-a144-a250c389e8ce" providerId="ADAL" clId="{48660874-1AFC-4218-ACA3-31F2860F1267}" dt="2020-07-01T05:25:22.073" v="149" actId="165"/>
          <ac:grpSpMkLst>
            <pc:docMk/>
            <pc:sldMk cId="1757475233" sldId="725"/>
            <ac:grpSpMk id="9" creationId="{7409B9DB-7C03-4A5B-A1D8-901DC6D119AB}"/>
          </ac:grpSpMkLst>
        </pc:grpChg>
        <pc:grpChg chg="add del mod">
          <ac:chgData name="피티위즈(주)" userId="be105a1e-ef17-475a-a144-a250c389e8ce" providerId="ADAL" clId="{48660874-1AFC-4218-ACA3-31F2860F1267}" dt="2020-07-01T05:25:27.276" v="154" actId="165"/>
          <ac:grpSpMkLst>
            <pc:docMk/>
            <pc:sldMk cId="1757475233" sldId="725"/>
            <ac:grpSpMk id="10" creationId="{A1A33391-3800-4133-A9EE-C1940877642F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5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6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18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21:54.418" v="70" actId="164"/>
          <ac:grpSpMkLst>
            <pc:docMk/>
            <pc:sldMk cId="1757475233" sldId="725"/>
            <ac:grpSpMk id="20" creationId="{00000000-0000-0000-0000-000000000000}"/>
          </ac:grpSpMkLst>
        </pc:grpChg>
        <pc:grpChg chg="add del mod">
          <ac:chgData name="피티위즈(주)" userId="be105a1e-ef17-475a-a144-a250c389e8ce" providerId="ADAL" clId="{48660874-1AFC-4218-ACA3-31F2860F1267}" dt="2020-07-01T05:25:30.119" v="158" actId="165"/>
          <ac:grpSpMkLst>
            <pc:docMk/>
            <pc:sldMk cId="1757475233" sldId="725"/>
            <ac:grpSpMk id="21" creationId="{E0E93893-82FC-4032-8165-CF90B8B4E6C9}"/>
          </ac:grpSpMkLst>
        </pc:grpChg>
        <pc:grpChg chg="add del mod">
          <ac:chgData name="피티위즈(주)" userId="be105a1e-ef17-475a-a144-a250c389e8ce" providerId="ADAL" clId="{48660874-1AFC-4218-ACA3-31F2860F1267}" dt="2020-07-01T05:25:44.384" v="230" actId="165"/>
          <ac:grpSpMkLst>
            <pc:docMk/>
            <pc:sldMk cId="1757475233" sldId="725"/>
            <ac:grpSpMk id="25" creationId="{2630DA32-ABBC-406D-B7D5-AA16C8E5451B}"/>
          </ac:grpSpMkLst>
        </pc:grpChg>
        <pc:grpChg chg="add del mod">
          <ac:chgData name="피티위즈(주)" userId="be105a1e-ef17-475a-a144-a250c389e8ce" providerId="ADAL" clId="{48660874-1AFC-4218-ACA3-31F2860F1267}" dt="2020-07-01T05:26:21.298" v="256" actId="165"/>
          <ac:grpSpMkLst>
            <pc:docMk/>
            <pc:sldMk cId="1757475233" sldId="725"/>
            <ac:grpSpMk id="26" creationId="{415611E0-8FB4-4558-95A8-648D2B26E764}"/>
          </ac:grpSpMkLst>
        </pc:grpChg>
        <pc:grpChg chg="add del mod">
          <ac:chgData name="피티위즈(주)" userId="be105a1e-ef17-475a-a144-a250c389e8ce" providerId="ADAL" clId="{48660874-1AFC-4218-ACA3-31F2860F1267}" dt="2020-07-01T05:26:25.204" v="260" actId="165"/>
          <ac:grpSpMkLst>
            <pc:docMk/>
            <pc:sldMk cId="1757475233" sldId="725"/>
            <ac:grpSpMk id="28" creationId="{647BD5E9-EA82-4321-A76E-44A399DB00C1}"/>
          </ac:grpSpMkLst>
        </pc:grpChg>
        <pc:grpChg chg="add del mod">
          <ac:chgData name="피티위즈(주)" userId="be105a1e-ef17-475a-a144-a250c389e8ce" providerId="ADAL" clId="{48660874-1AFC-4218-ACA3-31F2860F1267}" dt="2020-07-01T05:23:26.591" v="93" actId="165"/>
          <ac:grpSpMkLst>
            <pc:docMk/>
            <pc:sldMk cId="1757475233" sldId="725"/>
            <ac:grpSpMk id="71" creationId="{77B616E5-B6DC-4484-85B6-0BF15C698BCD}"/>
          </ac:grpSpMkLst>
        </pc:grpChg>
        <pc:grpChg chg="add del mod topLvl">
          <ac:chgData name="피티위즈(주)" userId="be105a1e-ef17-475a-a144-a250c389e8ce" providerId="ADAL" clId="{48660874-1AFC-4218-ACA3-31F2860F1267}" dt="2020-07-01T05:25:01.829" v="137" actId="478"/>
          <ac:grpSpMkLst>
            <pc:docMk/>
            <pc:sldMk cId="1757475233" sldId="725"/>
            <ac:grpSpMk id="77" creationId="{D383F5F8-F5A8-4119-AED2-2099E025C281}"/>
          </ac:grpSpMkLst>
        </pc:grpChg>
        <pc:grpChg chg="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80" creationId="{4244F47B-CCA5-400D-946A-2444F76F023E}"/>
          </ac:grpSpMkLst>
        </pc:grpChg>
        <pc:grpChg chg="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87" creationId="{C9E27FD3-4D50-4776-8FA2-557A843E003B}"/>
          </ac:grpSpMkLst>
        </pc:grpChg>
        <pc:grpChg chg="add del mod topLvl">
          <ac:chgData name="피티위즈(주)" userId="be105a1e-ef17-475a-a144-a250c389e8ce" providerId="ADAL" clId="{48660874-1AFC-4218-ACA3-31F2860F1267}" dt="2020-07-01T05:25:15.370" v="143" actId="555"/>
          <ac:grpSpMkLst>
            <pc:docMk/>
            <pc:sldMk cId="1757475233" sldId="725"/>
            <ac:grpSpMk id="92" creationId="{D4B08636-E16D-4FF9-BFD1-24F67C1E2847}"/>
          </ac:grpSpMkLst>
        </pc:grpChg>
        <pc:grpChg chg="mod topLvl">
          <ac:chgData name="피티위즈(주)" userId="be105a1e-ef17-475a-a144-a250c389e8ce" providerId="ADAL" clId="{48660874-1AFC-4218-ACA3-31F2860F1267}" dt="2020-07-01T05:24:18.923" v="124" actId="12789"/>
          <ac:grpSpMkLst>
            <pc:docMk/>
            <pc:sldMk cId="1757475233" sldId="725"/>
            <ac:grpSpMk id="94" creationId="{8EF68499-E76D-4B65-9123-F4E574CDD347}"/>
          </ac:grpSpMkLst>
        </pc:grpChg>
        <pc:grpChg chg="del mod topLvl">
          <ac:chgData name="피티위즈(주)" userId="be105a1e-ef17-475a-a144-a250c389e8ce" providerId="ADAL" clId="{48660874-1AFC-4218-ACA3-31F2860F1267}" dt="2020-07-01T05:24:16.188" v="121" actId="478"/>
          <ac:grpSpMkLst>
            <pc:docMk/>
            <pc:sldMk cId="1757475233" sldId="725"/>
            <ac:grpSpMk id="95" creationId="{16C2E200-6DC8-43E9-AC11-6E7EFDA8FCAE}"/>
          </ac:grpSpMkLst>
        </pc:grpChg>
        <pc:grpChg chg="mod topLvl">
          <ac:chgData name="피티위즈(주)" userId="be105a1e-ef17-475a-a144-a250c389e8ce" providerId="ADAL" clId="{48660874-1AFC-4218-ACA3-31F2860F1267}" dt="2020-07-01T05:25:14.573" v="142" actId="554"/>
          <ac:grpSpMkLst>
            <pc:docMk/>
            <pc:sldMk cId="1757475233" sldId="725"/>
            <ac:grpSpMk id="133" creationId="{8C641418-DE53-47E3-9CF3-12B371E135C7}"/>
          </ac:grpSpMkLst>
        </pc:grpChg>
        <pc:picChg chg="add mod">
          <ac:chgData name="피티위즈(주)" userId="be105a1e-ef17-475a-a144-a250c389e8ce" providerId="ADAL" clId="{48660874-1AFC-4218-ACA3-31F2860F1267}" dt="2020-07-01T05:21:57.527" v="72" actId="571"/>
          <ac:picMkLst>
            <pc:docMk/>
            <pc:sldMk cId="1757475233" sldId="725"/>
            <ac:picMk id="69" creationId="{4FD7393F-8ACB-4983-B702-BDF32FEC7C95}"/>
          </ac:picMkLst>
        </pc:picChg>
        <pc:picChg chg="add del mod">
          <ac:chgData name="피티위즈(주)" userId="be105a1e-ef17-475a-a144-a250c389e8ce" providerId="ADAL" clId="{48660874-1AFC-4218-ACA3-31F2860F1267}" dt="2020-07-01T05:21:52.574" v="69" actId="1076"/>
          <ac:picMkLst>
            <pc:docMk/>
            <pc:sldMk cId="1757475233" sldId="725"/>
            <ac:picMk id="86" creationId="{00000000-0000-0000-0000-000000000000}"/>
          </ac:picMkLst>
        </pc:picChg>
        <pc:cxnChg chg="del mod topLvl">
          <ac:chgData name="피티위즈(주)" userId="be105a1e-ef17-475a-a144-a250c389e8ce" providerId="ADAL" clId="{48660874-1AFC-4218-ACA3-31F2860F1267}" dt="2020-07-01T05:24:40.735" v="129" actId="478"/>
          <ac:cxnSpMkLst>
            <pc:docMk/>
            <pc:sldMk cId="1757475233" sldId="725"/>
            <ac:cxnSpMk id="72" creationId="{E56E966A-DD41-4493-A4B4-80938A9FB1B1}"/>
          </ac:cxnSpMkLst>
        </pc:cxnChg>
        <pc:cxnChg chg="del mod topLvl">
          <ac:chgData name="피티위즈(주)" userId="be105a1e-ef17-475a-a144-a250c389e8ce" providerId="ADAL" clId="{48660874-1AFC-4218-ACA3-31F2860F1267}" dt="2020-07-01T05:24:40.735" v="129" actId="478"/>
          <ac:cxnSpMkLst>
            <pc:docMk/>
            <pc:sldMk cId="1757475233" sldId="725"/>
            <ac:cxnSpMk id="73" creationId="{6D849800-97EC-4100-B187-B7B9D2E9A3EA}"/>
          </ac:cxnSpMkLst>
        </pc:cxnChg>
        <pc:cxnChg chg="mod">
          <ac:chgData name="피티위즈(주)" userId="be105a1e-ef17-475a-a144-a250c389e8ce" providerId="ADAL" clId="{48660874-1AFC-4218-ACA3-31F2860F1267}" dt="2020-07-01T05:21:54.418" v="70" actId="164"/>
          <ac:cxnSpMkLst>
            <pc:docMk/>
            <pc:sldMk cId="1757475233" sldId="725"/>
            <ac:cxnSpMk id="97" creationId="{00000000-0000-0000-0000-000000000000}"/>
          </ac:cxnSpMkLst>
        </pc:cxnChg>
        <pc:cxnChg chg="mod">
          <ac:chgData name="피티위즈(주)" userId="be105a1e-ef17-475a-a144-a250c389e8ce" providerId="ADAL" clId="{48660874-1AFC-4218-ACA3-31F2860F1267}" dt="2020-07-01T05:21:54.418" v="70" actId="164"/>
          <ac:cxnSpMkLst>
            <pc:docMk/>
            <pc:sldMk cId="1757475233" sldId="725"/>
            <ac:cxnSpMk id="98" creationId="{00000000-0000-0000-0000-000000000000}"/>
          </ac:cxnSpMkLst>
        </pc:cxn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4288531965" sldId="726"/>
        </pc:sldMkLst>
        <pc:spChg chg="mod topLvl">
          <ac:chgData name="피티위즈(주)" userId="be105a1e-ef17-475a-a144-a250c389e8ce" providerId="ADAL" clId="{48660874-1AFC-4218-ACA3-31F2860F1267}" dt="2020-07-01T06:12:38.147" v="675" actId="164"/>
          <ac:spMkLst>
            <pc:docMk/>
            <pc:sldMk cId="4288531965" sldId="726"/>
            <ac:spMk id="4" creationId="{9AF0BA7A-542F-482D-B803-6E811EC0C388}"/>
          </ac:spMkLst>
        </pc:spChg>
        <pc:spChg chg="mod topLvl">
          <ac:chgData name="피티위즈(주)" userId="be105a1e-ef17-475a-a144-a250c389e8ce" providerId="ADAL" clId="{48660874-1AFC-4218-ACA3-31F2860F1267}" dt="2020-07-01T06:12:38.147" v="675" actId="164"/>
          <ac:spMkLst>
            <pc:docMk/>
            <pc:sldMk cId="4288531965" sldId="726"/>
            <ac:spMk id="5" creationId="{2E236F8D-DE99-40CB-A61A-96AB3E3BF0FA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6" creationId="{B5136EEC-7B5E-4596-A943-5972E90121EB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8" creationId="{40F09A42-7C27-49DE-AFE3-D508B3449C84}"/>
          </ac:spMkLst>
        </pc:spChg>
        <pc:spChg chg="del mod topLvl">
          <ac:chgData name="피티위즈(주)" userId="be105a1e-ef17-475a-a144-a250c389e8ce" providerId="ADAL" clId="{48660874-1AFC-4218-ACA3-31F2860F1267}" dt="2020-07-01T06:12:36.944" v="674" actId="478"/>
          <ac:spMkLst>
            <pc:docMk/>
            <pc:sldMk cId="4288531965" sldId="726"/>
            <ac:spMk id="9" creationId="{47F2609A-23D4-4B26-ABD6-2692162C41F3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12" creationId="{1CB61699-C434-4F10-B957-A838AC4451F2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27:53.063" v="293" actId="478"/>
          <ac:spMkLst>
            <pc:docMk/>
            <pc:sldMk cId="4288531965" sldId="726"/>
            <ac:spMk id="1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18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19" creationId="{75CDEB3E-9F3D-4E6A-8BD6-CD7123DB3411}"/>
          </ac:spMkLst>
        </pc:spChg>
        <pc:spChg chg="del mod">
          <ac:chgData name="피티위즈(주)" userId="be105a1e-ef17-475a-a144-a250c389e8ce" providerId="ADAL" clId="{48660874-1AFC-4218-ACA3-31F2860F1267}" dt="2020-07-01T05:27:41.719" v="281" actId="478"/>
          <ac:spMkLst>
            <pc:docMk/>
            <pc:sldMk cId="4288531965" sldId="726"/>
            <ac:spMk id="2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21" creationId="{158066AA-1640-49A7-9E25-C66A9D564C8E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22" creationId="{F394329D-518F-4565-9B83-C75575BCBFC2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34" creationId="{0AA6DEC9-C0CF-4198-9DED-37E54A114135}"/>
          </ac:spMkLst>
        </pc:spChg>
        <pc:spChg chg="mod">
          <ac:chgData name="피티위즈(주)" userId="be105a1e-ef17-475a-a144-a250c389e8ce" providerId="ADAL" clId="{48660874-1AFC-4218-ACA3-31F2860F1267}" dt="2020-07-01T06:06:55.525" v="544" actId="164"/>
          <ac:spMkLst>
            <pc:docMk/>
            <pc:sldMk cId="4288531965" sldId="726"/>
            <ac:spMk id="36" creationId="{D2CAE571-32CB-4A69-8B66-FC7419F476CA}"/>
          </ac:spMkLst>
        </pc:spChg>
        <pc:spChg chg="mod topLvl">
          <ac:chgData name="피티위즈(주)" userId="be105a1e-ef17-475a-a144-a250c389e8ce" providerId="ADAL" clId="{48660874-1AFC-4218-ACA3-31F2860F1267}" dt="2020-07-01T06:11:23.821" v="654" actId="12789"/>
          <ac:spMkLst>
            <pc:docMk/>
            <pc:sldMk cId="4288531965" sldId="726"/>
            <ac:spMk id="37" creationId="{91BD4C37-949F-4971-9660-9FE696C7EC13}"/>
          </ac:spMkLst>
        </pc:spChg>
        <pc:spChg chg="mod topLvl">
          <ac:chgData name="피티위즈(주)" userId="be105a1e-ef17-475a-a144-a250c389e8ce" providerId="ADAL" clId="{48660874-1AFC-4218-ACA3-31F2860F1267}" dt="2020-07-01T06:11:48.618" v="660" actId="20577"/>
          <ac:spMkLst>
            <pc:docMk/>
            <pc:sldMk cId="4288531965" sldId="726"/>
            <ac:spMk id="38" creationId="{F2C4C246-5B9E-422A-BE93-26223BB3D66D}"/>
          </ac:spMkLst>
        </pc:spChg>
        <pc:spChg chg="del">
          <ac:chgData name="피티위즈(주)" userId="be105a1e-ef17-475a-a144-a250c389e8ce" providerId="ADAL" clId="{48660874-1AFC-4218-ACA3-31F2860F1267}" dt="2020-07-01T06:10:25.170" v="628" actId="478"/>
          <ac:spMkLst>
            <pc:docMk/>
            <pc:sldMk cId="4288531965" sldId="726"/>
            <ac:spMk id="39" creationId="{8D0CE042-67B5-44E5-BAF2-F35E17A555BB}"/>
          </ac:spMkLst>
        </pc:spChg>
        <pc:spChg chg="mod topLvl">
          <ac:chgData name="피티위즈(주)" userId="be105a1e-ef17-475a-a144-a250c389e8ce" providerId="ADAL" clId="{48660874-1AFC-4218-ACA3-31F2860F1267}" dt="2020-07-01T06:10:29.388" v="630" actId="165"/>
          <ac:spMkLst>
            <pc:docMk/>
            <pc:sldMk cId="4288531965" sldId="726"/>
            <ac:spMk id="40" creationId="{4DA3060A-6799-4261-BFB4-84C6C326C92F}"/>
          </ac:spMkLst>
        </pc:spChg>
        <pc:spChg chg="del">
          <ac:chgData name="피티위즈(주)" userId="be105a1e-ef17-475a-a144-a250c389e8ce" providerId="ADAL" clId="{48660874-1AFC-4218-ACA3-31F2860F1267}" dt="2020-07-01T06:10:26.685" v="629" actId="478"/>
          <ac:spMkLst>
            <pc:docMk/>
            <pc:sldMk cId="4288531965" sldId="726"/>
            <ac:spMk id="41" creationId="{0B0012DB-3F10-41AE-A808-1657C653B12A}"/>
          </ac:spMkLst>
        </pc:spChg>
        <pc:spChg chg="del mod topLvl">
          <ac:chgData name="피티위즈(주)" userId="be105a1e-ef17-475a-a144-a250c389e8ce" providerId="ADAL" clId="{48660874-1AFC-4218-ACA3-31F2860F1267}" dt="2020-07-01T06:10:40.462" v="633" actId="478"/>
          <ac:spMkLst>
            <pc:docMk/>
            <pc:sldMk cId="4288531965" sldId="726"/>
            <ac:spMk id="42" creationId="{0B38E1BE-D69F-4998-8EE4-4F902F50F429}"/>
          </ac:spMkLst>
        </pc:spChg>
        <pc:spChg chg="mod topLvl">
          <ac:chgData name="피티위즈(주)" userId="be105a1e-ef17-475a-a144-a250c389e8ce" providerId="ADAL" clId="{48660874-1AFC-4218-ACA3-31F2860F1267}" dt="2020-07-01T06:24:57.107" v="893"/>
          <ac:spMkLst>
            <pc:docMk/>
            <pc:sldMk cId="4288531965" sldId="726"/>
            <ac:spMk id="44" creationId="{75C7173A-3BBF-432B-9E81-2C3FD9D77768}"/>
          </ac:spMkLst>
        </pc:spChg>
        <pc:spChg chg="mod topLvl">
          <ac:chgData name="피티위즈(주)" userId="be105a1e-ef17-475a-a144-a250c389e8ce" providerId="ADAL" clId="{48660874-1AFC-4218-ACA3-31F2860F1267}" dt="2020-07-01T06:11:22.587" v="653" actId="12789"/>
          <ac:spMkLst>
            <pc:docMk/>
            <pc:sldMk cId="4288531965" sldId="726"/>
            <ac:spMk id="45" creationId="{2A31CBC9-FC6D-42E2-ADCB-3AF5ADFD99C6}"/>
          </ac:spMkLst>
        </pc:spChg>
        <pc:spChg chg="mod topLvl">
          <ac:chgData name="피티위즈(주)" userId="be105a1e-ef17-475a-a144-a250c389e8ce" providerId="ADAL" clId="{48660874-1AFC-4218-ACA3-31F2860F1267}" dt="2020-07-01T06:24:59.701" v="897"/>
          <ac:spMkLst>
            <pc:docMk/>
            <pc:sldMk cId="4288531965" sldId="726"/>
            <ac:spMk id="46" creationId="{EA5DF84B-2A3A-4BE5-BAE8-0C5DC2E56DF7}"/>
          </ac:spMkLst>
        </pc:spChg>
        <pc:spChg chg="mod topLvl">
          <ac:chgData name="피티위즈(주)" userId="be105a1e-ef17-475a-a144-a250c389e8ce" providerId="ADAL" clId="{48660874-1AFC-4218-ACA3-31F2860F1267}" dt="2020-07-01T06:12:03.571" v="667" actId="20577"/>
          <ac:spMkLst>
            <pc:docMk/>
            <pc:sldMk cId="4288531965" sldId="726"/>
            <ac:spMk id="47" creationId="{F9A3ECDF-A4E3-403F-A65B-DCABAD0836CB}"/>
          </ac:spMkLst>
        </pc:spChg>
        <pc:spChg chg="add del mod">
          <ac:chgData name="피티위즈(주)" userId="be105a1e-ef17-475a-a144-a250c389e8ce" providerId="ADAL" clId="{48660874-1AFC-4218-ACA3-31F2860F1267}" dt="2020-07-01T06:21:21.345" v="869" actId="14861"/>
          <ac:spMkLst>
            <pc:docMk/>
            <pc:sldMk cId="4288531965" sldId="726"/>
            <ac:spMk id="56" creationId="{1CA94344-0F43-46E6-93B4-63D2A4E857D8}"/>
          </ac:spMkLst>
        </pc:spChg>
        <pc:spChg chg="mod topLvl">
          <ac:chgData name="피티위즈(주)" userId="be105a1e-ef17-475a-a144-a250c389e8ce" providerId="ADAL" clId="{48660874-1AFC-4218-ACA3-31F2860F1267}" dt="2020-07-01T06:13:07.926" v="685" actId="164"/>
          <ac:spMkLst>
            <pc:docMk/>
            <pc:sldMk cId="4288531965" sldId="726"/>
            <ac:spMk id="59" creationId="{0DF80ECC-FB30-4F77-AC78-7FA2E8C434DD}"/>
          </ac:spMkLst>
        </pc:spChg>
        <pc:spChg chg="del mod topLvl">
          <ac:chgData name="피티위즈(주)" userId="be105a1e-ef17-475a-a144-a250c389e8ce" providerId="ADAL" clId="{48660874-1AFC-4218-ACA3-31F2860F1267}" dt="2020-07-01T06:13:03.520" v="683" actId="478"/>
          <ac:spMkLst>
            <pc:docMk/>
            <pc:sldMk cId="4288531965" sldId="726"/>
            <ac:spMk id="60" creationId="{7B04F7EA-6B35-4A77-800F-11FFAB629EBE}"/>
          </ac:spMkLst>
        </pc:spChg>
        <pc:spChg chg="del mod topLvl">
          <ac:chgData name="피티위즈(주)" userId="be105a1e-ef17-475a-a144-a250c389e8ce" providerId="ADAL" clId="{48660874-1AFC-4218-ACA3-31F2860F1267}" dt="2020-07-01T06:13:05.754" v="684" actId="478"/>
          <ac:spMkLst>
            <pc:docMk/>
            <pc:sldMk cId="4288531965" sldId="726"/>
            <ac:spMk id="61" creationId="{DECB51AC-7DCC-466F-BF65-C9D38C4FFC61}"/>
          </ac:spMkLst>
        </pc:spChg>
        <pc:spChg chg="del mod topLvl">
          <ac:chgData name="피티위즈(주)" userId="be105a1e-ef17-475a-a144-a250c389e8ce" providerId="ADAL" clId="{48660874-1AFC-4218-ACA3-31F2860F1267}" dt="2020-07-01T06:13:03.520" v="683" actId="478"/>
          <ac:spMkLst>
            <pc:docMk/>
            <pc:sldMk cId="4288531965" sldId="726"/>
            <ac:spMk id="62" creationId="{8CE2E18C-6AB9-4406-BE38-1188C8EF49CC}"/>
          </ac:spMkLst>
        </pc:spChg>
        <pc:spChg chg="add del mod">
          <ac:chgData name="피티위즈(주)" userId="be105a1e-ef17-475a-a144-a250c389e8ce" providerId="ADAL" clId="{48660874-1AFC-4218-ACA3-31F2860F1267}" dt="2020-07-01T06:14:36.708" v="704" actId="478"/>
          <ac:spMkLst>
            <pc:docMk/>
            <pc:sldMk cId="4288531965" sldId="726"/>
            <ac:spMk id="70" creationId="{D557CA8A-B0FE-4D80-A46A-6AE4615EC6DF}"/>
          </ac:spMkLst>
        </pc:spChg>
        <pc:spChg chg="add mod">
          <ac:chgData name="피티위즈(주)" userId="be105a1e-ef17-475a-a144-a250c389e8ce" providerId="ADAL" clId="{48660874-1AFC-4218-ACA3-31F2860F1267}" dt="2020-07-01T06:18:39.503" v="727" actId="571"/>
          <ac:spMkLst>
            <pc:docMk/>
            <pc:sldMk cId="4288531965" sldId="726"/>
            <ac:spMk id="78" creationId="{7177D7B1-A8B6-4AE1-899F-A1473E4F7ECA}"/>
          </ac:spMkLst>
        </pc:spChg>
        <pc:grpChg chg="add mod ord">
          <ac:chgData name="피티위즈(주)" userId="be105a1e-ef17-475a-a144-a250c389e8ce" providerId="ADAL" clId="{48660874-1AFC-4218-ACA3-31F2860F1267}" dt="2020-07-01T06:11:10.618" v="648" actId="1076"/>
          <ac:grpSpMkLst>
            <pc:docMk/>
            <pc:sldMk cId="4288531965" sldId="726"/>
            <ac:grpSpMk id="2" creationId="{3407A53D-CD60-4F59-9E2D-69A71FD3E366}"/>
          </ac:grpSpMkLst>
        </pc:grpChg>
        <pc:grpChg chg="del mod">
          <ac:chgData name="피티위즈(주)" userId="be105a1e-ef17-475a-a144-a250c389e8ce" providerId="ADAL" clId="{48660874-1AFC-4218-ACA3-31F2860F1267}" dt="2020-07-01T06:12:33.866" v="673" actId="165"/>
          <ac:grpSpMkLst>
            <pc:docMk/>
            <pc:sldMk cId="4288531965" sldId="726"/>
            <ac:grpSpMk id="3" creationId="{4D36DB1C-B025-44F7-BA97-A5BB1EDE99F2}"/>
          </ac:grpSpMkLst>
        </pc:grpChg>
        <pc:grpChg chg="add mod">
          <ac:chgData name="피티위즈(주)" userId="be105a1e-ef17-475a-a144-a250c389e8ce" providerId="ADAL" clId="{48660874-1AFC-4218-ACA3-31F2860F1267}" dt="2020-07-01T06:14:42.817" v="707" actId="12788"/>
          <ac:grpSpMkLst>
            <pc:docMk/>
            <pc:sldMk cId="4288531965" sldId="726"/>
            <ac:grpSpMk id="10" creationId="{098C498C-F270-4B4B-A8BE-DAA7B1852575}"/>
          </ac:grpSpMkLst>
        </pc:grpChg>
        <pc:grpChg chg="del mod">
          <ac:chgData name="피티위즈(주)" userId="be105a1e-ef17-475a-a144-a250c389e8ce" providerId="ADAL" clId="{48660874-1AFC-4218-ACA3-31F2860F1267}" dt="2020-07-01T06:12:58.145" v="682" actId="165"/>
          <ac:grpSpMkLst>
            <pc:docMk/>
            <pc:sldMk cId="4288531965" sldId="726"/>
            <ac:grpSpMk id="11" creationId="{CE296408-0916-4904-AB50-F1225A69AE42}"/>
          </ac:grpSpMkLst>
        </pc:grpChg>
        <pc:grpChg chg="add del ord">
          <ac:chgData name="피티위즈(주)" userId="be105a1e-ef17-475a-a144-a250c389e8ce" providerId="ADAL" clId="{48660874-1AFC-4218-ACA3-31F2860F1267}" dt="2020-07-01T06:10:29.388" v="630" actId="165"/>
          <ac:grpSpMkLst>
            <pc:docMk/>
            <pc:sldMk cId="4288531965" sldId="726"/>
            <ac:grpSpMk id="33" creationId="{C8309E97-C33B-4160-B39D-7EF6423036F8}"/>
          </ac:grpSpMkLst>
        </pc:grpChg>
        <pc:grpChg chg="mod topLvl">
          <ac:chgData name="피티위즈(주)" userId="be105a1e-ef17-475a-a144-a250c389e8ce" providerId="ADAL" clId="{48660874-1AFC-4218-ACA3-31F2860F1267}" dt="2020-07-01T06:21:03.752" v="858" actId="12788"/>
          <ac:grpSpMkLst>
            <pc:docMk/>
            <pc:sldMk cId="4288531965" sldId="726"/>
            <ac:grpSpMk id="35" creationId="{50120B47-A584-4593-A025-49130CF94C6F}"/>
          </ac:grpSpMkLst>
        </pc:grpChg>
        <pc:grpChg chg="del mod topLvl">
          <ac:chgData name="피티위즈(주)" userId="be105a1e-ef17-475a-a144-a250c389e8ce" providerId="ADAL" clId="{48660874-1AFC-4218-ACA3-31F2860F1267}" dt="2020-07-01T06:13:16.583" v="688" actId="478"/>
          <ac:grpSpMkLst>
            <pc:docMk/>
            <pc:sldMk cId="4288531965" sldId="726"/>
            <ac:grpSpMk id="43" creationId="{98705CC6-85DE-4172-937E-ECA96F9C73C2}"/>
          </ac:grpSpMkLst>
        </pc:grpChg>
        <pc:grpChg chg="add mod">
          <ac:chgData name="피티위즈(주)" userId="be105a1e-ef17-475a-a144-a250c389e8ce" providerId="ADAL" clId="{48660874-1AFC-4218-ACA3-31F2860F1267}" dt="2020-07-01T06:14:42.817" v="707" actId="12788"/>
          <ac:grpSpMkLst>
            <pc:docMk/>
            <pc:sldMk cId="4288531965" sldId="726"/>
            <ac:grpSpMk id="63" creationId="{30A270C0-D300-46BE-AD51-7C5E92D2A9FA}"/>
          </ac:grpSpMkLst>
        </pc:grpChg>
        <pc:grpChg chg="add del mod">
          <ac:chgData name="피티위즈(주)" userId="be105a1e-ef17-475a-a144-a250c389e8ce" providerId="ADAL" clId="{48660874-1AFC-4218-ACA3-31F2860F1267}" dt="2020-07-01T06:13:44.598" v="691" actId="478"/>
          <ac:grpSpMkLst>
            <pc:docMk/>
            <pc:sldMk cId="4288531965" sldId="726"/>
            <ac:grpSpMk id="64" creationId="{EC48448D-62BE-4322-8148-2005D3555924}"/>
          </ac:grpSpMkLst>
        </pc:grpChg>
        <pc:grpChg chg="add mod">
          <ac:chgData name="피티위즈(주)" userId="be105a1e-ef17-475a-a144-a250c389e8ce" providerId="ADAL" clId="{48660874-1AFC-4218-ACA3-31F2860F1267}" dt="2020-07-01T06:21:01.342" v="857" actId="12788"/>
          <ac:grpSpMkLst>
            <pc:docMk/>
            <pc:sldMk cId="4288531965" sldId="726"/>
            <ac:grpSpMk id="71" creationId="{8AC70993-9BF5-4736-B422-789CB605DE10}"/>
          </ac:grpSpMkLst>
        </pc:grpChg>
        <pc:grpChg chg="add del mod">
          <ac:chgData name="피티위즈(주)" userId="be105a1e-ef17-475a-a144-a250c389e8ce" providerId="ADAL" clId="{48660874-1AFC-4218-ACA3-31F2860F1267}" dt="2020-07-01T06:16:30.284" v="722" actId="478"/>
          <ac:grpSpMkLst>
            <pc:docMk/>
            <pc:sldMk cId="4288531965" sldId="726"/>
            <ac:grpSpMk id="72" creationId="{4CB19CB2-3DE9-47CB-8B3C-F621065F6DF1}"/>
          </ac:grpSpMkLst>
        </pc:grpChg>
        <pc:grpChg chg="mod">
          <ac:chgData name="피티위즈(주)" userId="be105a1e-ef17-475a-a144-a250c389e8ce" providerId="ADAL" clId="{48660874-1AFC-4218-ACA3-31F2860F1267}" dt="2020-07-01T06:16:02.168" v="714" actId="555"/>
          <ac:grpSpMkLst>
            <pc:docMk/>
            <pc:sldMk cId="4288531965" sldId="726"/>
            <ac:grpSpMk id="73" creationId="{8383D4B3-D07A-41C7-B27D-F78633D63F65}"/>
          </ac:grpSpMkLst>
        </pc:grpChg>
        <pc:picChg chg="add del mod">
          <ac:chgData name="피티위즈(주)" userId="be105a1e-ef17-475a-a144-a250c389e8ce" providerId="ADAL" clId="{48660874-1AFC-4218-ACA3-31F2860F1267}" dt="2020-07-01T06:12:54.642" v="680" actId="27803"/>
          <ac:picMkLst>
            <pc:docMk/>
            <pc:sldMk cId="4288531965" sldId="726"/>
            <ac:picMk id="57" creationId="{CE296408-0916-4904-AB50-F1225A69AE42}"/>
          </ac:picMkLst>
        </pc:picChg>
        <pc:picChg chg="add del">
          <ac:chgData name="피티위즈(주)" userId="be105a1e-ef17-475a-a144-a250c389e8ce" providerId="ADAL" clId="{48660874-1AFC-4218-ACA3-31F2860F1267}" dt="2020-07-01T06:12:30.075" v="671" actId="27803"/>
          <ac:picMkLst>
            <pc:docMk/>
            <pc:sldMk cId="4288531965" sldId="726"/>
            <ac:picMk id="58" creationId="{4D36DB1C-B025-44F7-BA97-A5BB1EDE99F2}"/>
          </ac:picMkLst>
        </pc:pic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48" creationId="{334D0C19-C1FE-40AE-95E7-9778CE0CD870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49" creationId="{6DAF57A4-B666-49F4-9904-B4CB97924C4F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50" creationId="{E0A3ACFF-ACF3-4418-963E-44B9B0B8EFCD}"/>
          </ac:cxnSpMkLst>
        </pc:cxnChg>
        <pc:cxnChg chg="mod topLvl">
          <ac:chgData name="피티위즈(주)" userId="be105a1e-ef17-475a-a144-a250c389e8ce" providerId="ADAL" clId="{48660874-1AFC-4218-ACA3-31F2860F1267}" dt="2020-07-01T06:10:29.388" v="630" actId="165"/>
          <ac:cxnSpMkLst>
            <pc:docMk/>
            <pc:sldMk cId="4288531965" sldId="726"/>
            <ac:cxnSpMk id="51" creationId="{2DE973EF-0D96-4288-96C0-94C9EB38221A}"/>
          </ac:cxnSpMkLst>
        </pc:cxn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865594661" sldId="727"/>
        </pc:sldMkLst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3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59:51.544" v="466" actId="1076"/>
          <ac:spMkLst>
            <pc:docMk/>
            <pc:sldMk cId="1865594661" sldId="727"/>
            <ac:spMk id="4" creationId="{00000000-0000-0000-0000-000000000000}"/>
          </ac:spMkLst>
        </pc:spChg>
        <pc:spChg chg="mod ord topLvl">
          <ac:chgData name="피티위즈(주)" userId="be105a1e-ef17-475a-a144-a250c389e8ce" providerId="ADAL" clId="{48660874-1AFC-4218-ACA3-31F2860F1267}" dt="2020-07-01T05:59:57.388" v="468" actId="1076"/>
          <ac:spMkLst>
            <pc:docMk/>
            <pc:sldMk cId="1865594661" sldId="727"/>
            <ac:spMk id="13" creationId="{00000000-0000-0000-0000-000000000000}"/>
          </ac:spMkLst>
        </pc:spChg>
        <pc:spChg chg="del mod ord">
          <ac:chgData name="피티위즈(주)" userId="be105a1e-ef17-475a-a144-a250c389e8ce" providerId="ADAL" clId="{48660874-1AFC-4218-ACA3-31F2860F1267}" dt="2020-07-01T06:31:35.051" v="917" actId="478"/>
          <ac:spMkLst>
            <pc:docMk/>
            <pc:sldMk cId="1865594661" sldId="727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48660874-1AFC-4218-ACA3-31F2860F1267}" dt="2020-07-01T05:59:51.544" v="466" actId="1076"/>
          <ac:spMkLst>
            <pc:docMk/>
            <pc:sldMk cId="1865594661" sldId="727"/>
            <ac:spMk id="1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54:29.501" v="447" actId="14100"/>
          <ac:spMkLst>
            <pc:docMk/>
            <pc:sldMk cId="1865594661" sldId="727"/>
            <ac:spMk id="19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59:48.451" v="464" actId="1076"/>
          <ac:spMkLst>
            <pc:docMk/>
            <pc:sldMk cId="1865594661" sldId="727"/>
            <ac:spMk id="25" creationId="{00000000-0000-0000-0000-000000000000}"/>
          </ac:spMkLst>
        </pc:spChg>
        <pc:spChg chg="mod ord topLvl">
          <ac:chgData name="피티위즈(주)" userId="be105a1e-ef17-475a-a144-a250c389e8ce" providerId="ADAL" clId="{48660874-1AFC-4218-ACA3-31F2860F1267}" dt="2020-07-01T05:59:57.388" v="468" actId="1076"/>
          <ac:spMkLst>
            <pc:docMk/>
            <pc:sldMk cId="1865594661" sldId="727"/>
            <ac:spMk id="41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3" creationId="{F6EAFEBC-9AF3-4897-B323-FC3E4E0A4E27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4" creationId="{0F7D9F18-570C-442E-BCD0-DCAF6D159E6E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5" creationId="{4A6CC9FF-77B6-4BE8-8973-3CB65C61E267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46" creationId="{26D1284A-AF20-41F9-ADFD-52BB30ACE51C}"/>
          </ac:spMkLst>
        </pc:spChg>
        <pc:spChg chg="del mod">
          <ac:chgData name="피티위즈(주)" userId="be105a1e-ef17-475a-a144-a250c389e8ce" providerId="ADAL" clId="{48660874-1AFC-4218-ACA3-31F2860F1267}" dt="2020-07-01T05:54:05.883" v="436" actId="478"/>
          <ac:spMkLst>
            <pc:docMk/>
            <pc:sldMk cId="1865594661" sldId="727"/>
            <ac:spMk id="6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65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53:43.765" v="429" actId="478"/>
          <ac:spMkLst>
            <pc:docMk/>
            <pc:sldMk cId="1865594661" sldId="727"/>
            <ac:spMk id="6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0" creationId="{00000000-0000-0000-0000-000000000000}"/>
          </ac:spMkLst>
        </pc:spChg>
        <pc:spChg chg="del mod">
          <ac:chgData name="피티위즈(주)" userId="be105a1e-ef17-475a-a144-a250c389e8ce" providerId="ADAL" clId="{48660874-1AFC-4218-ACA3-31F2860F1267}" dt="2020-07-01T05:54:05.883" v="436" actId="478"/>
          <ac:spMkLst>
            <pc:docMk/>
            <pc:sldMk cId="1865594661" sldId="727"/>
            <ac:spMk id="71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72" creationId="{8AB5AC40-254A-4CFE-A316-5CB357BFB2EC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7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1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4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5:44:06.352" v="371" actId="947"/>
          <ac:spMkLst>
            <pc:docMk/>
            <pc:sldMk cId="1865594661" sldId="727"/>
            <ac:spMk id="85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5:30:12.307" v="328" actId="164"/>
          <ac:spMkLst>
            <pc:docMk/>
            <pc:sldMk cId="1865594661" sldId="727"/>
            <ac:spMk id="86" creationId="{14EA24B4-AD26-4EA8-B737-8B74CCD5791A}"/>
          </ac:spMkLst>
        </pc:spChg>
        <pc:spChg chg="mod">
          <ac:chgData name="피티위즈(주)" userId="be105a1e-ef17-475a-a144-a250c389e8ce" providerId="ADAL" clId="{48660874-1AFC-4218-ACA3-31F2860F1267}" dt="2020-07-01T07:10:46.554" v="1668" actId="207"/>
          <ac:spMkLst>
            <pc:docMk/>
            <pc:sldMk cId="1865594661" sldId="727"/>
            <ac:spMk id="100" creationId="{9274B962-177B-464A-AF50-8A3B39629DBF}"/>
          </ac:spMkLst>
        </pc:spChg>
        <pc:grpChg chg="add mod">
          <ac:chgData name="피티위즈(주)" userId="be105a1e-ef17-475a-a144-a250c389e8ce" providerId="ADAL" clId="{48660874-1AFC-4218-ACA3-31F2860F1267}" dt="2020-07-01T05:30:13.166" v="329" actId="1076"/>
          <ac:grpSpMkLst>
            <pc:docMk/>
            <pc:sldMk cId="1865594661" sldId="727"/>
            <ac:grpSpMk id="5" creationId="{6A679291-138B-49E9-A277-81BC02AF772B}"/>
          </ac:grpSpMkLst>
        </pc:grpChg>
        <pc:grpChg chg="del">
          <ac:chgData name="피티위즈(주)" userId="be105a1e-ef17-475a-a144-a250c389e8ce" providerId="ADAL" clId="{48660874-1AFC-4218-ACA3-31F2860F1267}" dt="2020-07-01T05:53:33.863" v="424" actId="165"/>
          <ac:grpSpMkLst>
            <pc:docMk/>
            <pc:sldMk cId="1865594661" sldId="727"/>
            <ac:grpSpMk id="12" creationId="{00000000-0000-0000-0000-000000000000}"/>
          </ac:grpSpMkLst>
        </pc:grpChg>
        <pc:grpChg chg="mod">
          <ac:chgData name="피티위즈(주)" userId="be105a1e-ef17-475a-a144-a250c389e8ce" providerId="ADAL" clId="{48660874-1AFC-4218-ACA3-31F2860F1267}" dt="2020-07-01T05:30:02.338" v="326" actId="1076"/>
          <ac:grpSpMkLst>
            <pc:docMk/>
            <pc:sldMk cId="1865594661" sldId="727"/>
            <ac:grpSpMk id="14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4:31.675" v="448" actId="165"/>
          <ac:grpSpMkLst>
            <pc:docMk/>
            <pc:sldMk cId="1865594661" sldId="727"/>
            <ac:grpSpMk id="17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4:05.883" v="436" actId="478"/>
          <ac:grpSpMkLst>
            <pc:docMk/>
            <pc:sldMk cId="1865594661" sldId="727"/>
            <ac:grpSpMk id="22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3:48.203" v="430" actId="478"/>
          <ac:grpSpMkLst>
            <pc:docMk/>
            <pc:sldMk cId="1865594661" sldId="727"/>
            <ac:grpSpMk id="23" creationId="{00000000-0000-0000-0000-000000000000}"/>
          </ac:grpSpMkLst>
        </pc:grpChg>
        <pc:grpChg chg="del">
          <ac:chgData name="피티위즈(주)" userId="be105a1e-ef17-475a-a144-a250c389e8ce" providerId="ADAL" clId="{48660874-1AFC-4218-ACA3-31F2860F1267}" dt="2020-07-01T05:53:48.203" v="430" actId="478"/>
          <ac:grpSpMkLst>
            <pc:docMk/>
            <pc:sldMk cId="1865594661" sldId="727"/>
            <ac:grpSpMk id="24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57" creationId="{676BDB2F-68C7-4222-A288-E6E92BEE8FC2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60" creationId="{5C533BC8-76DB-4CE8-8083-9E7D1CA7FE27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63" creationId="{40DAF2AA-9C94-4E8A-BD73-D77F0FA1F82E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74" creationId="{79D2DC6E-D111-4FAE-A7EA-DF5783E662A4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87" creationId="{5CDAFAB5-FAF2-4BDF-892E-CE1091264506}"/>
          </ac:grpSpMkLst>
        </pc:grpChg>
        <pc:grpChg chg="add mod">
          <ac:chgData name="피티위즈(주)" userId="be105a1e-ef17-475a-a144-a250c389e8ce" providerId="ADAL" clId="{48660874-1AFC-4218-ACA3-31F2860F1267}" dt="2020-07-01T05:30:12.307" v="328" actId="164"/>
          <ac:grpSpMkLst>
            <pc:docMk/>
            <pc:sldMk cId="1865594661" sldId="727"/>
            <ac:grpSpMk id="91" creationId="{8F3DEBE1-8DC4-4DE4-980A-53F16975F872}"/>
          </ac:grpSpMkLst>
        </pc:grpChg>
        <pc:picChg chg="del">
          <ac:chgData name="피티위즈(주)" userId="be105a1e-ef17-475a-a144-a250c389e8ce" providerId="ADAL" clId="{48660874-1AFC-4218-ACA3-31F2860F1267}" dt="2020-07-01T05:54:05.883" v="436" actId="478"/>
          <ac:picMkLst>
            <pc:docMk/>
            <pc:sldMk cId="1865594661" sldId="727"/>
            <ac:picMk id="67" creationId="{00000000-0000-0000-0000-000000000000}"/>
          </ac:picMkLst>
        </pc:picChg>
        <pc:picChg chg="add mod">
          <ac:chgData name="피티위즈(주)" userId="be105a1e-ef17-475a-a144-a250c389e8ce" providerId="ADAL" clId="{48660874-1AFC-4218-ACA3-31F2860F1267}" dt="2020-07-01T05:30:12.307" v="328" actId="164"/>
          <ac:picMkLst>
            <pc:docMk/>
            <pc:sldMk cId="1865594661" sldId="727"/>
            <ac:picMk id="73" creationId="{BA8C5FA0-9E50-4983-9C13-69590FF35995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785473938" sldId="728"/>
        </pc:sldMkLst>
        <pc:spChg chg="del mod">
          <ac:chgData name="피티위즈(주)" userId="be105a1e-ef17-475a-a144-a250c389e8ce" providerId="ADAL" clId="{48660874-1AFC-4218-ACA3-31F2860F1267}" dt="2020-07-01T06:58:51.100" v="1281" actId="478"/>
          <ac:spMkLst>
            <pc:docMk/>
            <pc:sldMk cId="3785473938" sldId="728"/>
            <ac:spMk id="3" creationId="{1E795DA0-0677-476A-90F0-886B47978272}"/>
          </ac:spMkLst>
        </pc:spChg>
        <pc:spChg chg="mod ord">
          <ac:chgData name="피티위즈(주)" userId="be105a1e-ef17-475a-a144-a250c389e8ce" providerId="ADAL" clId="{48660874-1AFC-4218-ACA3-31F2860F1267}" dt="2020-07-01T07:04:23.649" v="1398" actId="12788"/>
          <ac:spMkLst>
            <pc:docMk/>
            <pc:sldMk cId="3785473938" sldId="728"/>
            <ac:spMk id="4" creationId="{F08686CB-760D-4100-9CC3-D5FDF1524DFB}"/>
          </ac:spMkLst>
        </pc:spChg>
        <pc:spChg chg="mod">
          <ac:chgData name="피티위즈(주)" userId="be105a1e-ef17-475a-a144-a250c389e8ce" providerId="ADAL" clId="{48660874-1AFC-4218-ACA3-31F2860F1267}" dt="2020-07-01T07:10:31.994" v="1667" actId="14100"/>
          <ac:spMkLst>
            <pc:docMk/>
            <pc:sldMk cId="3785473938" sldId="728"/>
            <ac:spMk id="5" creationId="{3F3762FD-5CDA-405C-A081-33EDE048E114}"/>
          </ac:spMkLst>
        </pc:spChg>
        <pc:spChg chg="add del mod">
          <ac:chgData name="피티위즈(주)" userId="be105a1e-ef17-475a-a144-a250c389e8ce" providerId="ADAL" clId="{48660874-1AFC-4218-ACA3-31F2860F1267}" dt="2020-07-01T07:03:18.461" v="1370" actId="478"/>
          <ac:spMkLst>
            <pc:docMk/>
            <pc:sldMk cId="3785473938" sldId="728"/>
            <ac:spMk id="6" creationId="{5C6DC197-7777-4B73-AD22-3A198AA0C78C}"/>
          </ac:spMkLst>
        </pc:spChg>
        <pc:spChg chg="del mod topLvl">
          <ac:chgData name="피티위즈(주)" userId="be105a1e-ef17-475a-a144-a250c389e8ce" providerId="ADAL" clId="{48660874-1AFC-4218-ACA3-31F2860F1267}" dt="2020-07-01T06:59:54.401" v="1306" actId="478"/>
          <ac:spMkLst>
            <pc:docMk/>
            <pc:sldMk cId="3785473938" sldId="728"/>
            <ac:spMk id="7" creationId="{5625959D-6F7C-4FB0-B2BD-D5588A17C05F}"/>
          </ac:spMkLst>
        </pc:spChg>
        <pc:spChg chg="mod ord">
          <ac:chgData name="피티위즈(주)" userId="be105a1e-ef17-475a-a144-a250c389e8ce" providerId="ADAL" clId="{48660874-1AFC-4218-ACA3-31F2860F1267}" dt="2020-07-01T07:07:45.406" v="1657" actId="207"/>
          <ac:spMkLst>
            <pc:docMk/>
            <pc:sldMk cId="3785473938" sldId="728"/>
            <ac:spMk id="14" creationId="{3D6ADC3E-C1A3-44BC-838F-07635EC76B3A}"/>
          </ac:spMkLst>
        </pc:spChg>
        <pc:spChg chg="del mod">
          <ac:chgData name="피티위즈(주)" userId="be105a1e-ef17-475a-a144-a250c389e8ce" providerId="ADAL" clId="{48660874-1AFC-4218-ACA3-31F2860F1267}" dt="2020-07-01T05:59:13.257" v="449" actId="478"/>
          <ac:spMkLst>
            <pc:docMk/>
            <pc:sldMk cId="3785473938" sldId="728"/>
            <ac:spMk id="33" creationId="{00000000-0000-0000-0000-000000000000}"/>
          </ac:spMkLst>
        </pc:spChg>
        <pc:spChg chg="del mod topLvl">
          <ac:chgData name="피티위즈(주)" userId="be105a1e-ef17-475a-a144-a250c389e8ce" providerId="ADAL" clId="{48660874-1AFC-4218-ACA3-31F2860F1267}" dt="2020-07-01T06:00:09.388" v="472" actId="478"/>
          <ac:spMkLst>
            <pc:docMk/>
            <pc:sldMk cId="3785473938" sldId="728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48660874-1AFC-4218-ACA3-31F2860F1267}" dt="2020-07-01T05:59:33.482" v="462" actId="478"/>
          <ac:spMkLst>
            <pc:docMk/>
            <pc:sldMk cId="3785473938" sldId="728"/>
            <ac:spMk id="35" creationId="{00000000-0000-0000-0000-000000000000}"/>
          </ac:spMkLst>
        </pc:spChg>
        <pc:spChg chg="add mod">
          <ac:chgData name="피티위즈(주)" userId="be105a1e-ef17-475a-a144-a250c389e8ce" providerId="ADAL" clId="{48660874-1AFC-4218-ACA3-31F2860F1267}" dt="2020-07-01T06:46:14.941" v="1115" actId="14100"/>
          <ac:spMkLst>
            <pc:docMk/>
            <pc:sldMk cId="3785473938" sldId="728"/>
            <ac:spMk id="50" creationId="{B7E131CA-CBF0-4D60-ADA9-C276C20602FB}"/>
          </ac:spMkLst>
        </pc:spChg>
        <pc:spChg chg="add mod">
          <ac:chgData name="피티위즈(주)" userId="be105a1e-ef17-475a-a144-a250c389e8ce" providerId="ADAL" clId="{48660874-1AFC-4218-ACA3-31F2860F1267}" dt="2020-07-01T06:46:18.628" v="1119" actId="1035"/>
          <ac:spMkLst>
            <pc:docMk/>
            <pc:sldMk cId="3785473938" sldId="728"/>
            <ac:spMk id="51" creationId="{3592AE5E-EF61-4217-B060-9C5A4A6D04C0}"/>
          </ac:spMkLst>
        </pc:spChg>
        <pc:spChg chg="del">
          <ac:chgData name="피티위즈(주)" userId="be105a1e-ef17-475a-a144-a250c389e8ce" providerId="ADAL" clId="{48660874-1AFC-4218-ACA3-31F2860F1267}" dt="2020-07-01T05:59:18.288" v="452" actId="478"/>
          <ac:spMkLst>
            <pc:docMk/>
            <pc:sldMk cId="3785473938" sldId="728"/>
            <ac:spMk id="53" creationId="{00000000-0000-0000-0000-00000000000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56" creationId="{F5311D69-3D0C-45FB-AA3C-61B82ADD559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57" creationId="{5805BAA6-19BA-40E2-BC36-E0AC5EA102D1}"/>
          </ac:spMkLst>
        </pc:spChg>
        <pc:spChg chg="del">
          <ac:chgData name="피티위즈(주)" userId="be105a1e-ef17-475a-a144-a250c389e8ce" providerId="ADAL" clId="{48660874-1AFC-4218-ACA3-31F2860F1267}" dt="2020-07-01T05:59:19.257" v="453" actId="478"/>
          <ac:spMkLst>
            <pc:docMk/>
            <pc:sldMk cId="3785473938" sldId="728"/>
            <ac:spMk id="58" creationId="{00000000-0000-0000-0000-000000000000}"/>
          </ac:spMkLst>
        </pc:spChg>
        <pc:spChg chg="del">
          <ac:chgData name="피티위즈(주)" userId="be105a1e-ef17-475a-a144-a250c389e8ce" providerId="ADAL" clId="{48660874-1AFC-4218-ACA3-31F2860F1267}" dt="2020-07-01T07:10:12.525" v="1663" actId="478"/>
          <ac:spMkLst>
            <pc:docMk/>
            <pc:sldMk cId="3785473938" sldId="728"/>
            <ac:spMk id="100" creationId="{AD41DFB9-3B6E-426B-A9B6-C7B35AFC5BBC}"/>
          </ac:spMkLst>
        </pc:spChg>
        <pc:spChg chg="add del mod">
          <ac:chgData name="피티위즈(주)" userId="be105a1e-ef17-475a-a144-a250c389e8ce" providerId="ADAL" clId="{48660874-1AFC-4218-ACA3-31F2860F1267}" dt="2020-07-01T06:00:21.279" v="479" actId="478"/>
          <ac:spMkLst>
            <pc:docMk/>
            <pc:sldMk cId="3785473938" sldId="728"/>
            <ac:spMk id="135" creationId="{9ECF491A-3B66-478D-8BD2-32D6BA28FAA8}"/>
          </ac:spMkLst>
        </pc:spChg>
        <pc:spChg chg="add del">
          <ac:chgData name="피티위즈(주)" userId="be105a1e-ef17-475a-a144-a250c389e8ce" providerId="ADAL" clId="{48660874-1AFC-4218-ACA3-31F2860F1267}" dt="2020-07-01T05:59:34.169" v="463" actId="478"/>
          <ac:spMkLst>
            <pc:docMk/>
            <pc:sldMk cId="3785473938" sldId="728"/>
            <ac:spMk id="136" creationId="{214E586E-C722-433A-8397-89F3E4ABE5C2}"/>
          </ac:spMkLst>
        </pc:spChg>
        <pc:spChg chg="add del">
          <ac:chgData name="피티위즈(주)" userId="be105a1e-ef17-475a-a144-a250c389e8ce" providerId="ADAL" clId="{48660874-1AFC-4218-ACA3-31F2860F1267}" dt="2020-07-01T05:59:33.482" v="462" actId="478"/>
          <ac:spMkLst>
            <pc:docMk/>
            <pc:sldMk cId="3785473938" sldId="728"/>
            <ac:spMk id="137" creationId="{8B3C50EA-9EB8-4510-833C-061D3F4A7EC5}"/>
          </ac:spMkLst>
        </pc:spChg>
        <pc:spChg chg="add del mod ord">
          <ac:chgData name="피티위즈(주)" userId="be105a1e-ef17-475a-a144-a250c389e8ce" providerId="ADAL" clId="{48660874-1AFC-4218-ACA3-31F2860F1267}" dt="2020-07-01T06:33:16.771" v="918" actId="478"/>
          <ac:spMkLst>
            <pc:docMk/>
            <pc:sldMk cId="3785473938" sldId="728"/>
            <ac:spMk id="138" creationId="{B77FF3C9-B041-417F-AB0B-DF32D9C2148B}"/>
          </ac:spMkLst>
        </pc:spChg>
        <pc:spChg chg="add del mod">
          <ac:chgData name="피티위즈(주)" userId="be105a1e-ef17-475a-a144-a250c389e8ce" providerId="ADAL" clId="{48660874-1AFC-4218-ACA3-31F2860F1267}" dt="2020-07-01T06:33:16.771" v="918" actId="478"/>
          <ac:spMkLst>
            <pc:docMk/>
            <pc:sldMk cId="3785473938" sldId="728"/>
            <ac:spMk id="139" creationId="{4BCCCE7D-26B9-489F-ADDF-5733278CCCA9}"/>
          </ac:spMkLst>
        </pc:spChg>
        <pc:spChg chg="mod">
          <ac:chgData name="피티위즈(주)" userId="be105a1e-ef17-475a-a144-a250c389e8ce" providerId="ADAL" clId="{48660874-1AFC-4218-ACA3-31F2860F1267}" dt="2020-07-01T07:09:38.415" v="1662"/>
          <ac:spMkLst>
            <pc:docMk/>
            <pc:sldMk cId="3785473938" sldId="728"/>
            <ac:spMk id="141" creationId="{0E9218D4-3330-4327-B2A3-8AD3F078891E}"/>
          </ac:spMkLst>
        </pc:spChg>
        <pc:spChg chg="mod">
          <ac:chgData name="피티위즈(주)" userId="be105a1e-ef17-475a-a144-a250c389e8ce" providerId="ADAL" clId="{48660874-1AFC-4218-ACA3-31F2860F1267}" dt="2020-07-01T07:08:10.956" v="1658" actId="207"/>
          <ac:spMkLst>
            <pc:docMk/>
            <pc:sldMk cId="3785473938" sldId="728"/>
            <ac:spMk id="142" creationId="{F76D9DB8-CB49-4452-A25A-1DA28AA36067}"/>
          </ac:spMkLst>
        </pc:spChg>
        <pc:spChg chg="add mod">
          <ac:chgData name="피티위즈(주)" userId="be105a1e-ef17-475a-a144-a250c389e8ce" providerId="ADAL" clId="{48660874-1AFC-4218-ACA3-31F2860F1267}" dt="2020-07-01T06:33:24.787" v="929"/>
          <ac:spMkLst>
            <pc:docMk/>
            <pc:sldMk cId="3785473938" sldId="728"/>
            <ac:spMk id="143" creationId="{B0BE377A-34CC-425D-B030-09D4931D2E44}"/>
          </ac:spMkLst>
        </pc:spChg>
        <pc:spChg chg="add mod ord topLvl">
          <ac:chgData name="피티위즈(주)" userId="be105a1e-ef17-475a-a144-a250c389e8ce" providerId="ADAL" clId="{48660874-1AFC-4218-ACA3-31F2860F1267}" dt="2020-07-01T06:50:51.513" v="1216" actId="164"/>
          <ac:spMkLst>
            <pc:docMk/>
            <pc:sldMk cId="3785473938" sldId="728"/>
            <ac:spMk id="158" creationId="{F08686CB-760D-4100-9CC3-D5FDF1524DFB}"/>
          </ac:spMkLst>
        </pc:spChg>
        <pc:spChg chg="add mod topLvl">
          <ac:chgData name="피티위즈(주)" userId="be105a1e-ef17-475a-a144-a250c389e8ce" providerId="ADAL" clId="{48660874-1AFC-4218-ACA3-31F2860F1267}" dt="2020-07-01T06:52:06.543" v="1234" actId="164"/>
          <ac:spMkLst>
            <pc:docMk/>
            <pc:sldMk cId="3785473938" sldId="728"/>
            <ac:spMk id="159" creationId="{3F3762FD-5CDA-405C-A081-33EDE048E114}"/>
          </ac:spMkLst>
        </pc:spChg>
        <pc:spChg chg="add mod topLvl">
          <ac:chgData name="피티위즈(주)" userId="be105a1e-ef17-475a-a144-a250c389e8ce" providerId="ADAL" clId="{48660874-1AFC-4218-ACA3-31F2860F1267}" dt="2020-07-01T06:50:54.029" v="1218" actId="164"/>
          <ac:spMkLst>
            <pc:docMk/>
            <pc:sldMk cId="3785473938" sldId="728"/>
            <ac:spMk id="160" creationId="{5C6DC197-7777-4B73-AD22-3A198AA0C78C}"/>
          </ac:spMkLst>
        </pc:spChg>
        <pc:spChg chg="add del mod">
          <ac:chgData name="피티위즈(주)" userId="be105a1e-ef17-475a-a144-a250c389e8ce" providerId="ADAL" clId="{48660874-1AFC-4218-ACA3-31F2860F1267}" dt="2020-07-01T06:38:50.088" v="997" actId="478"/>
          <ac:spMkLst>
            <pc:docMk/>
            <pc:sldMk cId="3785473938" sldId="728"/>
            <ac:spMk id="175" creationId="{4EED550D-57F9-45ED-82B4-6E41759B2A53}"/>
          </ac:spMkLst>
        </pc:spChg>
        <pc:spChg chg="add mod">
          <ac:chgData name="피티위즈(주)" userId="be105a1e-ef17-475a-a144-a250c389e8ce" providerId="ADAL" clId="{48660874-1AFC-4218-ACA3-31F2860F1267}" dt="2020-07-01T06:50:54.029" v="1218" actId="164"/>
          <ac:spMkLst>
            <pc:docMk/>
            <pc:sldMk cId="3785473938" sldId="728"/>
            <ac:spMk id="176" creationId="{1E795DA0-0677-476A-90F0-886B47978272}"/>
          </ac:spMkLst>
        </pc:spChg>
        <pc:spChg chg="add del mod">
          <ac:chgData name="피티위즈(주)" userId="be105a1e-ef17-475a-a144-a250c389e8ce" providerId="ADAL" clId="{48660874-1AFC-4218-ACA3-31F2860F1267}" dt="2020-07-01T06:48:44.948" v="1152" actId="478"/>
          <ac:spMkLst>
            <pc:docMk/>
            <pc:sldMk cId="3785473938" sldId="728"/>
            <ac:spMk id="177" creationId="{D40EE623-F0E6-488F-BD9C-60CDE144F0F6}"/>
          </ac:spMkLst>
        </pc:spChg>
        <pc:spChg chg="add mod ord">
          <ac:chgData name="피티위즈(주)" userId="be105a1e-ef17-475a-a144-a250c389e8ce" providerId="ADAL" clId="{48660874-1AFC-4218-ACA3-31F2860F1267}" dt="2020-07-01T06:45:57.363" v="1114" actId="164"/>
          <ac:spMkLst>
            <pc:docMk/>
            <pc:sldMk cId="3785473938" sldId="728"/>
            <ac:spMk id="178" creationId="{44947BA6-943B-4BA4-B047-F404841D1D48}"/>
          </ac:spMkLst>
        </pc:spChg>
        <pc:spChg chg="del mod">
          <ac:chgData name="피티위즈(주)" userId="be105a1e-ef17-475a-a144-a250c389e8ce" providerId="ADAL" clId="{48660874-1AFC-4218-ACA3-31F2860F1267}" dt="2020-07-01T06:47:03.910" v="1124" actId="478"/>
          <ac:spMkLst>
            <pc:docMk/>
            <pc:sldMk cId="3785473938" sldId="728"/>
            <ac:spMk id="180" creationId="{1943E34E-B9C6-4651-B433-366C0F64D62E}"/>
          </ac:spMkLst>
        </pc:spChg>
        <pc:spChg chg="del mod">
          <ac:chgData name="피티위즈(주)" userId="be105a1e-ef17-475a-a144-a250c389e8ce" providerId="ADAL" clId="{48660874-1AFC-4218-ACA3-31F2860F1267}" dt="2020-07-01T06:47:26.806" v="1135" actId="478"/>
          <ac:spMkLst>
            <pc:docMk/>
            <pc:sldMk cId="3785473938" sldId="728"/>
            <ac:spMk id="182" creationId="{EBF1D4E0-FD66-40C5-9119-BAF1CE866B82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4" creationId="{DC30F68D-662C-425B-9FC0-C4CC8E101904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5" creationId="{48D9D748-D807-4387-95D3-B6BDA864EF0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6" creationId="{332CE8A8-5ABC-4394-A010-88246C50134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7" creationId="{72229512-940E-43DA-A997-B7E4AD4F5A65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8" creationId="{3323D41B-99EB-4564-BE50-7050FF33B060}"/>
          </ac:spMkLst>
        </pc:spChg>
        <pc:spChg chg="mod topLvl">
          <ac:chgData name="피티위즈(주)" userId="be105a1e-ef17-475a-a144-a250c389e8ce" providerId="ADAL" clId="{48660874-1AFC-4218-ACA3-31F2860F1267}" dt="2020-07-01T06:48:03.998" v="1139" actId="164"/>
          <ac:spMkLst>
            <pc:docMk/>
            <pc:sldMk cId="3785473938" sldId="728"/>
            <ac:spMk id="189" creationId="{000C1FE7-10F3-4782-BB1E-AE8518D677C5}"/>
          </ac:spMkLst>
        </pc:spChg>
        <pc:spChg chg="del mod topLvl">
          <ac:chgData name="피티위즈(주)" userId="be105a1e-ef17-475a-a144-a250c389e8ce" providerId="ADAL" clId="{48660874-1AFC-4218-ACA3-31F2860F1267}" dt="2020-07-01T06:48:00.108" v="1138" actId="478"/>
          <ac:spMkLst>
            <pc:docMk/>
            <pc:sldMk cId="3785473938" sldId="728"/>
            <ac:spMk id="190" creationId="{000620F3-B0D0-465B-AE0A-C4ED6C4DFFB1}"/>
          </ac:spMkLst>
        </pc:spChg>
        <pc:spChg chg="add del mod">
          <ac:chgData name="피티위즈(주)" userId="be105a1e-ef17-475a-a144-a250c389e8ce" providerId="ADAL" clId="{48660874-1AFC-4218-ACA3-31F2860F1267}" dt="2020-07-01T06:48:28.982" v="1148" actId="478"/>
          <ac:spMkLst>
            <pc:docMk/>
            <pc:sldMk cId="3785473938" sldId="728"/>
            <ac:spMk id="192" creationId="{A043A8B0-7F91-4B72-840C-E742BA5B931B}"/>
          </ac:spMkLst>
        </pc:spChg>
        <pc:spChg chg="mod">
          <ac:chgData name="피티위즈(주)" userId="be105a1e-ef17-475a-a144-a250c389e8ce" providerId="ADAL" clId="{48660874-1AFC-4218-ACA3-31F2860F1267}" dt="2020-07-01T06:49:35.079" v="1166" actId="164"/>
          <ac:spMkLst>
            <pc:docMk/>
            <pc:sldMk cId="3785473938" sldId="728"/>
            <ac:spMk id="194" creationId="{5625959D-6F7C-4FB0-B2BD-D5588A17C05F}"/>
          </ac:spMkLst>
        </pc:spChg>
        <pc:spChg chg="mod">
          <ac:chgData name="피티위즈(주)" userId="be105a1e-ef17-475a-a144-a250c389e8ce" providerId="ADAL" clId="{48660874-1AFC-4218-ACA3-31F2860F1267}" dt="2020-07-01T06:49:26.673" v="1164" actId="14100"/>
          <ac:spMkLst>
            <pc:docMk/>
            <pc:sldMk cId="3785473938" sldId="728"/>
            <ac:spMk id="197" creationId="{37B27772-8B04-4311-8608-64554EE3B8FA}"/>
          </ac:spMkLst>
        </pc:spChg>
        <pc:spChg chg="mod">
          <ac:chgData name="피티위즈(주)" userId="be105a1e-ef17-475a-a144-a250c389e8ce" providerId="ADAL" clId="{48660874-1AFC-4218-ACA3-31F2860F1267}" dt="2020-07-01T06:49:14.839" v="1160" actId="14100"/>
          <ac:spMkLst>
            <pc:docMk/>
            <pc:sldMk cId="3785473938" sldId="728"/>
            <ac:spMk id="199" creationId="{6EBA833E-17D2-4C47-B626-6A629447F170}"/>
          </ac:spMkLst>
        </pc:spChg>
        <pc:spChg chg="add mod ord topLvl">
          <ac:chgData name="피티위즈(주)" userId="be105a1e-ef17-475a-a144-a250c389e8ce" providerId="ADAL" clId="{48660874-1AFC-4218-ACA3-31F2860F1267}" dt="2020-07-01T06:52:06.543" v="1234" actId="164"/>
          <ac:spMkLst>
            <pc:docMk/>
            <pc:sldMk cId="3785473938" sldId="728"/>
            <ac:spMk id="201" creationId="{3D6ADC3E-C1A3-44BC-838F-07635EC76B3A}"/>
          </ac:spMkLst>
        </pc:spChg>
        <pc:spChg chg="add mod">
          <ac:chgData name="피티위즈(주)" userId="be105a1e-ef17-475a-a144-a250c389e8ce" providerId="ADAL" clId="{48660874-1AFC-4218-ACA3-31F2860F1267}" dt="2020-07-01T07:02:51.801" v="1359" actId="554"/>
          <ac:spMkLst>
            <pc:docMk/>
            <pc:sldMk cId="3785473938" sldId="728"/>
            <ac:spMk id="208" creationId="{F9FA9F70-E9FC-43FE-996E-FB01FED8A37F}"/>
          </ac:spMkLst>
        </pc:spChg>
        <pc:spChg chg="add mod">
          <ac:chgData name="피티위즈(주)" userId="be105a1e-ef17-475a-a144-a250c389e8ce" providerId="ADAL" clId="{48660874-1AFC-4218-ACA3-31F2860F1267}" dt="2020-07-01T07:02:51.801" v="1359" actId="554"/>
          <ac:spMkLst>
            <pc:docMk/>
            <pc:sldMk cId="3785473938" sldId="728"/>
            <ac:spMk id="209" creationId="{E871E683-DB99-4CFE-B42A-36A22C88BC69}"/>
          </ac:spMkLst>
        </pc:spChg>
        <pc:spChg chg="add del mod">
          <ac:chgData name="피티위즈(주)" userId="be105a1e-ef17-475a-a144-a250c389e8ce" providerId="ADAL" clId="{48660874-1AFC-4218-ACA3-31F2860F1267}" dt="2020-07-01T06:54:16.947" v="1251" actId="478"/>
          <ac:spMkLst>
            <pc:docMk/>
            <pc:sldMk cId="3785473938" sldId="728"/>
            <ac:spMk id="210" creationId="{2B1A02BA-5BBF-423A-8E61-D9709EAC3764}"/>
          </ac:spMkLst>
        </pc:spChg>
        <pc:spChg chg="add del mod">
          <ac:chgData name="피티위즈(주)" userId="be105a1e-ef17-475a-a144-a250c389e8ce" providerId="ADAL" clId="{48660874-1AFC-4218-ACA3-31F2860F1267}" dt="2020-07-01T06:55:48.903" v="1265" actId="478"/>
          <ac:spMkLst>
            <pc:docMk/>
            <pc:sldMk cId="3785473938" sldId="728"/>
            <ac:spMk id="211" creationId="{F42E3CB9-77B4-4468-A505-8AB3288465C6}"/>
          </ac:spMkLst>
        </pc:spChg>
        <pc:spChg chg="add mod">
          <ac:chgData name="피티위즈(주)" userId="be105a1e-ef17-475a-a144-a250c389e8ce" providerId="ADAL" clId="{48660874-1AFC-4218-ACA3-31F2860F1267}" dt="2020-07-01T06:58:40.541" v="1276" actId="164"/>
          <ac:spMkLst>
            <pc:docMk/>
            <pc:sldMk cId="3785473938" sldId="728"/>
            <ac:spMk id="214" creationId="{2365742F-7CA8-4FE9-961A-EA0F287851FD}"/>
          </ac:spMkLst>
        </pc:spChg>
        <pc:spChg chg="add mod">
          <ac:chgData name="피티위즈(주)" userId="be105a1e-ef17-475a-a144-a250c389e8ce" providerId="ADAL" clId="{48660874-1AFC-4218-ACA3-31F2860F1267}" dt="2020-07-01T06:58:40.541" v="1276" actId="164"/>
          <ac:spMkLst>
            <pc:docMk/>
            <pc:sldMk cId="3785473938" sldId="728"/>
            <ac:spMk id="215" creationId="{F1709EA9-F515-4B22-B2F0-2F5038F8E976}"/>
          </ac:spMkLst>
        </pc:spChg>
        <pc:spChg chg="del mod topLvl">
          <ac:chgData name="피티위즈(주)" userId="be105a1e-ef17-475a-a144-a250c389e8ce" providerId="ADAL" clId="{48660874-1AFC-4218-ACA3-31F2860F1267}" dt="2020-07-01T06:58:57.584" v="1286" actId="478"/>
          <ac:spMkLst>
            <pc:docMk/>
            <pc:sldMk cId="3785473938" sldId="728"/>
            <ac:spMk id="219" creationId="{F06FA10B-350C-4216-A752-2B0D38C85C02}"/>
          </ac:spMkLst>
        </pc:spChg>
        <pc:spChg chg="add mod">
          <ac:chgData name="피티위즈(주)" userId="be105a1e-ef17-475a-a144-a250c389e8ce" providerId="ADAL" clId="{48660874-1AFC-4218-ACA3-31F2860F1267}" dt="2020-07-01T07:02:46.535" v="1358" actId="207"/>
          <ac:spMkLst>
            <pc:docMk/>
            <pc:sldMk cId="3785473938" sldId="728"/>
            <ac:spMk id="222" creationId="{ECEDA83A-CE78-45A0-BB8D-DAA1E412397C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4" creationId="{0132D30E-663E-4B57-8119-529AE1166243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5" creationId="{028EE8A1-DE03-43E9-ADD4-919F2454DDC7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6" creationId="{33CDE514-24DE-4656-9042-FDF213C9D24A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7" creationId="{4475D804-6F30-4B2E-8C48-C1D567FDB8FE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8" creationId="{40E902F2-6CF4-4D31-BBB9-7F63AA8D42FA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29" creationId="{C74B5B2A-7E92-4A92-ACE0-5C22CB140D14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0" creationId="{A2666826-2213-47F5-A4A7-C6C007F1F1EB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1" creationId="{5CAEFE46-0CE7-4417-8BBA-1FB3BAB1687E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2" creationId="{E368D02E-4E53-46EB-883A-223F815586E1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3" creationId="{18B5F32D-DF20-4579-ABB7-268743B6D196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4" creationId="{54ADE874-9518-464C-BD0D-10D1CBFDF560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5" creationId="{E68A3C47-E30B-4012-A1CB-3F9D0B6FC2FC}"/>
          </ac:spMkLst>
        </pc:spChg>
        <pc:spChg chg="mod topLvl">
          <ac:chgData name="피티위즈(주)" userId="be105a1e-ef17-475a-a144-a250c389e8ce" providerId="ADAL" clId="{48660874-1AFC-4218-ACA3-31F2860F1267}" dt="2020-07-01T06:59:32.314" v="1297" actId="164"/>
          <ac:spMkLst>
            <pc:docMk/>
            <pc:sldMk cId="3785473938" sldId="728"/>
            <ac:spMk id="236" creationId="{E13993F9-2F55-42BC-9346-BD8253E3A33E}"/>
          </ac:spMkLst>
        </pc:spChg>
        <pc:spChg chg="add mod">
          <ac:chgData name="피티위즈(주)" userId="be105a1e-ef17-475a-a144-a250c389e8ce" providerId="ADAL" clId="{48660874-1AFC-4218-ACA3-31F2860F1267}" dt="2020-07-01T07:02:46.535" v="1358" actId="207"/>
          <ac:spMkLst>
            <pc:docMk/>
            <pc:sldMk cId="3785473938" sldId="728"/>
            <ac:spMk id="238" creationId="{B166E718-A933-4213-9C93-CFF6B5763695}"/>
          </ac:spMkLst>
        </pc:spChg>
        <pc:spChg chg="add mod ord">
          <ac:chgData name="피티위즈(주)" userId="be105a1e-ef17-475a-a144-a250c389e8ce" providerId="ADAL" clId="{48660874-1AFC-4218-ACA3-31F2860F1267}" dt="2020-07-01T07:04:21.350" v="1396" actId="12788"/>
          <ac:spMkLst>
            <pc:docMk/>
            <pc:sldMk cId="3785473938" sldId="728"/>
            <ac:spMk id="251" creationId="{CC41B1DF-AB05-4650-A130-B90B14CFDD35}"/>
          </ac:spMkLst>
        </pc:spChg>
        <pc:spChg chg="add mod ord">
          <ac:chgData name="피티위즈(주)" userId="be105a1e-ef17-475a-a144-a250c389e8ce" providerId="ADAL" clId="{48660874-1AFC-4218-ACA3-31F2860F1267}" dt="2020-07-01T07:07:45.406" v="1657" actId="207"/>
          <ac:spMkLst>
            <pc:docMk/>
            <pc:sldMk cId="3785473938" sldId="728"/>
            <ac:spMk id="252" creationId="{426B6971-32D9-4EAA-AAC0-963C817CA900}"/>
          </ac:spMkLst>
        </pc:spChg>
        <pc:grpChg chg="del mod topLvl">
          <ac:chgData name="피티위즈(주)" userId="be105a1e-ef17-475a-a144-a250c389e8ce" providerId="ADAL" clId="{48660874-1AFC-4218-ACA3-31F2860F1267}" dt="2020-07-01T05:59:25.601" v="455" actId="478"/>
          <ac:grpSpMkLst>
            <pc:docMk/>
            <pc:sldMk cId="3785473938" sldId="728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5:59:26.659" v="456" actId="478"/>
          <ac:grpSpMkLst>
            <pc:docMk/>
            <pc:sldMk cId="3785473938" sldId="728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5:59:28.064" v="457" actId="478"/>
          <ac:grpSpMkLst>
            <pc:docMk/>
            <pc:sldMk cId="3785473938" sldId="728"/>
            <ac:grpSpMk id="4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5:59:18.288" v="452" actId="478"/>
          <ac:grpSpMkLst>
            <pc:docMk/>
            <pc:sldMk cId="3785473938" sldId="728"/>
            <ac:grpSpMk id="5" creationId="{00000000-0000-0000-0000-000000000000}"/>
          </ac:grpSpMkLst>
        </pc:grpChg>
        <pc:grpChg chg="add del mod">
          <ac:chgData name="피티위즈(주)" userId="be105a1e-ef17-475a-a144-a250c389e8ce" providerId="ADAL" clId="{48660874-1AFC-4218-ACA3-31F2860F1267}" dt="2020-07-01T05:59:23.991" v="454" actId="165"/>
          <ac:grpSpMkLst>
            <pc:docMk/>
            <pc:sldMk cId="3785473938" sldId="728"/>
            <ac:grpSpMk id="6" creationId="{A42995C3-9817-4F97-BF0E-26EE1E6987E4}"/>
          </ac:grpSpMkLst>
        </pc:grpChg>
        <pc:grpChg chg="del mod topLvl">
          <ac:chgData name="피티위즈(주)" userId="be105a1e-ef17-475a-a144-a250c389e8ce" providerId="ADAL" clId="{48660874-1AFC-4218-ACA3-31F2860F1267}" dt="2020-07-01T06:59:26.548" v="1292" actId="478"/>
          <ac:grpSpMkLst>
            <pc:docMk/>
            <pc:sldMk cId="3785473938" sldId="728"/>
            <ac:grpSpMk id="8" creationId="{8BEA3110-F606-4C85-A9F3-8433E01E671D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3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4" creationId="{00000000-0000-0000-0000-000000000000}"/>
          </ac:grpSpMkLst>
        </pc:grpChg>
        <pc:grpChg chg="del mod topLvl">
          <ac:chgData name="피티위즈(주)" userId="be105a1e-ef17-475a-a144-a250c389e8ce" providerId="ADAL" clId="{48660874-1AFC-4218-ACA3-31F2860F1267}" dt="2020-07-01T06:33:16.771" v="918" actId="478"/>
          <ac:grpSpMkLst>
            <pc:docMk/>
            <pc:sldMk cId="3785473938" sldId="728"/>
            <ac:grpSpMk id="15" creationId="{00000000-0000-0000-0000-000000000000}"/>
          </ac:grpSpMkLst>
        </pc:grpChg>
        <pc:grpChg chg="add del mod ord">
          <ac:chgData name="피티위즈(주)" userId="be105a1e-ef17-475a-a144-a250c389e8ce" providerId="ADAL" clId="{48660874-1AFC-4218-ACA3-31F2860F1267}" dt="2020-07-01T06:40:41.150" v="1032" actId="165"/>
          <ac:grpSpMkLst>
            <pc:docMk/>
            <pc:sldMk cId="3785473938" sldId="728"/>
            <ac:grpSpMk id="49" creationId="{1131611A-F255-49CE-8BB9-EECC935074E8}"/>
          </ac:grpSpMkLst>
        </pc:grpChg>
        <pc:grpChg chg="add mod">
          <ac:chgData name="피티위즈(주)" userId="be105a1e-ef17-475a-a144-a250c389e8ce" providerId="ADAL" clId="{48660874-1AFC-4218-ACA3-31F2860F1267}" dt="2020-07-01T06:48:58.886" v="1157" actId="12788"/>
          <ac:grpSpMkLst>
            <pc:docMk/>
            <pc:sldMk cId="3785473938" sldId="728"/>
            <ac:grpSpMk id="52" creationId="{81689E52-EA77-4C5A-AECB-391CE3EF52AF}"/>
          </ac:grpSpMkLst>
        </pc:grpChg>
        <pc:grpChg chg="add del mod">
          <ac:chgData name="피티위즈(주)" userId="be105a1e-ef17-475a-a144-a250c389e8ce" providerId="ADAL" clId="{48660874-1AFC-4218-ACA3-31F2860F1267}" dt="2020-07-01T06:49:20.307" v="1162" actId="478"/>
          <ac:grpSpMkLst>
            <pc:docMk/>
            <pc:sldMk cId="3785473938" sldId="728"/>
            <ac:grpSpMk id="54" creationId="{6F4835C5-4247-4BF4-B4E1-1DAC5D21A3EE}"/>
          </ac:grpSpMkLst>
        </pc:grpChg>
        <pc:grpChg chg="add mod">
          <ac:chgData name="피티위즈(주)" userId="be105a1e-ef17-475a-a144-a250c389e8ce" providerId="ADAL" clId="{48660874-1AFC-4218-ACA3-31F2860F1267}" dt="2020-07-01T05:59:15.851" v="451" actId="1076"/>
          <ac:grpSpMkLst>
            <pc:docMk/>
            <pc:sldMk cId="3785473938" sldId="728"/>
            <ac:grpSpMk id="55" creationId="{1291191E-0C2D-4120-A6C8-21090E911163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1" creationId="{7C3B52A7-7A51-4EDA-9D74-432194931140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2" creationId="{CD1C7C5C-8B9B-4CC2-B379-104C390AC187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3" creationId="{943E2E21-3E31-4976-B099-5088FEA8B5DF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96" creationId="{F000416B-0935-4242-9A8C-7C9E83D56418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1" creationId="{F3E2B86A-79E6-4D29-94DC-5F0DE1F3F9BC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2" creationId="{74B4FD9F-7465-4837-9476-2562FB29CD32}"/>
          </ac:grpSpMkLst>
        </pc:grpChg>
        <pc:grpChg chg="del mod">
          <ac:chgData name="피티위즈(주)" userId="be105a1e-ef17-475a-a144-a250c389e8ce" providerId="ADAL" clId="{48660874-1AFC-4218-ACA3-31F2860F1267}" dt="2020-07-01T07:10:12.525" v="1663" actId="478"/>
          <ac:grpSpMkLst>
            <pc:docMk/>
            <pc:sldMk cId="3785473938" sldId="728"/>
            <ac:grpSpMk id="103" creationId="{E43B1B55-FDEB-48D7-99E7-F01FD2C46902}"/>
          </ac:grpSpMkLst>
        </pc:grpChg>
        <pc:grpChg chg="add mod">
          <ac:chgData name="피티위즈(주)" userId="be105a1e-ef17-475a-a144-a250c389e8ce" providerId="ADAL" clId="{48660874-1AFC-4218-ACA3-31F2860F1267}" dt="2020-07-01T06:38:11.853" v="986" actId="555"/>
          <ac:grpSpMkLst>
            <pc:docMk/>
            <pc:sldMk cId="3785473938" sldId="728"/>
            <ac:grpSpMk id="140" creationId="{9BB04D59-7FC0-4209-B3C5-9F3A2C45982D}"/>
          </ac:grpSpMkLst>
        </pc:grpChg>
        <pc:grpChg chg="add mod">
          <ac:chgData name="피티위즈(주)" userId="be105a1e-ef17-475a-a144-a250c389e8ce" providerId="ADAL" clId="{48660874-1AFC-4218-ACA3-31F2860F1267}" dt="2020-07-01T07:09:06.679" v="1660" actId="207"/>
          <ac:grpSpMkLst>
            <pc:docMk/>
            <pc:sldMk cId="3785473938" sldId="728"/>
            <ac:grpSpMk id="144" creationId="{CDAFC9C0-2919-4F5A-AF94-4690C57D4458}"/>
          </ac:grpSpMkLst>
        </pc:grpChg>
        <pc:grpChg chg="add del mod">
          <ac:chgData name="피티위즈(주)" userId="be105a1e-ef17-475a-a144-a250c389e8ce" providerId="ADAL" clId="{48660874-1AFC-4218-ACA3-31F2860F1267}" dt="2020-07-01T06:43:24.780" v="1075" actId="478"/>
          <ac:grpSpMkLst>
            <pc:docMk/>
            <pc:sldMk cId="3785473938" sldId="728"/>
            <ac:grpSpMk id="161" creationId="{650E9874-8119-4786-AEC3-8733B0B37CAB}"/>
          </ac:grpSpMkLst>
        </pc:grpChg>
        <pc:grpChg chg="add del">
          <ac:chgData name="피티위즈(주)" userId="be105a1e-ef17-475a-a144-a250c389e8ce" providerId="ADAL" clId="{48660874-1AFC-4218-ACA3-31F2860F1267}" dt="2020-07-01T06:47:57.748" v="1137" actId="165"/>
          <ac:grpSpMkLst>
            <pc:docMk/>
            <pc:sldMk cId="3785473938" sldId="728"/>
            <ac:grpSpMk id="183" creationId="{C4C2F538-C892-4D93-A4D1-3DC0E6910D34}"/>
          </ac:grpSpMkLst>
        </pc:grpChg>
        <pc:grpChg chg="add del mod">
          <ac:chgData name="피티위즈(주)" userId="be105a1e-ef17-475a-a144-a250c389e8ce" providerId="ADAL" clId="{48660874-1AFC-4218-ACA3-31F2860F1267}" dt="2020-07-01T06:48:17.467" v="1145" actId="478"/>
          <ac:grpSpMkLst>
            <pc:docMk/>
            <pc:sldMk cId="3785473938" sldId="728"/>
            <ac:grpSpMk id="191" creationId="{4E04D0D0-8C6C-4F16-8FDA-1016AF265066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195" creationId="{8BEA3110-F606-4C85-A9F3-8433E01E671D}"/>
          </ac:grpSpMkLst>
        </pc:grpChg>
        <pc:grpChg chg="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196" creationId="{DB40D75A-F212-4A71-84BF-1C3F6CF117B1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0" creationId="{6234CB83-81A9-4A89-877E-31D0EA9EF5BC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2" creationId="{F581A56A-9C63-416F-837A-79EAE446A222}"/>
          </ac:grpSpMkLst>
        </pc:grpChg>
        <pc:grpChg chg="add mod">
          <ac:chgData name="피티위즈(주)" userId="be105a1e-ef17-475a-a144-a250c389e8ce" providerId="ADAL" clId="{48660874-1AFC-4218-ACA3-31F2860F1267}" dt="2020-07-01T06:51:03.123" v="1224" actId="12788"/>
          <ac:grpSpMkLst>
            <pc:docMk/>
            <pc:sldMk cId="3785473938" sldId="728"/>
            <ac:grpSpMk id="203" creationId="{E2932A69-2DE1-42A5-913D-27738DC249AD}"/>
          </ac:grpSpMkLst>
        </pc:grpChg>
        <pc:grpChg chg="add mod topLvl">
          <ac:chgData name="피티위즈(주)" userId="be105a1e-ef17-475a-a144-a250c389e8ce" providerId="ADAL" clId="{48660874-1AFC-4218-ACA3-31F2860F1267}" dt="2020-07-01T06:52:06.543" v="1234" actId="164"/>
          <ac:grpSpMkLst>
            <pc:docMk/>
            <pc:sldMk cId="3785473938" sldId="728"/>
            <ac:grpSpMk id="204" creationId="{52F5A009-C102-44E1-8A0A-2F248BC7597A}"/>
          </ac:grpSpMkLst>
        </pc:grpChg>
        <pc:grpChg chg="add del mod">
          <ac:chgData name="피티위즈(주)" userId="be105a1e-ef17-475a-a144-a250c389e8ce" providerId="ADAL" clId="{48660874-1AFC-4218-ACA3-31F2860F1267}" dt="2020-07-01T06:52:05.399" v="1232" actId="165"/>
          <ac:grpSpMkLst>
            <pc:docMk/>
            <pc:sldMk cId="3785473938" sldId="728"/>
            <ac:grpSpMk id="205" creationId="{D79D44A5-56B7-4BCB-A2AD-E43C9C239250}"/>
          </ac:grpSpMkLst>
        </pc:grpChg>
        <pc:grpChg chg="add del mod">
          <ac:chgData name="피티위즈(주)" userId="be105a1e-ef17-475a-a144-a250c389e8ce" providerId="ADAL" clId="{48660874-1AFC-4218-ACA3-31F2860F1267}" dt="2020-07-01T07:03:11.461" v="1364" actId="478"/>
          <ac:grpSpMkLst>
            <pc:docMk/>
            <pc:sldMk cId="3785473938" sldId="728"/>
            <ac:grpSpMk id="206" creationId="{C6337EDA-9B42-4FEF-9043-0E60CD023FB4}"/>
          </ac:grpSpMkLst>
        </pc:grpChg>
        <pc:grpChg chg="add del mod">
          <ac:chgData name="피티위즈(주)" userId="be105a1e-ef17-475a-a144-a250c389e8ce" providerId="ADAL" clId="{48660874-1AFC-4218-ACA3-31F2860F1267}" dt="2020-07-01T06:58:46.431" v="1279" actId="165"/>
          <ac:grpSpMkLst>
            <pc:docMk/>
            <pc:sldMk cId="3785473938" sldId="728"/>
            <ac:grpSpMk id="212" creationId="{1BE1CFFF-6EAB-4C12-9E1B-8F299F52D5B2}"/>
          </ac:grpSpMkLst>
        </pc:grpChg>
        <pc:grpChg chg="add mod">
          <ac:chgData name="피티위즈(주)" userId="be105a1e-ef17-475a-a144-a250c389e8ce" providerId="ADAL" clId="{48660874-1AFC-4218-ACA3-31F2860F1267}" dt="2020-07-01T06:57:28.656" v="1274" actId="164"/>
          <ac:grpSpMkLst>
            <pc:docMk/>
            <pc:sldMk cId="3785473938" sldId="728"/>
            <ac:grpSpMk id="213" creationId="{3AA76F17-1553-4754-AD7E-6A943768D3DF}"/>
          </ac:grpSpMkLst>
        </pc:grpChg>
        <pc:grpChg chg="add mod">
          <ac:chgData name="피티위즈(주)" userId="be105a1e-ef17-475a-a144-a250c389e8ce" providerId="ADAL" clId="{48660874-1AFC-4218-ACA3-31F2860F1267}" dt="2020-07-01T07:02:46.535" v="1358" actId="207"/>
          <ac:grpSpMkLst>
            <pc:docMk/>
            <pc:sldMk cId="3785473938" sldId="728"/>
            <ac:grpSpMk id="216" creationId="{89A0C37B-C6F9-458E-A967-EAB3CD3869A8}"/>
          </ac:grpSpMkLst>
        </pc:grpChg>
        <pc:grpChg chg="add del mod">
          <ac:chgData name="피티위즈(주)" userId="be105a1e-ef17-475a-a144-a250c389e8ce" providerId="ADAL" clId="{48660874-1AFC-4218-ACA3-31F2860F1267}" dt="2020-07-01T06:58:56.318" v="1285" actId="165"/>
          <ac:grpSpMkLst>
            <pc:docMk/>
            <pc:sldMk cId="3785473938" sldId="728"/>
            <ac:grpSpMk id="217" creationId="{6B0E24A2-945B-41BF-AF2F-063D2FEE1B5D}"/>
          </ac:grpSpMkLst>
        </pc:grpChg>
        <pc:grpChg chg="del mod topLvl">
          <ac:chgData name="피티위즈(주)" userId="be105a1e-ef17-475a-a144-a250c389e8ce" providerId="ADAL" clId="{48660874-1AFC-4218-ACA3-31F2860F1267}" dt="2020-07-01T06:59:05.240" v="1290" actId="478"/>
          <ac:grpSpMkLst>
            <pc:docMk/>
            <pc:sldMk cId="3785473938" sldId="728"/>
            <ac:grpSpMk id="218" creationId="{122D45FE-179C-4856-8214-4AF2925112A9}"/>
          </ac:grpSpMkLst>
        </pc:grpChg>
        <pc:grpChg chg="add del mod">
          <ac:chgData name="피티위즈(주)" userId="be105a1e-ef17-475a-a144-a250c389e8ce" providerId="ADAL" clId="{48660874-1AFC-4218-ACA3-31F2860F1267}" dt="2020-07-01T06:59:31.361" v="1296" actId="165"/>
          <ac:grpSpMkLst>
            <pc:docMk/>
            <pc:sldMk cId="3785473938" sldId="728"/>
            <ac:grpSpMk id="223" creationId="{09AAA348-D164-4DFA-86E6-7C1F639B4BEB}"/>
          </ac:grpSpMkLst>
        </pc:grpChg>
        <pc:grpChg chg="add del mod">
          <ac:chgData name="피티위즈(주)" userId="be105a1e-ef17-475a-a144-a250c389e8ce" providerId="ADAL" clId="{48660874-1AFC-4218-ACA3-31F2860F1267}" dt="2020-07-01T07:01:05.603" v="1317" actId="478"/>
          <ac:grpSpMkLst>
            <pc:docMk/>
            <pc:sldMk cId="3785473938" sldId="728"/>
            <ac:grpSpMk id="237" creationId="{54D1E031-CA44-4CD3-BE39-72BB217A9DFF}"/>
          </ac:grpSpMkLst>
        </pc:grpChg>
        <pc:grpChg chg="mod">
          <ac:chgData name="피티위즈(주)" userId="be105a1e-ef17-475a-a144-a250c389e8ce" providerId="ADAL" clId="{48660874-1AFC-4218-ACA3-31F2860F1267}" dt="2020-07-01T07:02:46.535" v="1358" actId="207"/>
          <ac:grpSpMkLst>
            <pc:docMk/>
            <pc:sldMk cId="3785473938" sldId="728"/>
            <ac:grpSpMk id="240" creationId="{B6CC64C2-2D12-4FBF-877E-B676E32217D1}"/>
          </ac:grpSpMkLst>
        </pc:grpChg>
        <pc:picChg chg="del mod">
          <ac:chgData name="피티위즈(주)" userId="be105a1e-ef17-475a-a144-a250c389e8ce" providerId="ADAL" clId="{48660874-1AFC-4218-ACA3-31F2860F1267}" dt="2020-07-01T05:59:18.288" v="452" actId="478"/>
          <ac:picMkLst>
            <pc:docMk/>
            <pc:sldMk cId="3785473938" sldId="728"/>
            <ac:picMk id="99" creationId="{00000000-0000-0000-0000-000000000000}"/>
          </ac:picMkLst>
        </pc:picChg>
        <pc:picChg chg="del">
          <ac:chgData name="피티위즈(주)" userId="be105a1e-ef17-475a-a144-a250c389e8ce" providerId="ADAL" clId="{48660874-1AFC-4218-ACA3-31F2860F1267}" dt="2020-07-01T07:10:12.525" v="1663" actId="478"/>
          <ac:picMkLst>
            <pc:docMk/>
            <pc:sldMk cId="3785473938" sldId="728"/>
            <ac:picMk id="104" creationId="{C9E9E98F-6DDD-41B6-9602-6C743F5E8A5E}"/>
          </ac:picMkLst>
        </pc:picChg>
        <pc:picChg chg="add del">
          <ac:chgData name="피티위즈(주)" userId="be105a1e-ef17-475a-a144-a250c389e8ce" providerId="ADAL" clId="{48660874-1AFC-4218-ACA3-31F2860F1267}" dt="2020-07-01T06:46:57.116" v="1122" actId="27803"/>
          <ac:picMkLst>
            <pc:docMk/>
            <pc:sldMk cId="3785473938" sldId="728"/>
            <ac:picMk id="179" creationId="{1943E34E-B9C6-4651-B433-366C0F64D62E}"/>
          </ac:picMkLst>
        </pc:picChg>
        <pc:picChg chg="add del mod">
          <ac:chgData name="피티위즈(주)" userId="be105a1e-ef17-475a-a144-a250c389e8ce" providerId="ADAL" clId="{48660874-1AFC-4218-ACA3-31F2860F1267}" dt="2020-07-01T06:47:20.928" v="1131" actId="27803"/>
          <ac:picMkLst>
            <pc:docMk/>
            <pc:sldMk cId="3785473938" sldId="728"/>
            <ac:picMk id="181" creationId="{EBF1D4E0-FD66-40C5-9119-BAF1CE866B82}"/>
          </ac:picMkLst>
        </pc:picChg>
        <pc:picChg chg="add del">
          <ac:chgData name="피티위즈(주)" userId="be105a1e-ef17-475a-a144-a250c389e8ce" providerId="ADAL" clId="{48660874-1AFC-4218-ACA3-31F2860F1267}" dt="2020-07-01T06:48:42.289" v="1150" actId="27803"/>
          <ac:picMkLst>
            <pc:docMk/>
            <pc:sldMk cId="3785473938" sldId="728"/>
            <ac:picMk id="193" creationId="{5625959D-6F7C-4FB0-B2BD-D5588A17C05F}"/>
          </ac:picMkLst>
        </pc:picChg>
        <pc:picChg chg="add del mod">
          <ac:chgData name="피티위즈(주)" userId="be105a1e-ef17-475a-a144-a250c389e8ce" providerId="ADAL" clId="{48660874-1AFC-4218-ACA3-31F2860F1267}" dt="2020-07-01T07:01:16.729" v="1321" actId="27803"/>
          <ac:picMkLst>
            <pc:docMk/>
            <pc:sldMk cId="3785473938" sldId="728"/>
            <ac:picMk id="239" creationId="{B6CC64C2-2D12-4FBF-877E-B676E32217D1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918964140" sldId="729"/>
        </pc:sldMkLst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94" creationId="{725F0397-B93D-4532-9DB9-293F4B7F6BCB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95" creationId="{BCA787A6-62E7-4B1B-A050-4B937FFA9C08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2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3" creationId="{1F6AC856-7B89-4E40-9BFF-D12751CE127B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4" creationId="{5C012322-E0D9-4C66-9106-FA8E99E9172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5" creationId="{1C90773A-5F03-4C40-BCDF-FF81CE76ED67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8" creationId="{034BC8B1-0DEA-407B-A614-6871054C8361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19" creationId="{9F113D46-F304-443F-AF00-663043EFF236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20" creationId="{DD2722FD-7849-4F6B-8321-F48C7DAE98B2}"/>
          </ac:spMkLst>
        </pc:spChg>
        <pc:spChg chg="mod">
          <ac:chgData name="피티위즈(주)" userId="be105a1e-ef17-475a-a144-a250c389e8ce" providerId="ADAL" clId="{48660874-1AFC-4218-ACA3-31F2860F1267}" dt="2020-07-01T02:23:20.114" v="11" actId="1076"/>
          <ac:spMkLst>
            <pc:docMk/>
            <pc:sldMk cId="918964140" sldId="729"/>
            <ac:spMk id="127" creationId="{3FD8FDB4-457D-48E9-884D-9F00A8707FF0}"/>
          </ac:spMkLst>
        </pc:spChg>
        <pc:spChg chg="mod">
          <ac:chgData name="피티위즈(주)" userId="be105a1e-ef17-475a-a144-a250c389e8ce" providerId="ADAL" clId="{48660874-1AFC-4218-ACA3-31F2860F1267}" dt="2020-07-01T07:20:08.803" v="1670" actId="115"/>
          <ac:spMkLst>
            <pc:docMk/>
            <pc:sldMk cId="918964140" sldId="729"/>
            <ac:spMk id="136" creationId="{A3C9757C-B531-4C98-B555-78D18C40EE17}"/>
          </ac:spMkLst>
        </pc:spChg>
        <pc:grpChg chg="mod">
          <ac:chgData name="피티위즈(주)" userId="be105a1e-ef17-475a-a144-a250c389e8ce" providerId="ADAL" clId="{48660874-1AFC-4218-ACA3-31F2860F1267}" dt="2020-07-01T02:23:20.114" v="11" actId="1076"/>
          <ac:grpSpMkLst>
            <pc:docMk/>
            <pc:sldMk cId="918964140" sldId="729"/>
            <ac:grpSpMk id="122" creationId="{58F11E76-95A3-4237-9DAD-A16BDCBE8F11}"/>
          </ac:grpSpMkLst>
        </pc:grpChg>
        <pc:picChg chg="add del mod">
          <ac:chgData name="피티위즈(주)" userId="be105a1e-ef17-475a-a144-a250c389e8ce" providerId="ADAL" clId="{48660874-1AFC-4218-ACA3-31F2860F1267}" dt="2020-07-01T02:01:17.812" v="4" actId="478"/>
          <ac:picMkLst>
            <pc:docMk/>
            <pc:sldMk cId="918964140" sldId="729"/>
            <ac:picMk id="49" creationId="{135B52C8-4A81-4692-8BC2-BCAA29DA2C80}"/>
          </ac:picMkLst>
        </pc:picChg>
        <pc:picChg chg="add del mod">
          <ac:chgData name="피티위즈(주)" userId="be105a1e-ef17-475a-a144-a250c389e8ce" providerId="ADAL" clId="{48660874-1AFC-4218-ACA3-31F2860F1267}" dt="2020-07-01T02:01:54.677" v="9" actId="478"/>
          <ac:picMkLst>
            <pc:docMk/>
            <pc:sldMk cId="918964140" sldId="729"/>
            <ac:picMk id="50" creationId="{94EAEAAC-A152-4AEB-A987-B50D6A1DCBAE}"/>
          </ac:picMkLst>
        </pc:picChg>
      </pc:sldChg>
      <pc:sldChg chg="addSp delSp modSp modTransition">
        <pc:chgData name="피티위즈(주)" userId="be105a1e-ef17-475a-a144-a250c389e8ce" providerId="ADAL" clId="{48660874-1AFC-4218-ACA3-31F2860F1267}" dt="2020-07-01T07:24:22.683" v="1701" actId="478"/>
        <pc:sldMkLst>
          <pc:docMk/>
          <pc:sldMk cId="4288531965" sldId="730"/>
        </pc:sldMkLst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3" creationId="{2E6E4519-5A32-42AB-9658-59C15D091F40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4" creationId="{CCF38B93-E759-4E74-BF8D-B8CD85DC9D66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5" creationId="{AA29A3E2-FAF2-47BD-8D5B-C6100E3B9BE2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6" creationId="{D14FCC47-9B78-42D1-B8C1-CFB3EA033628}"/>
          </ac:spMkLst>
        </pc:spChg>
        <pc:spChg chg="mod topLvl">
          <ac:chgData name="피티위즈(주)" userId="be105a1e-ef17-475a-a144-a250c389e8ce" providerId="ADAL" clId="{48660874-1AFC-4218-ACA3-31F2860F1267}" dt="2020-07-01T06:04:51.158" v="541" actId="164"/>
          <ac:spMkLst>
            <pc:docMk/>
            <pc:sldMk cId="4288531965" sldId="730"/>
            <ac:spMk id="8" creationId="{6A12EACC-CA6D-4A01-9621-16B72AF5CCAC}"/>
          </ac:spMkLst>
        </pc:spChg>
        <pc:spChg chg="mod">
          <ac:chgData name="피티위즈(주)" userId="be105a1e-ef17-475a-a144-a250c389e8ce" providerId="ADAL" clId="{48660874-1AFC-4218-ACA3-31F2860F1267}" dt="2020-07-01T07:21:07.829" v="1672" actId="2711"/>
          <ac:spMkLst>
            <pc:docMk/>
            <pc:sldMk cId="4288531965" sldId="730"/>
            <ac:spMk id="19" creationId="{1E5A79AA-C02F-404A-A51F-2827B9B99E19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7" creationId="{BA40F10F-512A-48D4-90F8-46E1232F6FE6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8" creationId="{60705FED-00EA-4D51-A89F-005725C2DCB3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29" creationId="{4CAD4454-E0DD-4BAA-BEBE-ABA6F9DC35BC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30" creationId="{837C8640-4C18-43B5-AADE-E8FBF65D87CE}"/>
          </ac:spMkLst>
        </pc:spChg>
        <pc:spChg chg="add del mod">
          <ac:chgData name="피티위즈(주)" userId="be105a1e-ef17-475a-a144-a250c389e8ce" providerId="ADAL" clId="{48660874-1AFC-4218-ACA3-31F2860F1267}" dt="2020-07-01T07:24:22.683" v="1701" actId="478"/>
          <ac:spMkLst>
            <pc:docMk/>
            <pc:sldMk cId="4288531965" sldId="730"/>
            <ac:spMk id="31" creationId="{2E5B8A3A-CF05-4352-94D0-29D8BE21EEC1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3" creationId="{FD6FF470-BF36-416B-B93F-A275098BABB3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4" creationId="{2233B504-02CA-430B-AE05-70868918FBCC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5" creationId="{09539992-786C-4CB6-B54B-5C02B7DD24BE}"/>
          </ac:spMkLst>
        </pc:spChg>
        <pc:spChg chg="mod topLvl">
          <ac:chgData name="피티위즈(주)" userId="be105a1e-ef17-475a-a144-a250c389e8ce" providerId="ADAL" clId="{48660874-1AFC-4218-ACA3-31F2860F1267}" dt="2020-07-01T07:21:57.717" v="1678" actId="164"/>
          <ac:spMkLst>
            <pc:docMk/>
            <pc:sldMk cId="4288531965" sldId="730"/>
            <ac:spMk id="36" creationId="{4BF3E6B8-CAC1-47E2-BCEA-FD56BF26F8DA}"/>
          </ac:spMkLst>
        </pc:spChg>
        <pc:grpChg chg="del mod">
          <ac:chgData name="피티위즈(주)" userId="be105a1e-ef17-475a-a144-a250c389e8ce" providerId="ADAL" clId="{48660874-1AFC-4218-ACA3-31F2860F1267}" dt="2020-07-01T05:30:32.900" v="334" actId="165"/>
          <ac:grpSpMkLst>
            <pc:docMk/>
            <pc:sldMk cId="4288531965" sldId="730"/>
            <ac:grpSpMk id="2" creationId="{C570635E-E451-4427-BEAE-38D58E11FBC4}"/>
          </ac:grpSpMkLst>
        </pc:grpChg>
        <pc:grpChg chg="add del mod">
          <ac:chgData name="피티위즈(주)" userId="be105a1e-ef17-475a-a144-a250c389e8ce" providerId="ADAL" clId="{48660874-1AFC-4218-ACA3-31F2860F1267}" dt="2020-07-01T05:31:16.819" v="351" actId="165"/>
          <ac:grpSpMkLst>
            <pc:docMk/>
            <pc:sldMk cId="4288531965" sldId="730"/>
            <ac:grpSpMk id="9" creationId="{815FEA60-9D39-413A-A780-B535A9475753}"/>
          </ac:grpSpMkLst>
        </pc:grpChg>
        <pc:grpChg chg="add del mod">
          <ac:chgData name="피티위즈(주)" userId="be105a1e-ef17-475a-a144-a250c389e8ce" providerId="ADAL" clId="{48660874-1AFC-4218-ACA3-31F2860F1267}" dt="2020-07-01T05:36:23.882" v="357" actId="165"/>
          <ac:grpSpMkLst>
            <pc:docMk/>
            <pc:sldMk cId="4288531965" sldId="730"/>
            <ac:grpSpMk id="10" creationId="{192657FB-03C4-488C-AEDE-23C51303CFA7}"/>
          </ac:grpSpMkLst>
        </pc:grpChg>
        <pc:grpChg chg="add del mod">
          <ac:chgData name="피티위즈(주)" userId="be105a1e-ef17-475a-a144-a250c389e8ce" providerId="ADAL" clId="{48660874-1AFC-4218-ACA3-31F2860F1267}" dt="2020-07-01T05:37:17.850" v="370" actId="165"/>
          <ac:grpSpMkLst>
            <pc:docMk/>
            <pc:sldMk cId="4288531965" sldId="730"/>
            <ac:grpSpMk id="11" creationId="{A06A020A-032A-4014-81E3-4B51ADA9AB08}"/>
          </ac:grpSpMkLst>
        </pc:grpChg>
        <pc:grpChg chg="add del mod">
          <ac:chgData name="피티위즈(주)" userId="be105a1e-ef17-475a-a144-a250c389e8ce" providerId="ADAL" clId="{48660874-1AFC-4218-ACA3-31F2860F1267}" dt="2020-07-01T06:04:49.895" v="539" actId="165"/>
          <ac:grpSpMkLst>
            <pc:docMk/>
            <pc:sldMk cId="4288531965" sldId="730"/>
            <ac:grpSpMk id="12" creationId="{7A5062BD-4054-4B5D-8BC5-B21F99970594}"/>
          </ac:grpSpMkLst>
        </pc:grpChg>
        <pc:grpChg chg="add mod">
          <ac:chgData name="피티위즈(주)" userId="be105a1e-ef17-475a-a144-a250c389e8ce" providerId="ADAL" clId="{48660874-1AFC-4218-ACA3-31F2860F1267}" dt="2020-07-01T06:04:51.158" v="541" actId="164"/>
          <ac:grpSpMkLst>
            <pc:docMk/>
            <pc:sldMk cId="4288531965" sldId="730"/>
            <ac:grpSpMk id="14" creationId="{C304729B-CCBC-48D4-A129-D341F3C38D19}"/>
          </ac:grpSpMkLst>
        </pc:grpChg>
        <pc:grpChg chg="add del mod">
          <ac:chgData name="피티위즈(주)" userId="be105a1e-ef17-475a-a144-a250c389e8ce" providerId="ADAL" clId="{48660874-1AFC-4218-ACA3-31F2860F1267}" dt="2020-07-01T07:21:56.483" v="1677" actId="165"/>
          <ac:grpSpMkLst>
            <pc:docMk/>
            <pc:sldMk cId="4288531965" sldId="730"/>
            <ac:grpSpMk id="32" creationId="{E3E0F626-82F0-4463-B067-BA9EB44B9192}"/>
          </ac:grpSpMkLst>
        </pc:grpChg>
        <pc:grpChg chg="add mod topLvl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37" creationId="{C5D54CF4-5B04-48FD-8BE8-623C2B43A553}"/>
          </ac:grpSpMkLst>
        </pc:grpChg>
        <pc:grpChg chg="add mod topLvl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38" creationId="{3C95B847-6E2D-4EB6-9A5B-B8D98A0BAE65}"/>
          </ac:grpSpMkLst>
        </pc:grpChg>
        <pc:grpChg chg="add del mod">
          <ac:chgData name="피티위즈(주)" userId="be105a1e-ef17-475a-a144-a250c389e8ce" providerId="ADAL" clId="{48660874-1AFC-4218-ACA3-31F2860F1267}" dt="2020-07-01T07:22:51.072" v="1687" actId="165"/>
          <ac:grpSpMkLst>
            <pc:docMk/>
            <pc:sldMk cId="4288531965" sldId="730"/>
            <ac:grpSpMk id="41" creationId="{D54152B9-2DB2-46D4-9B60-F5A48C71111A}"/>
          </ac:grpSpMkLst>
        </pc:grpChg>
        <pc:grpChg chg="add mod">
          <ac:chgData name="피티위즈(주)" userId="be105a1e-ef17-475a-a144-a250c389e8ce" providerId="ADAL" clId="{48660874-1AFC-4218-ACA3-31F2860F1267}" dt="2020-07-01T07:23:22.048" v="1694" actId="164"/>
          <ac:grpSpMkLst>
            <pc:docMk/>
            <pc:sldMk cId="4288531965" sldId="730"/>
            <ac:grpSpMk id="42" creationId="{33CB7F8C-4D6C-4EEB-9C89-30265F99BCE6}"/>
          </ac:grpSpMkLst>
        </pc:grpChg>
        <pc:graphicFrameChg chg="add del mod">
          <ac:chgData name="피티위즈(주)" userId="be105a1e-ef17-475a-a144-a250c389e8ce" providerId="ADAL" clId="{48660874-1AFC-4218-ACA3-31F2860F1267}" dt="2020-07-01T05:30:35.494" v="335" actId="478"/>
          <ac:graphicFrameMkLst>
            <pc:docMk/>
            <pc:sldMk cId="4288531965" sldId="730"/>
            <ac:graphicFrameMk id="15" creationId="{75EEBEEC-4975-4705-9C11-E0CBD6D3F6CF}"/>
          </ac:graphicFrameMkLst>
        </pc:graphicFrameChg>
        <pc:graphicFrameChg chg="del">
          <ac:chgData name="피티위즈(주)" userId="be105a1e-ef17-475a-a144-a250c389e8ce" providerId="ADAL" clId="{48660874-1AFC-4218-ACA3-31F2860F1267}" dt="2020-07-01T05:30:31.510" v="333" actId="18245"/>
          <ac:graphicFrameMkLst>
            <pc:docMk/>
            <pc:sldMk cId="4288531965" sldId="730"/>
            <ac:graphicFrameMk id="16" creationId="{00000000-0000-0000-0000-000000000000}"/>
          </ac:graphicFrameMkLst>
        </pc:graphicFrameChg>
        <pc:picChg chg="del mod">
          <ac:chgData name="피티위즈(주)" userId="be105a1e-ef17-475a-a144-a250c389e8ce" providerId="ADAL" clId="{48660874-1AFC-4218-ACA3-31F2860F1267}" dt="2020-07-01T07:20:50.345" v="1671" actId="478"/>
          <ac:picMkLst>
            <pc:docMk/>
            <pc:sldMk cId="4288531965" sldId="730"/>
            <ac:picMk id="13" creationId="{00000000-0000-0000-0000-000000000000}"/>
          </ac:picMkLst>
        </pc:picChg>
      </pc:sldChg>
      <pc:sldChg chg="modSp modTransition">
        <pc:chgData name="피티위즈(주)" userId="be105a1e-ef17-475a-a144-a250c389e8ce" providerId="ADAL" clId="{48660874-1AFC-4218-ACA3-31F2860F1267}" dt="2020-07-01T07:26:33.291" v="1707" actId="207"/>
        <pc:sldMkLst>
          <pc:docMk/>
          <pc:sldMk cId="2843855774" sldId="731"/>
        </pc:sldMkLst>
        <pc:spChg chg="mod">
          <ac:chgData name="피티위즈(주)" userId="be105a1e-ef17-475a-a144-a250c389e8ce" providerId="ADAL" clId="{48660874-1AFC-4218-ACA3-31F2860F1267}" dt="2020-07-01T07:26:33.291" v="1707" actId="207"/>
          <ac:spMkLst>
            <pc:docMk/>
            <pc:sldMk cId="2843855774" sldId="731"/>
            <ac:spMk id="138" creationId="{510D4B51-3FEE-40CF-B25A-01F4B282836C}"/>
          </ac:spMkLst>
        </pc:spChg>
      </pc:sldChg>
      <pc:sldChg chg="addSp delSp modSp 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1141829253" sldId="732"/>
        </pc:sldMkLst>
        <pc:spChg chg="del mod">
          <ac:chgData name="피티위즈(주)" userId="be105a1e-ef17-475a-a144-a250c389e8ce" providerId="ADAL" clId="{48660874-1AFC-4218-ACA3-31F2860F1267}" dt="2020-07-01T06:23:33.525" v="886" actId="478"/>
          <ac:spMkLst>
            <pc:docMk/>
            <pc:sldMk cId="1141829253" sldId="732"/>
            <ac:spMk id="196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3:35.838" v="888" actId="12788"/>
          <ac:spMkLst>
            <pc:docMk/>
            <pc:sldMk cId="1141829253" sldId="732"/>
            <ac:spMk id="197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6:18.745" v="904" actId="12788"/>
          <ac:spMkLst>
            <pc:docMk/>
            <pc:sldMk cId="1141829253" sldId="732"/>
            <ac:spMk id="198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6:59.948" v="915" actId="12788"/>
          <ac:spMkLst>
            <pc:docMk/>
            <pc:sldMk cId="1141829253" sldId="732"/>
            <ac:spMk id="200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3:05.573" v="880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48660874-1AFC-4218-ACA3-31F2860F1267}" dt="2020-07-01T06:22:59.182" v="875" actId="1076"/>
          <ac:spMkLst>
            <pc:docMk/>
            <pc:sldMk cId="1141829253" sldId="732"/>
            <ac:spMk id="222" creationId="{47947E7A-778C-4926-A300-09106EC63D6E}"/>
          </ac:spMkLst>
        </pc:spChg>
        <pc:spChg chg="add mod">
          <ac:chgData name="피티위즈(주)" userId="be105a1e-ef17-475a-a144-a250c389e8ce" providerId="ADAL" clId="{48660874-1AFC-4218-ACA3-31F2860F1267}" dt="2020-07-01T06:26:59.948" v="915" actId="12788"/>
          <ac:spMkLst>
            <pc:docMk/>
            <pc:sldMk cId="1141829253" sldId="732"/>
            <ac:spMk id="287" creationId="{F7F0924A-C40B-449B-85F6-912A8D26643D}"/>
          </ac:spMkLst>
        </pc:spChg>
        <pc:grpChg chg="del mod">
          <ac:chgData name="피티위즈(주)" userId="be105a1e-ef17-475a-a144-a250c389e8ce" providerId="ADAL" clId="{48660874-1AFC-4218-ACA3-31F2860F1267}" dt="2020-07-01T06:26:16.935" v="902" actId="478"/>
          <ac:grpSpMkLst>
            <pc:docMk/>
            <pc:sldMk cId="1141829253" sldId="732"/>
            <ac:grpSpMk id="17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6:26:51.479" v="910" actId="478"/>
          <ac:grpSpMkLst>
            <pc:docMk/>
            <pc:sldMk cId="1141829253" sldId="732"/>
            <ac:grpSpMk id="18" creationId="{00000000-0000-0000-0000-000000000000}"/>
          </ac:grpSpMkLst>
        </pc:grpChg>
        <pc:grpChg chg="del mod">
          <ac:chgData name="피티위즈(주)" userId="be105a1e-ef17-475a-a144-a250c389e8ce" providerId="ADAL" clId="{48660874-1AFC-4218-ACA3-31F2860F1267}" dt="2020-07-01T06:23:03.182" v="878" actId="478"/>
          <ac:grpSpMkLst>
            <pc:docMk/>
            <pc:sldMk cId="1141829253" sldId="732"/>
            <ac:grpSpMk id="19" creationId="{00000000-0000-0000-0000-000000000000}"/>
          </ac:grpSpMkLst>
        </pc:grpChg>
        <pc:grpChg chg="add mod">
          <ac:chgData name="피티위즈(주)" userId="be105a1e-ef17-475a-a144-a250c389e8ce" providerId="ADAL" clId="{48660874-1AFC-4218-ACA3-31F2860F1267}" dt="2020-07-01T06:23:26.885" v="883" actId="555"/>
          <ac:grpSpMkLst>
            <pc:docMk/>
            <pc:sldMk cId="1141829253" sldId="732"/>
            <ac:grpSpMk id="217" creationId="{30CD9C8F-4D64-41C8-993B-2C8B04DD4023}"/>
          </ac:grpSpMkLst>
        </pc:grpChg>
        <pc:grpChg chg="add mod">
          <ac:chgData name="피티위즈(주)" userId="be105a1e-ef17-475a-a144-a250c389e8ce" providerId="ADAL" clId="{48660874-1AFC-4218-ACA3-31F2860F1267}" dt="2020-07-01T06:26:11.685" v="900" actId="555"/>
          <ac:grpSpMkLst>
            <pc:docMk/>
            <pc:sldMk cId="1141829253" sldId="732"/>
            <ac:grpSpMk id="279" creationId="{A3CB35FE-2EF1-49E1-82B2-BB7CE0B0DEBB}"/>
          </ac:grpSpMkLst>
        </pc:grpChg>
        <pc:grpChg chg="add mod">
          <ac:chgData name="피티위즈(주)" userId="be105a1e-ef17-475a-a144-a250c389e8ce" providerId="ADAL" clId="{48660874-1AFC-4218-ACA3-31F2860F1267}" dt="2020-07-01T06:26:47.604" v="908" actId="555"/>
          <ac:grpSpMkLst>
            <pc:docMk/>
            <pc:sldMk cId="1141829253" sldId="732"/>
            <ac:grpSpMk id="282" creationId="{196BE32E-DFA4-4C0C-8D8F-F3650E061F44}"/>
          </ac:grpSpMkLst>
        </pc:grpChg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294641591" sldId="733"/>
        </pc:sldMkLst>
      </pc:sldChg>
      <pc:sldChg chg="modTransition">
        <pc:chgData name="피티위즈(주)" userId="be105a1e-ef17-475a-a144-a250c389e8ce" providerId="ADAL" clId="{48660874-1AFC-4218-ACA3-31F2860F1267}" dt="2020-07-01T07:23:45.805" v="1695"/>
        <pc:sldMkLst>
          <pc:docMk/>
          <pc:sldMk cId="3178138498" sldId="734"/>
        </pc:sldMkLst>
      </pc:sldChg>
      <pc:sldChg chg="delSp modTransition">
        <pc:chgData name="피티위즈(주)" userId="be105a1e-ef17-475a-a144-a250c389e8ce" providerId="ADAL" clId="{48660874-1AFC-4218-ACA3-31F2860F1267}" dt="2020-07-01T07:27:42.973" v="1709" actId="478"/>
        <pc:sldMkLst>
          <pc:docMk/>
          <pc:sldMk cId="1179524169" sldId="735"/>
        </pc:sldMkLst>
        <pc:spChg chg="del">
          <ac:chgData name="피티위즈(주)" userId="be105a1e-ef17-475a-a144-a250c389e8ce" providerId="ADAL" clId="{48660874-1AFC-4218-ACA3-31F2860F1267}" dt="2020-07-01T07:27:42.973" v="1709" actId="478"/>
          <ac:spMkLst>
            <pc:docMk/>
            <pc:sldMk cId="1179524169" sldId="735"/>
            <ac:spMk id="2" creationId="{B0A2E680-5F43-4FC2-8C39-28DB33B4FD0D}"/>
          </ac:spMkLst>
        </pc:spChg>
      </pc:sldChg>
      <pc:sldChg chg="modTransition">
        <pc:chgData name="피티위즈(주)" userId="be105a1e-ef17-475a-a144-a250c389e8ce" providerId="ADAL" clId="{48660874-1AFC-4218-ACA3-31F2860F1267}" dt="2020-07-01T07:24:09.730" v="1698"/>
        <pc:sldMkLst>
          <pc:docMk/>
          <pc:sldMk cId="4236330738" sldId="738"/>
        </pc:sldMkLst>
      </pc:sldChg>
      <pc:sldChg chg="modTransition">
        <pc:chgData name="피티위즈(주)" userId="be105a1e-ef17-475a-a144-a250c389e8ce" providerId="ADAL" clId="{48660874-1AFC-4218-ACA3-31F2860F1267}" dt="2020-07-01T07:23:59.995" v="1697"/>
        <pc:sldMkLst>
          <pc:docMk/>
          <pc:sldMk cId="4036479309" sldId="739"/>
        </pc:sldMkLst>
      </pc:sldChg>
    </pc:docChg>
  </pc:docChgLst>
  <pc:docChgLst>
    <pc:chgData name="피티위즈(주)" userId="be105a1e-ef17-475a-a144-a250c389e8ce" providerId="ADAL" clId="{248A803D-126C-4784-A666-652FE181E05D}"/>
    <pc:docChg chg="undo custSel modSld">
      <pc:chgData name="피티위즈(주)" userId="be105a1e-ef17-475a-a144-a250c389e8ce" providerId="ADAL" clId="{248A803D-126C-4784-A666-652FE181E05D}" dt="2020-06-30T08:52:48.654" v="653" actId="478"/>
      <pc:docMkLst>
        <pc:docMk/>
      </pc:docMkLst>
      <pc:sldChg chg="addSp delSp modSp">
        <pc:chgData name="피티위즈(주)" userId="be105a1e-ef17-475a-a144-a250c389e8ce" providerId="ADAL" clId="{248A803D-126C-4784-A666-652FE181E05D}" dt="2020-06-30T08:16:59.042" v="9" actId="1076"/>
        <pc:sldMkLst>
          <pc:docMk/>
          <pc:sldMk cId="1650470624" sldId="724"/>
        </pc:sldMkLst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8" creationId="{C7FEC7C8-270D-4214-AD81-C79DB5ACD29D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0" creationId="{A797D108-AB75-45FD-9A22-3DAB5792CF7D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" creationId="{532B4DB0-B52D-4DD6-A62C-1E7F87B08189}"/>
          </ac:spMkLst>
        </pc:spChg>
        <pc:spChg chg="mod topLvl">
          <ac:chgData name="피티위즈(주)" userId="be105a1e-ef17-475a-a144-a250c389e8ce" providerId="ADAL" clId="{248A803D-126C-4784-A666-652FE181E05D}" dt="2020-06-30T08:16:47.335" v="5" actId="554"/>
          <ac:spMkLst>
            <pc:docMk/>
            <pc:sldMk cId="1650470624" sldId="724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43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49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61" creationId="{25187B46-3859-4A8B-AF97-6E2F9A885E59}"/>
          </ac:spMkLst>
        </pc:spChg>
        <pc:spChg chg="mod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62" creationId="{BD7AE1EC-90A1-4D9B-BC81-FDB87CC04B2D}"/>
          </ac:spMkLst>
        </pc:spChg>
        <pc:spChg chg="del">
          <ac:chgData name="피티위즈(주)" userId="be105a1e-ef17-475a-a144-a250c389e8ce" providerId="ADAL" clId="{248A803D-126C-4784-A666-652FE181E05D}" dt="2020-06-30T08:11:01.866" v="0" actId="478"/>
          <ac:spMkLst>
            <pc:docMk/>
            <pc:sldMk cId="1650470624" sldId="724"/>
            <ac:spMk id="72" creationId="{144B6D62-A7E7-43AE-AFDB-060423184453}"/>
          </ac:spMkLst>
        </pc:spChg>
        <pc:spChg chg="add mod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73" creationId="{D77651A2-6093-4DF9-915A-A6EAEE6C17B4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2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5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6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18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35.741" v="3" actId="165"/>
          <ac:spMkLst>
            <pc:docMk/>
            <pc:sldMk cId="1650470624" sldId="724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2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59.042" v="9" actId="1076"/>
          <ac:spMkLst>
            <pc:docMk/>
            <pc:sldMk cId="1650470624" sldId="724"/>
            <ac:spMk id="125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16:41.604" v="4" actId="12788"/>
          <ac:spMkLst>
            <pc:docMk/>
            <pc:sldMk cId="1650470624" sldId="724"/>
            <ac:spMk id="126" creationId="{00000000-0000-0000-0000-000000000000}"/>
          </ac:spMkLst>
        </pc:spChg>
        <pc:grpChg chg="mod topLvl">
          <ac:chgData name="피티위즈(주)" userId="be105a1e-ef17-475a-a144-a250c389e8ce" providerId="ADAL" clId="{248A803D-126C-4784-A666-652FE181E05D}" dt="2020-06-30T08:16:59.042" v="9" actId="1076"/>
          <ac:grpSpMkLst>
            <pc:docMk/>
            <pc:sldMk cId="1650470624" sldId="724"/>
            <ac:grpSpMk id="6" creationId="{00000000-0000-0000-0000-000000000000}"/>
          </ac:grpSpMkLst>
        </pc:grpChg>
        <pc:grpChg chg="del">
          <ac:chgData name="피티위즈(주)" userId="be105a1e-ef17-475a-a144-a250c389e8ce" providerId="ADAL" clId="{248A803D-126C-4784-A666-652FE181E05D}" dt="2020-06-30T08:16:35.741" v="3" actId="165"/>
          <ac:grpSpMkLst>
            <pc:docMk/>
            <pc:sldMk cId="1650470624" sldId="724"/>
            <ac:grpSpMk id="18" creationId="{0321BAB7-3ED2-4EAC-9FB7-9B8CFE169559}"/>
          </ac:grpSpMkLst>
        </pc:grpChg>
        <pc:cxnChg chg="mod topLvl">
          <ac:chgData name="피티위즈(주)" userId="be105a1e-ef17-475a-a144-a250c389e8ce" providerId="ADAL" clId="{248A803D-126C-4784-A666-652FE181E05D}" dt="2020-06-30T08:16:35.741" v="3" actId="165"/>
          <ac:cxnSpMkLst>
            <pc:docMk/>
            <pc:sldMk cId="1650470624" sldId="724"/>
            <ac:cxnSpMk id="13" creationId="{31D82C83-751C-4474-9A16-FAB736C6EC60}"/>
          </ac:cxnSpMkLst>
        </pc:cxnChg>
      </pc:sldChg>
      <pc:sldChg chg="addSp delSp">
        <pc:chgData name="피티위즈(주)" userId="be105a1e-ef17-475a-a144-a250c389e8ce" providerId="ADAL" clId="{248A803D-126C-4784-A666-652FE181E05D}" dt="2020-06-30T08:52:43.576" v="649" actId="478"/>
        <pc:sldMkLst>
          <pc:docMk/>
          <pc:sldMk cId="1757475233" sldId="725"/>
        </pc:sldMkLst>
        <pc:spChg chg="add del">
          <ac:chgData name="피티위즈(주)" userId="be105a1e-ef17-475a-a144-a250c389e8ce" providerId="ADAL" clId="{248A803D-126C-4784-A666-652FE181E05D}" dt="2020-06-30T08:52:43.576" v="649" actId="478"/>
          <ac:spMkLst>
            <pc:docMk/>
            <pc:sldMk cId="1757475233" sldId="725"/>
            <ac:spMk id="57" creationId="{11073920-0DA6-4919-96A6-45A27008C852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2.397" v="648" actId="478"/>
        <pc:sldMkLst>
          <pc:docMk/>
          <pc:sldMk cId="4288531965" sldId="726"/>
        </pc:sldMkLst>
        <pc:spChg chg="add del">
          <ac:chgData name="피티위즈(주)" userId="be105a1e-ef17-475a-a144-a250c389e8ce" providerId="ADAL" clId="{248A803D-126C-4784-A666-652FE181E05D}" dt="2020-06-30T08:52:42.397" v="648" actId="478"/>
          <ac:spMkLst>
            <pc:docMk/>
            <pc:sldMk cId="4288531965" sldId="726"/>
            <ac:spMk id="33" creationId="{27649764-3F38-4A40-801C-F731EF3E9D97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5.251" v="650" actId="478"/>
        <pc:sldMkLst>
          <pc:docMk/>
          <pc:sldMk cId="1865594661" sldId="727"/>
        </pc:sldMkLst>
        <pc:spChg chg="add del">
          <ac:chgData name="피티위즈(주)" userId="be105a1e-ef17-475a-a144-a250c389e8ce" providerId="ADAL" clId="{248A803D-126C-4784-A666-652FE181E05D}" dt="2020-06-30T08:52:45.251" v="650" actId="478"/>
          <ac:spMkLst>
            <pc:docMk/>
            <pc:sldMk cId="1865594661" sldId="727"/>
            <ac:spMk id="43" creationId="{77A9A673-BE2B-4B99-8C9B-17BA43EAEAD6}"/>
          </ac:spMkLst>
        </pc:spChg>
      </pc:sldChg>
      <pc:sldChg chg="addSp delSp">
        <pc:chgData name="피티위즈(주)" userId="be105a1e-ef17-475a-a144-a250c389e8ce" providerId="ADAL" clId="{248A803D-126C-4784-A666-652FE181E05D}" dt="2020-06-30T08:52:46.283" v="651" actId="478"/>
        <pc:sldMkLst>
          <pc:docMk/>
          <pc:sldMk cId="3785473938" sldId="728"/>
        </pc:sldMkLst>
        <pc:spChg chg="add del">
          <ac:chgData name="피티위즈(주)" userId="be105a1e-ef17-475a-a144-a250c389e8ce" providerId="ADAL" clId="{248A803D-126C-4784-A666-652FE181E05D}" dt="2020-06-30T08:52:46.283" v="651" actId="478"/>
          <ac:spMkLst>
            <pc:docMk/>
            <pc:sldMk cId="3785473938" sldId="728"/>
            <ac:spMk id="54" creationId="{71AD374B-AB1C-4EFD-BF72-A7F41A738DDB}"/>
          </ac:spMkLst>
        </pc:spChg>
      </pc:sldChg>
      <pc:sldChg chg="addSp delSp modSp">
        <pc:chgData name="피티위즈(주)" userId="be105a1e-ef17-475a-a144-a250c389e8ce" providerId="ADAL" clId="{248A803D-126C-4784-A666-652FE181E05D}" dt="2020-06-30T08:52:47.415" v="652" actId="478"/>
        <pc:sldMkLst>
          <pc:docMk/>
          <pc:sldMk cId="918964140" sldId="729"/>
        </pc:sldMkLst>
        <pc:spChg chg="del mod">
          <ac:chgData name="피티위즈(주)" userId="be105a1e-ef17-475a-a144-a250c389e8ce" providerId="ADAL" clId="{248A803D-126C-4784-A666-652FE181E05D}" dt="2020-06-30T08:23:29.581" v="88" actId="478"/>
          <ac:spMkLst>
            <pc:docMk/>
            <pc:sldMk cId="918964140" sldId="729"/>
            <ac:spMk id="14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0:19.351" v="39" actId="478"/>
          <ac:spMkLst>
            <pc:docMk/>
            <pc:sldMk cId="918964140" sldId="729"/>
            <ac:spMk id="16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19:38.758" v="18" actId="478"/>
          <ac:spMkLst>
            <pc:docMk/>
            <pc:sldMk cId="918964140" sldId="729"/>
            <ac:spMk id="36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2:31.320" v="82" actId="478"/>
          <ac:spMkLst>
            <pc:docMk/>
            <pc:sldMk cId="918964140" sldId="729"/>
            <ac:spMk id="58" creationId="{00000000-0000-0000-0000-000000000000}"/>
          </ac:spMkLst>
        </pc:spChg>
        <pc:spChg chg="del mod ord">
          <ac:chgData name="피티위즈(주)" userId="be105a1e-ef17-475a-a144-a250c389e8ce" providerId="ADAL" clId="{248A803D-126C-4784-A666-652FE181E05D}" dt="2020-06-30T08:25:27.959" v="120" actId="478"/>
          <ac:spMkLst>
            <pc:docMk/>
            <pc:sldMk cId="918964140" sldId="729"/>
            <ac:spMk id="59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2:30.523" v="81" actId="478"/>
          <ac:spMkLst>
            <pc:docMk/>
            <pc:sldMk cId="918964140" sldId="729"/>
            <ac:spMk id="60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1:00.195" v="53" actId="478"/>
          <ac:spMkLst>
            <pc:docMk/>
            <pc:sldMk cId="918964140" sldId="729"/>
            <ac:spMk id="6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7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8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69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0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1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2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3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4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5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77" creationId="{00000000-0000-0000-0000-000000000000}"/>
          </ac:spMkLst>
        </pc:spChg>
        <pc:spChg chg="add del mod">
          <ac:chgData name="피티위즈(주)" userId="be105a1e-ef17-475a-a144-a250c389e8ce" providerId="ADAL" clId="{248A803D-126C-4784-A666-652FE181E05D}" dt="2020-06-30T08:30:35.827" v="277" actId="478"/>
          <ac:spMkLst>
            <pc:docMk/>
            <pc:sldMk cId="918964140" sldId="729"/>
            <ac:spMk id="83" creationId="{3386C43D-B9EA-41AA-8816-CB11CB3B241C}"/>
          </ac:spMkLst>
        </pc:spChg>
        <pc:spChg chg="mod">
          <ac:chgData name="피티위즈(주)" userId="be105a1e-ef17-475a-a144-a250c389e8ce" providerId="ADAL" clId="{248A803D-126C-4784-A666-652FE181E05D}" dt="2020-06-30T08:21:09.601" v="56" actId="12788"/>
          <ac:spMkLst>
            <pc:docMk/>
            <pc:sldMk cId="918964140" sldId="729"/>
            <ac:spMk id="84" creationId="{06DB438A-E5D5-48F5-9DE8-B67FBFA90967}"/>
          </ac:spMkLst>
        </pc:spChg>
        <pc:spChg chg="mod">
          <ac:chgData name="피티위즈(주)" userId="be105a1e-ef17-475a-a144-a250c389e8ce" providerId="ADAL" clId="{248A803D-126C-4784-A666-652FE181E05D}" dt="2020-06-30T08:49:00.490" v="581" actId="552"/>
          <ac:spMkLst>
            <pc:docMk/>
            <pc:sldMk cId="918964140" sldId="729"/>
            <ac:spMk id="85" creationId="{96529FB5-2CCA-47FA-B192-35823FB847F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87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1:45.211" v="68" actId="478"/>
          <ac:spMkLst>
            <pc:docMk/>
            <pc:sldMk cId="918964140" sldId="729"/>
            <ac:spMk id="88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89" creationId="{00000000-0000-0000-0000-000000000000}"/>
          </ac:spMkLst>
        </pc:spChg>
        <pc:spChg chg="del mod">
          <ac:chgData name="피티위즈(주)" userId="be105a1e-ef17-475a-a144-a250c389e8ce" providerId="ADAL" clId="{248A803D-126C-4784-A666-652FE181E05D}" dt="2020-06-30T08:20:10.836" v="34" actId="478"/>
          <ac:spMkLst>
            <pc:docMk/>
            <pc:sldMk cId="918964140" sldId="729"/>
            <ac:spMk id="90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1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2" creationId="{00000000-0000-0000-0000-000000000000}"/>
          </ac:spMkLst>
        </pc:spChg>
        <pc:spChg chg="mod">
          <ac:chgData name="피티위즈(주)" userId="be105a1e-ef17-475a-a144-a250c389e8ce" providerId="ADAL" clId="{248A803D-126C-4784-A666-652FE181E05D}" dt="2020-06-30T08:32:25.764" v="332" actId="164"/>
          <ac:spMkLst>
            <pc:docMk/>
            <pc:sldMk cId="918964140" sldId="729"/>
            <ac:spMk id="93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94" creationId="{725F0397-B93D-4532-9DB9-293F4B7F6BCB}"/>
          </ac:spMkLst>
        </pc:spChg>
        <pc:spChg chg="add mod or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95" creationId="{BCA787A6-62E7-4B1B-A050-4B937FFA9C08}"/>
          </ac:spMkLst>
        </pc:spChg>
        <pc:spChg chg="del mod">
          <ac:chgData name="피티위즈(주)" userId="be105a1e-ef17-475a-a144-a250c389e8ce" providerId="ADAL" clId="{248A803D-126C-4784-A666-652FE181E05D}" dt="2020-06-30T08:21:54.101" v="71" actId="478"/>
          <ac:spMkLst>
            <pc:docMk/>
            <pc:sldMk cId="918964140" sldId="729"/>
            <ac:spMk id="110" creationId="{00000000-0000-0000-0000-000000000000}"/>
          </ac:spMkLst>
        </pc:spChg>
        <pc:spChg chg="del">
          <ac:chgData name="피티위즈(주)" userId="be105a1e-ef17-475a-a144-a250c389e8ce" providerId="ADAL" clId="{248A803D-126C-4784-A666-652FE181E05D}" dt="2020-06-30T08:26:04.039" v="132" actId="478"/>
          <ac:spMkLst>
            <pc:docMk/>
            <pc:sldMk cId="918964140" sldId="729"/>
            <ac:spMk id="111" creationId="{00000000-0000-0000-0000-000000000000}"/>
          </ac:spMkLst>
        </pc:spChg>
        <pc:spChg chg="mod topLvl">
          <ac:chgData name="피티위즈(주)" userId="be105a1e-ef17-475a-a144-a250c389e8ce" providerId="ADAL" clId="{248A803D-126C-4784-A666-652FE181E05D}" dt="2020-06-30T08:51:54.726" v="638" actId="1076"/>
          <ac:spMkLst>
            <pc:docMk/>
            <pc:sldMk cId="918964140" sldId="729"/>
            <ac:spMk id="112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3" creationId="{1F6AC856-7B89-4E40-9BFF-D12751CE127B}"/>
          </ac:spMkLst>
        </pc:spChg>
        <pc:spChg chg="add mod or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4" creationId="{5C012322-E0D9-4C66-9106-FA8E99E91721}"/>
          </ac:spMkLst>
        </pc:spChg>
        <pc:spChg chg="add 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15" creationId="{1C90773A-5F03-4C40-BCDF-FF81CE76ED6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18" creationId="{034BC8B1-0DEA-407B-A614-6871054C8361}"/>
          </ac:spMkLst>
        </pc:spChg>
        <pc:spChg chg="add 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19" creationId="{9F113D46-F304-443F-AF00-663043EFF236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20" creationId="{DD2722FD-7849-4F6B-8321-F48C7DAE98B2}"/>
          </ac:spMkLst>
        </pc:spChg>
        <pc:spChg chg="del mod">
          <ac:chgData name="피티위즈(주)" userId="be105a1e-ef17-475a-a144-a250c389e8ce" providerId="ADAL" clId="{248A803D-126C-4784-A666-652FE181E05D}" dt="2020-06-30T08:20:52.820" v="49" actId="478"/>
          <ac:spMkLst>
            <pc:docMk/>
            <pc:sldMk cId="918964140" sldId="729"/>
            <ac:spMk id="121" creationId="{00000000-0000-0000-0000-000000000000}"/>
          </ac:spMkLst>
        </pc:spChg>
        <pc:spChg chg="del mod ord">
          <ac:chgData name="피티위즈(주)" userId="be105a1e-ef17-475a-a144-a250c389e8ce" providerId="ADAL" clId="{248A803D-126C-4784-A666-652FE181E05D}" dt="2020-06-30T08:23:58.599" v="101" actId="478"/>
          <ac:spMkLst>
            <pc:docMk/>
            <pc:sldMk cId="918964140" sldId="729"/>
            <ac:spMk id="126" creationId="{00000000-0000-0000-0000-000000000000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27" creationId="{3FD8FDB4-457D-48E9-884D-9F00A8707FF0}"/>
          </ac:spMkLst>
        </pc:spChg>
        <pc:spChg chg="mod topLvl">
          <ac:chgData name="피티위즈(주)" userId="be105a1e-ef17-475a-a144-a250c389e8ce" providerId="ADAL" clId="{248A803D-126C-4784-A666-652FE181E05D}" dt="2020-06-30T08:51:54.726" v="638" actId="1076"/>
          <ac:spMkLst>
            <pc:docMk/>
            <pc:sldMk cId="918964140" sldId="729"/>
            <ac:spMk id="129" creationId="{1D6470B1-4475-42B3-B003-BACA7B59FB2E}"/>
          </ac:spMkLst>
        </pc:spChg>
        <pc:spChg chg="del mod topLvl">
          <ac:chgData name="피티위즈(주)" userId="be105a1e-ef17-475a-a144-a250c389e8ce" providerId="ADAL" clId="{248A803D-126C-4784-A666-652FE181E05D}" dt="2020-06-30T08:38:50.096" v="459" actId="478"/>
          <ac:spMkLst>
            <pc:docMk/>
            <pc:sldMk cId="918964140" sldId="729"/>
            <ac:spMk id="131" creationId="{01BE314A-D2A8-4ECF-8871-24FA98385611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2" creationId="{3910314F-55CD-433E-AED4-43ADE90A6B1B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3" creationId="{373B771C-5226-4A23-ABE0-C2539D52F6B1}"/>
          </ac:spMkLst>
        </pc:spChg>
        <pc:spChg chg="del mod topLvl">
          <ac:chgData name="피티위즈(주)" userId="be105a1e-ef17-475a-a144-a250c389e8ce" providerId="ADAL" clId="{248A803D-126C-4784-A666-652FE181E05D}" dt="2020-06-30T08:51:22.135" v="635" actId="478"/>
          <ac:spMkLst>
            <pc:docMk/>
            <pc:sldMk cId="918964140" sldId="729"/>
            <ac:spMk id="134" creationId="{A55C1C1B-FA1A-4D1F-9021-42B0724D8CAC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5" creationId="{ABE076C3-9A50-46FE-8061-485C74985690}"/>
          </ac:spMkLst>
        </pc:spChg>
        <pc:spChg chg="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36" creationId="{A3C9757C-B531-4C98-B555-78D18C40EE17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7" creationId="{C749F333-441B-4A6B-9BEA-2CC6B85BCA98}"/>
          </ac:spMkLst>
        </pc:spChg>
        <pc:spChg chg="mod topLvl">
          <ac:chgData name="피티위즈(주)" userId="be105a1e-ef17-475a-a144-a250c389e8ce" providerId="ADAL" clId="{248A803D-126C-4784-A666-652FE181E05D}" dt="2020-06-30T08:49:22.669" v="584" actId="948"/>
          <ac:spMkLst>
            <pc:docMk/>
            <pc:sldMk cId="918964140" sldId="729"/>
            <ac:spMk id="138" creationId="{2EDB953A-3B06-41AE-BB91-771535D6760A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39" creationId="{C8C63ACD-FFC9-4453-9CB7-84DE76C05118}"/>
          </ac:spMkLst>
        </pc:spChg>
        <pc:spChg chg="del mod topLvl">
          <ac:chgData name="피티위즈(주)" userId="be105a1e-ef17-475a-a144-a250c389e8ce" providerId="ADAL" clId="{248A803D-126C-4784-A666-652FE181E05D}" dt="2020-06-30T08:38:50.096" v="459" actId="478"/>
          <ac:spMkLst>
            <pc:docMk/>
            <pc:sldMk cId="918964140" sldId="729"/>
            <ac:spMk id="141" creationId="{37B1969D-E10C-4AE7-AFF8-64A199F3C18A}"/>
          </ac:spMkLst>
        </pc:spChg>
        <pc:spChg chg="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42" creationId="{C9F2C5FA-E7BE-40CE-A3EA-10979B034250}"/>
          </ac:spMkLst>
        </pc:spChg>
        <pc:spChg chg="add mod">
          <ac:chgData name="피티위즈(주)" userId="be105a1e-ef17-475a-a144-a250c389e8ce" providerId="ADAL" clId="{248A803D-126C-4784-A666-652FE181E05D}" dt="2020-06-30T08:33:17.127" v="364" actId="571"/>
          <ac:spMkLst>
            <pc:docMk/>
            <pc:sldMk cId="918964140" sldId="729"/>
            <ac:spMk id="146" creationId="{42F98A1C-B5AB-43F8-B0E8-060259FF2CB6}"/>
          </ac:spMkLst>
        </pc:spChg>
        <pc:spChg chg="add del mod">
          <ac:chgData name="피티위즈(주)" userId="be105a1e-ef17-475a-a144-a250c389e8ce" providerId="ADAL" clId="{248A803D-126C-4784-A666-652FE181E05D}" dt="2020-06-30T08:38:08.969" v="434" actId="478"/>
          <ac:spMkLst>
            <pc:docMk/>
            <pc:sldMk cId="918964140" sldId="729"/>
            <ac:spMk id="149" creationId="{1A206D49-4D1D-4120-B791-08AAA0CA91B5}"/>
          </ac:spMkLst>
        </pc:spChg>
        <pc:spChg chg="add del mod">
          <ac:chgData name="피티위즈(주)" userId="be105a1e-ef17-475a-a144-a250c389e8ce" providerId="ADAL" clId="{248A803D-126C-4784-A666-652FE181E05D}" dt="2020-06-30T08:38:08.969" v="434" actId="478"/>
          <ac:spMkLst>
            <pc:docMk/>
            <pc:sldMk cId="918964140" sldId="729"/>
            <ac:spMk id="150" creationId="{8C16C45D-C089-440A-AE09-51558C8261F1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51" creationId="{C02A8045-B0B5-4576-8C7E-885DB2B97757}"/>
          </ac:spMkLst>
        </pc:spChg>
        <pc:spChg chg="add mod topLvl">
          <ac:chgData name="피티위즈(주)" userId="be105a1e-ef17-475a-a144-a250c389e8ce" providerId="ADAL" clId="{248A803D-126C-4784-A666-652FE181E05D}" dt="2020-06-30T08:48:04.224" v="569" actId="1038"/>
          <ac:spMkLst>
            <pc:docMk/>
            <pc:sldMk cId="918964140" sldId="729"/>
            <ac:spMk id="152" creationId="{6BF0A4AF-C055-47EF-977C-66819C247FB1}"/>
          </ac:spMkLst>
        </pc:spChg>
        <pc:spChg chg="add mod">
          <ac:chgData name="피티위즈(주)" userId="be105a1e-ef17-475a-a144-a250c389e8ce" providerId="ADAL" clId="{248A803D-126C-4784-A666-652FE181E05D}" dt="2020-06-30T08:51:20.930" v="634" actId="555"/>
          <ac:spMkLst>
            <pc:docMk/>
            <pc:sldMk cId="918964140" sldId="729"/>
            <ac:spMk id="155" creationId="{25856F26-CA6F-471C-87AB-F5E317A3A507}"/>
          </ac:spMkLst>
        </pc:spChg>
        <pc:spChg chg="add del">
          <ac:chgData name="피티위즈(주)" userId="be105a1e-ef17-475a-a144-a250c389e8ce" providerId="ADAL" clId="{248A803D-126C-4784-A666-652FE181E05D}" dt="2020-06-30T08:52:47.415" v="652" actId="478"/>
          <ac:spMkLst>
            <pc:docMk/>
            <pc:sldMk cId="918964140" sldId="729"/>
            <ac:spMk id="156" creationId="{B5886499-982A-439A-95DF-FFBE86FEC929}"/>
          </ac:spMkLst>
        </pc:spChg>
        <pc:grpChg chg="add del mod">
          <ac:chgData name="피티위즈(주)" userId="be105a1e-ef17-475a-a144-a250c389e8ce" providerId="ADAL" clId="{248A803D-126C-4784-A666-652FE181E05D}" dt="2020-06-30T08:22:53.493" v="85" actId="165"/>
          <ac:grpSpMkLst>
            <pc:docMk/>
            <pc:sldMk cId="918964140" sldId="729"/>
            <ac:grpSpMk id="39" creationId="{C7BA4A79-933A-4159-933B-4902A213D650}"/>
          </ac:grpSpMkLst>
        </pc:grpChg>
        <pc:grpChg chg="add del mod">
          <ac:chgData name="피티위즈(주)" userId="be105a1e-ef17-475a-a144-a250c389e8ce" providerId="ADAL" clId="{248A803D-126C-4784-A666-652FE181E05D}" dt="2020-06-30T08:30:00.311" v="268" actId="165"/>
          <ac:grpSpMkLst>
            <pc:docMk/>
            <pc:sldMk cId="918964140" sldId="729"/>
            <ac:grpSpMk id="40" creationId="{09F8EA74-DE19-4FD1-B318-90917E0754D7}"/>
          </ac:grpSpMkLst>
        </pc:grpChg>
        <pc:grpChg chg="add del mod topLvl">
          <ac:chgData name="피티위즈(주)" userId="be105a1e-ef17-475a-a144-a250c389e8ce" providerId="ADAL" clId="{248A803D-126C-4784-A666-652FE181E05D}" dt="2020-06-30T08:33:01.186" v="353" actId="165"/>
          <ac:grpSpMkLst>
            <pc:docMk/>
            <pc:sldMk cId="918964140" sldId="729"/>
            <ac:grpSpMk id="41" creationId="{7EC04450-A841-4C6D-93B0-9AFB20919427}"/>
          </ac:grpSpMkLst>
        </pc:grpChg>
        <pc:grpChg chg="add del mod">
          <ac:chgData name="피티위즈(주)" userId="be105a1e-ef17-475a-a144-a250c389e8ce" providerId="ADAL" clId="{248A803D-126C-4784-A666-652FE181E05D}" dt="2020-06-30T08:33:00.374" v="352" actId="165"/>
          <ac:grpSpMkLst>
            <pc:docMk/>
            <pc:sldMk cId="918964140" sldId="729"/>
            <ac:grpSpMk id="42" creationId="{B6F3128E-DFE8-4C79-A428-8FA152575A3D}"/>
          </ac:grpSpMkLst>
        </pc:grpChg>
        <pc:grpChg chg="add del mod">
          <ac:chgData name="피티위즈(주)" userId="be105a1e-ef17-475a-a144-a250c389e8ce" providerId="ADAL" clId="{248A803D-126C-4784-A666-652FE181E05D}" dt="2020-06-30T08:48:13.334" v="571" actId="478"/>
          <ac:grpSpMkLst>
            <pc:docMk/>
            <pc:sldMk cId="918964140" sldId="729"/>
            <ac:grpSpMk id="43" creationId="{D5EDF57D-E7DB-40EE-98E2-274075A451EA}"/>
          </ac:grpSpMkLst>
        </pc:grpChg>
        <pc:grpChg chg="add del mod">
          <ac:chgData name="피티위즈(주)" userId="be105a1e-ef17-475a-a144-a250c389e8ce" providerId="ADAL" clId="{248A803D-126C-4784-A666-652FE181E05D}" dt="2020-06-30T08:39:14.690" v="469" actId="165"/>
          <ac:grpSpMkLst>
            <pc:docMk/>
            <pc:sldMk cId="918964140" sldId="729"/>
            <ac:grpSpMk id="44" creationId="{D7CA80B4-927A-4CCB-9A3E-C0AA8E46C1B7}"/>
          </ac:grpSpMkLst>
        </pc:grpChg>
        <pc:grpChg chg="add del mod">
          <ac:chgData name="피티위즈(주)" userId="be105a1e-ef17-475a-a144-a250c389e8ce" providerId="ADAL" clId="{248A803D-126C-4784-A666-652FE181E05D}" dt="2020-06-30T08:44:46.056" v="555" actId="165"/>
          <ac:grpSpMkLst>
            <pc:docMk/>
            <pc:sldMk cId="918964140" sldId="729"/>
            <ac:grpSpMk id="45" creationId="{ABF59FBD-1150-4F01-931A-511567E21BD1}"/>
          </ac:grpSpMkLst>
        </pc:grpChg>
        <pc:grpChg chg="add del mod">
          <ac:chgData name="피티위즈(주)" userId="be105a1e-ef17-475a-a144-a250c389e8ce" providerId="ADAL" clId="{248A803D-126C-4784-A666-652FE181E05D}" dt="2020-06-30T08:47:56.834" v="566" actId="165"/>
          <ac:grpSpMkLst>
            <pc:docMk/>
            <pc:sldMk cId="918964140" sldId="729"/>
            <ac:grpSpMk id="46" creationId="{90E9FB4B-B42E-4152-9FE6-646E6997E0CF}"/>
          </ac:grpSpMkLst>
        </pc:grpChg>
        <pc:grpChg chg="add del mod">
          <ac:chgData name="피티위즈(주)" userId="be105a1e-ef17-475a-a144-a250c389e8ce" providerId="ADAL" clId="{248A803D-126C-4784-A666-652FE181E05D}" dt="2020-06-30T08:47:55.927" v="565" actId="165"/>
          <ac:grpSpMkLst>
            <pc:docMk/>
            <pc:sldMk cId="918964140" sldId="729"/>
            <ac:grpSpMk id="47" creationId="{116F3E3B-4888-4027-B282-797B594D23FE}"/>
          </ac:grpSpMkLst>
        </pc:grpChg>
        <pc:grpChg chg="add del mod">
          <ac:chgData name="피티위즈(주)" userId="be105a1e-ef17-475a-a144-a250c389e8ce" providerId="ADAL" clId="{248A803D-126C-4784-A666-652FE181E05D}" dt="2020-06-30T08:28:55.889" v="255" actId="478"/>
          <ac:grpSpMkLst>
            <pc:docMk/>
            <pc:sldMk cId="918964140" sldId="729"/>
            <ac:grpSpMk id="96" creationId="{527DDD52-11E7-4597-9C25-DFAD2ABFA408}"/>
          </ac:grpSpMkLst>
        </pc:grpChg>
        <pc:grpChg chg="add mod topLvl">
          <ac:chgData name="피티위즈(주)" userId="be105a1e-ef17-475a-a144-a250c389e8ce" providerId="ADAL" clId="{248A803D-126C-4784-A666-652FE181E05D}" dt="2020-06-30T08:48:04.224" v="569" actId="1038"/>
          <ac:grpSpMkLst>
            <pc:docMk/>
            <pc:sldMk cId="918964140" sldId="729"/>
            <ac:grpSpMk id="122" creationId="{58F11E76-95A3-4237-9DAD-A16BDCBE8F11}"/>
          </ac:grpSpMkLst>
        </pc:grpChg>
        <pc:grpChg chg="add del mod">
          <ac:chgData name="피티위즈(주)" userId="be105a1e-ef17-475a-a144-a250c389e8ce" providerId="ADAL" clId="{248A803D-126C-4784-A666-652FE181E05D}" dt="2020-06-30T08:32:55.233" v="349" actId="165"/>
          <ac:grpSpMkLst>
            <pc:docMk/>
            <pc:sldMk cId="918964140" sldId="729"/>
            <ac:grpSpMk id="128" creationId="{DC3E3FEC-C683-4927-A168-B5F4DFFA666A}"/>
          </ac:grpSpMkLst>
        </pc:grpChg>
        <pc:grpChg chg="del mod topLvl">
          <ac:chgData name="피티위즈(주)" userId="be105a1e-ef17-475a-a144-a250c389e8ce" providerId="ADAL" clId="{248A803D-126C-4784-A666-652FE181E05D}" dt="2020-06-30T08:32:56.186" v="350" actId="165"/>
          <ac:grpSpMkLst>
            <pc:docMk/>
            <pc:sldMk cId="918964140" sldId="729"/>
            <ac:grpSpMk id="130" creationId="{C559A8CE-F56F-41D7-8A2F-878D37239F77}"/>
          </ac:grpSpMkLst>
        </pc:grpChg>
        <pc:grpChg chg="mod ord topLvl">
          <ac:chgData name="피티위즈(주)" userId="be105a1e-ef17-475a-a144-a250c389e8ce" providerId="ADAL" clId="{248A803D-126C-4784-A666-652FE181E05D}" dt="2020-06-30T08:51:22.946" v="636" actId="166"/>
          <ac:grpSpMkLst>
            <pc:docMk/>
            <pc:sldMk cId="918964140" sldId="729"/>
            <ac:grpSpMk id="140" creationId="{61F9EF4A-6111-424A-8251-9D11FB36B8D1}"/>
          </ac:grpSpMkLst>
        </pc:grpChg>
        <pc:picChg chg="add del mod">
          <ac:chgData name="피티위즈(주)" userId="be105a1e-ef17-475a-a144-a250c389e8ce" providerId="ADAL" clId="{248A803D-126C-4784-A666-652FE181E05D}" dt="2020-06-30T08:35:52.268" v="403" actId="478"/>
          <ac:picMkLst>
            <pc:docMk/>
            <pc:sldMk cId="918964140" sldId="729"/>
            <ac:picMk id="147" creationId="{C80F1B4F-4E3F-4255-8702-C233ABB859A5}"/>
          </ac:picMkLst>
        </pc:picChg>
        <pc:picChg chg="add del mod">
          <ac:chgData name="피티위즈(주)" userId="be105a1e-ef17-475a-a144-a250c389e8ce" providerId="ADAL" clId="{248A803D-126C-4784-A666-652FE181E05D}" dt="2020-06-30T08:36:13.563" v="410" actId="478"/>
          <ac:picMkLst>
            <pc:docMk/>
            <pc:sldMk cId="918964140" sldId="729"/>
            <ac:picMk id="148" creationId="{3268B693-C618-48E6-A287-607DE4FEB1CD}"/>
          </ac:picMkLst>
        </pc:picChg>
        <pc:picChg chg="add del mod">
          <ac:chgData name="피티위즈(주)" userId="be105a1e-ef17-475a-a144-a250c389e8ce" providerId="ADAL" clId="{248A803D-126C-4784-A666-652FE181E05D}" dt="2020-06-30T08:49:09.818" v="583" actId="478"/>
          <ac:picMkLst>
            <pc:docMk/>
            <pc:sldMk cId="918964140" sldId="729"/>
            <ac:picMk id="153" creationId="{21A96178-E98F-43A8-A2B6-FB66E0B52241}"/>
          </ac:picMkLst>
        </pc:picChg>
        <pc:picChg chg="add del mod">
          <ac:chgData name="피티위즈(주)" userId="be105a1e-ef17-475a-a144-a250c389e8ce" providerId="ADAL" clId="{248A803D-126C-4784-A666-652FE181E05D}" dt="2020-06-30T08:48:54.443" v="579" actId="478"/>
          <ac:picMkLst>
            <pc:docMk/>
            <pc:sldMk cId="918964140" sldId="729"/>
            <ac:picMk id="154" creationId="{CDF8355C-A34F-46EA-B915-ACFE7375EF8E}"/>
          </ac:picMkLst>
        </pc:picChg>
      </pc:sldChg>
      <pc:sldChg chg="addSp delSp modSp">
        <pc:chgData name="피티위즈(주)" userId="be105a1e-ef17-475a-a144-a250c389e8ce" providerId="ADAL" clId="{248A803D-126C-4784-A666-652FE181E05D}" dt="2020-06-30T08:52:48.654" v="653" actId="478"/>
        <pc:sldMkLst>
          <pc:docMk/>
          <pc:sldMk cId="4288531965" sldId="730"/>
        </pc:sldMkLst>
        <pc:spChg chg="add del mod">
          <ac:chgData name="피티위즈(주)" userId="be105a1e-ef17-475a-a144-a250c389e8ce" providerId="ADAL" clId="{248A803D-126C-4784-A666-652FE181E05D}" dt="2020-06-30T08:52:48.654" v="653" actId="478"/>
          <ac:spMkLst>
            <pc:docMk/>
            <pc:sldMk cId="4288531965" sldId="730"/>
            <ac:spMk id="2" creationId="{4EAB9754-0E6E-4CB0-BF59-011073D07A2D}"/>
          </ac:spMkLst>
        </pc:spChg>
      </pc:sldChg>
    </pc:docChg>
  </pc:docChgLst>
  <pc:docChgLst>
    <pc:chgData name="피티위즈(주)" userId="be105a1e-ef17-475a-a144-a250c389e8ce" providerId="ADAL" clId="{18811E6E-7F24-4F2D-90A1-636D242B80AF}"/>
    <pc:docChg chg="undo custSel modSld">
      <pc:chgData name="피티위즈(주)" userId="be105a1e-ef17-475a-a144-a250c389e8ce" providerId="ADAL" clId="{18811E6E-7F24-4F2D-90A1-636D242B80AF}" dt="2020-06-26T08:12:38.563" v="399" actId="108"/>
      <pc:docMkLst>
        <pc:docMk/>
      </pc:docMkLst>
      <pc:sldChg chg="modSp">
        <pc:chgData name="피티위즈(주)" userId="be105a1e-ef17-475a-a144-a250c389e8ce" providerId="ADAL" clId="{18811E6E-7F24-4F2D-90A1-636D242B80AF}" dt="2020-06-26T08:07:15.147" v="264" actId="12788"/>
        <pc:sldMkLst>
          <pc:docMk/>
          <pc:sldMk cId="2653967047" sldId="554"/>
        </pc:sldMkLst>
        <pc:spChg chg="mod">
          <ac:chgData name="피티위즈(주)" userId="be105a1e-ef17-475a-a144-a250c389e8ce" providerId="ADAL" clId="{18811E6E-7F24-4F2D-90A1-636D242B80AF}" dt="2020-06-26T08:04:09.040" v="261" actId="1036"/>
          <ac:spMkLst>
            <pc:docMk/>
            <pc:sldMk cId="2653967047" sldId="554"/>
            <ac:spMk id="97" creationId="{EED874A5-CD60-4F94-84F7-FABBE7528A94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1" creationId="{F4E26BCB-A022-41D4-916A-BEC5B62EFA7A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2" creationId="{FB536EF0-0D22-4C72-8CC6-586DE5F16AE4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4" creationId="{63578948-A922-42AE-A4E6-05B92D122914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5" creationId="{10F7213E-BAD6-4059-9B74-B195545C1EC0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27" creationId="{B81019DB-03AA-452A-A387-FF6E32DDD3D8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28" creationId="{81BB6446-E12F-4EB1-B488-E13CFFCA1351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0" creationId="{D616D191-93C5-4AD2-B8A9-0F969ACF54E0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31" creationId="{0201E9C8-A3B2-4346-94C0-8B2BC51D17D9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3" creationId="{B3083FC9-CBC6-4F3B-BB30-1C4C82DED33B}"/>
          </ac:spMkLst>
        </pc:spChg>
        <pc:spChg chg="mod">
          <ac:chgData name="피티위즈(주)" userId="be105a1e-ef17-475a-a144-a250c389e8ce" providerId="ADAL" clId="{18811E6E-7F24-4F2D-90A1-636D242B80AF}" dt="2020-06-26T07:50:08.604" v="197" actId="179"/>
          <ac:spMkLst>
            <pc:docMk/>
            <pc:sldMk cId="2653967047" sldId="554"/>
            <ac:spMk id="134" creationId="{03D6157C-1BA0-496A-AD52-05457FDEB0D5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6" creationId="{62F8BA87-DCA9-44DD-8903-51E00741B756}"/>
          </ac:spMkLst>
        </pc:spChg>
        <pc:spChg chg="mod">
          <ac:chgData name="피티위즈(주)" userId="be105a1e-ef17-475a-a144-a250c389e8ce" providerId="ADAL" clId="{18811E6E-7F24-4F2D-90A1-636D242B80AF}" dt="2020-06-26T07:49:55.409" v="194" actId="14100"/>
          <ac:spMkLst>
            <pc:docMk/>
            <pc:sldMk cId="2653967047" sldId="554"/>
            <ac:spMk id="137" creationId="{6195887A-8FD1-43DE-9D18-2677BCFE8E76}"/>
          </ac:spMkLst>
        </pc:spChg>
        <pc:spChg chg="mod">
          <ac:chgData name="피티위즈(주)" userId="be105a1e-ef17-475a-a144-a250c389e8ce" providerId="ADAL" clId="{18811E6E-7F24-4F2D-90A1-636D242B80AF}" dt="2020-06-26T07:50:23.692" v="202" actId="1076"/>
          <ac:spMkLst>
            <pc:docMk/>
            <pc:sldMk cId="2653967047" sldId="554"/>
            <ac:spMk id="139" creationId="{35E1329B-050D-4E65-944E-9130D7A18930}"/>
          </ac:spMkLst>
        </pc:spChg>
        <pc:spChg chg="mod">
          <ac:chgData name="피티위즈(주)" userId="be105a1e-ef17-475a-a144-a250c389e8ce" providerId="ADAL" clId="{18811E6E-7F24-4F2D-90A1-636D242B80AF}" dt="2020-06-26T07:50:12.271" v="199"/>
          <ac:spMkLst>
            <pc:docMk/>
            <pc:sldMk cId="2653967047" sldId="554"/>
            <ac:spMk id="140" creationId="{64F02D64-3F3F-486C-ABA0-A6C811C92540}"/>
          </ac:spMkLst>
        </pc:spChg>
        <pc:grpChg chg="mod">
          <ac:chgData name="피티위즈(주)" userId="be105a1e-ef17-475a-a144-a250c389e8ce" providerId="ADAL" clId="{18811E6E-7F24-4F2D-90A1-636D242B80AF}" dt="2020-06-26T08:07:15.147" v="264" actId="12788"/>
          <ac:grpSpMkLst>
            <pc:docMk/>
            <pc:sldMk cId="2653967047" sldId="554"/>
            <ac:grpSpMk id="34" creationId="{E101D4FA-A2F3-4758-8FE4-E37F7A664D8C}"/>
          </ac:grpSpMkLst>
        </pc:grpChg>
      </pc:sldChg>
      <pc:sldChg chg="addSp delSp modSp">
        <pc:chgData name="피티위즈(주)" userId="be105a1e-ef17-475a-a144-a250c389e8ce" providerId="ADAL" clId="{18811E6E-7F24-4F2D-90A1-636D242B80AF}" dt="2020-06-26T08:04:13.132" v="263" actId="1036"/>
        <pc:sldMkLst>
          <pc:docMk/>
          <pc:sldMk cId="2653967047" sldId="555"/>
        </pc:sldMkLst>
        <pc:spChg chg="mod">
          <ac:chgData name="피티위즈(주)" userId="be105a1e-ef17-475a-a144-a250c389e8ce" providerId="ADAL" clId="{18811E6E-7F24-4F2D-90A1-636D242B80AF}" dt="2020-06-26T08:04:13.132" v="263" actId="1036"/>
          <ac:spMkLst>
            <pc:docMk/>
            <pc:sldMk cId="2653967047" sldId="555"/>
            <ac:spMk id="55" creationId="{C7D13768-B58C-4BCB-95D6-6215D8B89719}"/>
          </ac:spMkLst>
        </pc:spChg>
        <pc:spChg chg="del mod">
          <ac:chgData name="피티위즈(주)" userId="be105a1e-ef17-475a-a144-a250c389e8ce" providerId="ADAL" clId="{18811E6E-7F24-4F2D-90A1-636D242B80AF}" dt="2020-06-26T07:58:23.330" v="211" actId="478"/>
          <ac:spMkLst>
            <pc:docMk/>
            <pc:sldMk cId="2653967047" sldId="555"/>
            <ac:spMk id="61" creationId="{489429EF-7E9C-456B-888F-7B8E722276E0}"/>
          </ac:spMkLst>
        </pc:s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2" creationId="{19DE3A3D-529C-49C1-86F8-8EF6AB0E5547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3" creationId="{522D70D4-CEAF-42C9-97D7-0325877114B1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4" creationId="{F709D6F9-7C45-4D47-A4E0-D96C5C14043B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5" creationId="{27FC8829-A87B-4EC0-BE2A-C9FE03E8169C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6" creationId="{1816FCF4-4840-40B3-B959-2CA19FB1F406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7" creationId="{A8440680-1E34-460B-B63B-C130D0C3B0C7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8" creationId="{ED735818-3DE5-4A64-B378-01829CD26B24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0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1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2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3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18811E6E-7F24-4F2D-90A1-636D242B80AF}" dt="2020-06-26T07:58:33.754" v="212" actId="1076"/>
          <ac:grpSpMkLst>
            <pc:docMk/>
            <pc:sldMk cId="2653967047" sldId="555"/>
            <ac:grpSpMk id="15" creationId="{00000000-0000-0000-0000-000000000000}"/>
          </ac:grpSpMkLst>
        </pc:grpChg>
        <pc:grpChg chg="add mod">
          <ac:chgData name="피티위즈(주)" userId="be105a1e-ef17-475a-a144-a250c389e8ce" providerId="ADAL" clId="{18811E6E-7F24-4F2D-90A1-636D242B80AF}" dt="2020-06-26T07:58:19.240" v="208"/>
          <ac:grpSpMkLst>
            <pc:docMk/>
            <pc:sldMk cId="2653967047" sldId="555"/>
            <ac:grpSpMk id="49" creationId="{B92B99DB-D93A-4E74-9527-3BCD28E33734}"/>
          </ac:grpSpMkLst>
        </pc:grpChg>
        <pc:cxnChg chg="del mod">
          <ac:chgData name="피티위즈(주)" userId="be105a1e-ef17-475a-a144-a250c389e8ce" providerId="ADAL" clId="{18811E6E-7F24-4F2D-90A1-636D242B80AF}" dt="2020-06-26T07:58:23.330" v="211" actId="478"/>
          <ac:cxnSpMkLst>
            <pc:docMk/>
            <pc:sldMk cId="2653967047" sldId="555"/>
            <ac:cxnSpMk id="62" creationId="{00000000-0000-0000-0000-000000000000}"/>
          </ac:cxnSpMkLst>
        </pc:cxnChg>
      </pc:sldChg>
      <pc:sldChg chg="modSp">
        <pc:chgData name="피티위즈(주)" userId="be105a1e-ef17-475a-a144-a250c389e8ce" providerId="ADAL" clId="{18811E6E-7F24-4F2D-90A1-636D242B80AF}" dt="2020-06-26T08:04:02.759" v="257" actId="1036"/>
        <pc:sldMkLst>
          <pc:docMk/>
          <pc:sldMk cId="2653967047" sldId="647"/>
        </pc:sldMkLst>
        <pc:spChg chg="mod">
          <ac:chgData name="피티위즈(주)" userId="be105a1e-ef17-475a-a144-a250c389e8ce" providerId="ADAL" clId="{18811E6E-7F24-4F2D-90A1-636D242B80AF}" dt="2020-06-26T08:04:02.759" v="257" actId="1036"/>
          <ac:spMkLst>
            <pc:docMk/>
            <pc:sldMk cId="2653967047" sldId="647"/>
            <ac:spMk id="59" creationId="{7D4A6BE0-B9F3-4084-A1BC-A0A1318CBF42}"/>
          </ac:spMkLst>
        </pc:spChg>
      </pc:sldChg>
      <pc:sldChg chg="addSp delSp modSp">
        <pc:chgData name="피티위즈(주)" userId="be105a1e-ef17-475a-a144-a250c389e8ce" providerId="ADAL" clId="{18811E6E-7F24-4F2D-90A1-636D242B80AF}" dt="2020-06-26T08:12:38.563" v="399" actId="108"/>
        <pc:sldMkLst>
          <pc:docMk/>
          <pc:sldMk cId="2971263555" sldId="676"/>
        </pc:sldMkLst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14" creationId="{00000000-0000-0000-0000-000000000000}"/>
          </ac:spMkLst>
        </pc:spChg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18" creationId="{00000000-0000-0000-0000-000000000000}"/>
          </ac:spMkLst>
        </pc:spChg>
        <pc:spChg chg="mod">
          <ac:chgData name="피티위즈(주)" userId="be105a1e-ef17-475a-a144-a250c389e8ce" providerId="ADAL" clId="{18811E6E-7F24-4F2D-90A1-636D242B80AF}" dt="2020-06-26T07:58:43.715" v="213" actId="1076"/>
          <ac:spMkLst>
            <pc:docMk/>
            <pc:sldMk cId="2971263555" sldId="676"/>
            <ac:spMk id="20" creationId="{3080D8F9-7D50-4770-9BC5-D1C2B1811899}"/>
          </ac:spMkLst>
        </pc:spChg>
        <pc:spChg chg="add">
          <ac:chgData name="피티위즈(주)" userId="be105a1e-ef17-475a-a144-a250c389e8ce" providerId="ADAL" clId="{18811E6E-7F24-4F2D-90A1-636D242B80AF}" dt="2020-06-26T07:58:44.614" v="214"/>
          <ac:spMkLst>
            <pc:docMk/>
            <pc:sldMk cId="2971263555" sldId="676"/>
            <ac:spMk id="22" creationId="{11F88F87-6D7D-4F7D-987C-02C8E9DB1827}"/>
          </ac:spMkLst>
        </pc:spChg>
        <pc:spChg chg="add mod">
          <ac:chgData name="피티위즈(주)" userId="be105a1e-ef17-475a-a144-a250c389e8ce" providerId="ADAL" clId="{18811E6E-7F24-4F2D-90A1-636D242B80AF}" dt="2020-06-26T08:00:02.628" v="248"/>
          <ac:spMkLst>
            <pc:docMk/>
            <pc:sldMk cId="2971263555" sldId="676"/>
            <ac:spMk id="23" creationId="{3E213ED1-EF04-4A78-9176-EBEF793C0091}"/>
          </ac:spMkLst>
        </pc:spChg>
        <pc:spChg chg="add mod ord">
          <ac:chgData name="피티위즈(주)" userId="be105a1e-ef17-475a-a144-a250c389e8ce" providerId="ADAL" clId="{18811E6E-7F24-4F2D-90A1-636D242B80AF}" dt="2020-06-26T07:59:15.066" v="233" actId="554"/>
          <ac:spMkLst>
            <pc:docMk/>
            <pc:sldMk cId="2971263555" sldId="676"/>
            <ac:spMk id="24" creationId="{CEA90303-D270-4454-A089-552617EBACB8}"/>
          </ac:spMkLst>
        </pc:spChg>
        <pc:spChg chg="add del mod">
          <ac:chgData name="피티위즈(주)" userId="be105a1e-ef17-475a-a144-a250c389e8ce" providerId="ADAL" clId="{18811E6E-7F24-4F2D-90A1-636D242B80AF}" dt="2020-06-26T08:00:04.268" v="249" actId="478"/>
          <ac:spMkLst>
            <pc:docMk/>
            <pc:sldMk cId="2971263555" sldId="676"/>
            <ac:spMk id="25" creationId="{602DCA28-96EC-4872-9B25-0BAF5C67152B}"/>
          </ac:spMkLst>
        </pc:spChg>
        <pc:spChg chg="add del mod">
          <ac:chgData name="피티위즈(주)" userId="be105a1e-ef17-475a-a144-a250c389e8ce" providerId="ADAL" clId="{18811E6E-7F24-4F2D-90A1-636D242B80AF}" dt="2020-06-26T08:07:40.585" v="271" actId="478"/>
          <ac:spMkLst>
            <pc:docMk/>
            <pc:sldMk cId="2971263555" sldId="676"/>
            <ac:spMk id="29" creationId="{681DE2EF-73C5-4BE2-8BD7-8019B638E028}"/>
          </ac:spMkLst>
        </pc:spChg>
        <pc:spChg chg="add mod">
          <ac:chgData name="피티위즈(주)" userId="be105a1e-ef17-475a-a144-a250c389e8ce" providerId="ADAL" clId="{18811E6E-7F24-4F2D-90A1-636D242B80AF}" dt="2020-06-26T08:12:23.906" v="395" actId="1036"/>
          <ac:spMkLst>
            <pc:docMk/>
            <pc:sldMk cId="2971263555" sldId="676"/>
            <ac:spMk id="30" creationId="{BCF0FEA6-0D28-4109-BFE9-B24D4C0787AE}"/>
          </ac:spMkLst>
        </pc:spChg>
        <pc:spChg chg="mod">
          <ac:chgData name="피티위즈(주)" userId="be105a1e-ef17-475a-a144-a250c389e8ce" providerId="ADAL" clId="{18811E6E-7F24-4F2D-90A1-636D242B80AF}" dt="2020-06-26T08:04:05.892" v="259" actId="1036"/>
          <ac:spMkLst>
            <pc:docMk/>
            <pc:sldMk cId="2971263555" sldId="676"/>
            <ac:spMk id="37" creationId="{5E908AF0-4BA0-4BC3-A6EB-660E174B4AE9}"/>
          </ac:spMkLst>
        </pc:sp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17" creationId="{00000000-0000-0000-0000-000000000000}"/>
          </ac:graphicFrameMkLst>
        </pc:graphicFrame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19" creationId="{00000000-0000-0000-0000-000000000000}"/>
          </ac:graphicFrameMkLst>
        </pc:graphicFrameChg>
        <pc:graphicFrameChg chg="mod">
          <ac:chgData name="피티위즈(주)" userId="be105a1e-ef17-475a-a144-a250c389e8ce" providerId="ADAL" clId="{18811E6E-7F24-4F2D-90A1-636D242B80AF}" dt="2020-06-26T07:58:43.715" v="213" actId="1076"/>
          <ac:graphicFrameMkLst>
            <pc:docMk/>
            <pc:sldMk cId="2971263555" sldId="676"/>
            <ac:graphicFrameMk id="21" creationId="{00000000-0000-0000-0000-000000000000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6.563" v="398" actId="108"/>
          <ac:graphicFrameMkLst>
            <pc:docMk/>
            <pc:sldMk cId="2971263555" sldId="676"/>
            <ac:graphicFrameMk id="26" creationId="{671AC8E1-774F-4B02-B577-C85917F9093C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5.516" v="397"/>
          <ac:graphicFrameMkLst>
            <pc:docMk/>
            <pc:sldMk cId="2971263555" sldId="676"/>
            <ac:graphicFrameMk id="27" creationId="{82C926F5-0EC9-4B0B-814B-9F14494A64DA}"/>
          </ac:graphicFrameMkLst>
        </pc:graphicFrameChg>
        <pc:graphicFrameChg chg="add mod modGraphic">
          <ac:chgData name="피티위즈(주)" userId="be105a1e-ef17-475a-a144-a250c389e8ce" providerId="ADAL" clId="{18811E6E-7F24-4F2D-90A1-636D242B80AF}" dt="2020-06-26T08:12:38.563" v="399" actId="108"/>
          <ac:graphicFrameMkLst>
            <pc:docMk/>
            <pc:sldMk cId="2971263555" sldId="676"/>
            <ac:graphicFrameMk id="28" creationId="{61391EE8-24AC-417D-BBE4-4F46629E38B1}"/>
          </ac:graphicFrameMkLst>
        </pc:graphicFrameChg>
        <pc:graphicFrameChg chg="add del mod">
          <ac:chgData name="피티위즈(주)" userId="be105a1e-ef17-475a-a144-a250c389e8ce" providerId="ADAL" clId="{18811E6E-7F24-4F2D-90A1-636D242B80AF}" dt="2020-06-26T08:09:28.129" v="311" actId="478"/>
          <ac:graphicFrameMkLst>
            <pc:docMk/>
            <pc:sldMk cId="2971263555" sldId="676"/>
            <ac:graphicFrameMk id="31" creationId="{2D0B490F-550A-4D0B-A30C-358E1C55DB3C}"/>
          </ac:graphicFrameMkLst>
        </pc:graphicFrameChg>
        <pc:cxnChg chg="add del mod">
          <ac:chgData name="피티위즈(주)" userId="be105a1e-ef17-475a-a144-a250c389e8ce" providerId="ADAL" clId="{18811E6E-7F24-4F2D-90A1-636D242B80AF}" dt="2020-06-26T08:11:56.938" v="384" actId="478"/>
          <ac:cxnSpMkLst>
            <pc:docMk/>
            <pc:sldMk cId="2971263555" sldId="676"/>
            <ac:cxnSpMk id="4" creationId="{614CE7A1-36C1-4BB6-BA53-A9CE914B4364}"/>
          </ac:cxnSpMkLst>
        </pc:cxnChg>
      </pc:sldChg>
      <pc:sldChg chg="modSp">
        <pc:chgData name="피티위즈(주)" userId="be105a1e-ef17-475a-a144-a250c389e8ce" providerId="ADAL" clId="{18811E6E-7F24-4F2D-90A1-636D242B80AF}" dt="2020-06-26T08:03:57.466" v="253" actId="1036"/>
        <pc:sldMkLst>
          <pc:docMk/>
          <pc:sldMk cId="2693963843" sldId="710"/>
        </pc:sldMkLst>
        <pc:spChg chg="mod">
          <ac:chgData name="피티위즈(주)" userId="be105a1e-ef17-475a-a144-a250c389e8ce" providerId="ADAL" clId="{18811E6E-7F24-4F2D-90A1-636D242B80AF}" dt="2020-06-26T08:03:57.466" v="253" actId="1036"/>
          <ac:spMkLst>
            <pc:docMk/>
            <pc:sldMk cId="2693963843" sldId="710"/>
            <ac:spMk id="72" creationId="{06C9C73E-50AB-45AC-94B9-05DBEC9DC444}"/>
          </ac:spMkLst>
        </pc:spChg>
      </pc:sldChg>
      <pc:sldChg chg="modSp">
        <pc:chgData name="피티위즈(주)" userId="be105a1e-ef17-475a-a144-a250c389e8ce" providerId="ADAL" clId="{18811E6E-7F24-4F2D-90A1-636D242B80AF}" dt="2020-06-26T08:04:00.004" v="255" actId="1036"/>
        <pc:sldMkLst>
          <pc:docMk/>
          <pc:sldMk cId="2659100522" sldId="711"/>
        </pc:sldMkLst>
        <pc:spChg chg="mod">
          <ac:chgData name="피티위즈(주)" userId="be105a1e-ef17-475a-a144-a250c389e8ce" providerId="ADAL" clId="{18811E6E-7F24-4F2D-90A1-636D242B80AF}" dt="2020-06-26T08:04:00.004" v="255" actId="1036"/>
          <ac:spMkLst>
            <pc:docMk/>
            <pc:sldMk cId="2659100522" sldId="711"/>
            <ac:spMk id="77" creationId="{9327907E-58A1-4140-80DE-BCFE7C41FAC1}"/>
          </ac:spMkLst>
        </pc:spChg>
      </pc:sldChg>
    </pc:docChg>
  </pc:docChgLst>
  <pc:docChgLst>
    <pc:chgData name="피티위즈(주)" userId="be105a1e-ef17-475a-a144-a250c389e8ce" providerId="ADAL" clId="{586E5115-B6DE-4448-9C61-60C7A61F2BB3}"/>
    <pc:docChg chg="undo custSel modSld modMainMaster">
      <pc:chgData name="피티위즈(주)" userId="be105a1e-ef17-475a-a144-a250c389e8ce" providerId="ADAL" clId="{586E5115-B6DE-4448-9C61-60C7A61F2BB3}" dt="2020-07-02T07:13:00.416" v="4636" actId="1076"/>
      <pc:docMkLst>
        <pc:docMk/>
      </pc:docMkLst>
      <pc:sldChg chg="modSp mod modClrScheme chgLayout">
        <pc:chgData name="피티위즈(주)" userId="be105a1e-ef17-475a-a144-a250c389e8ce" providerId="ADAL" clId="{586E5115-B6DE-4448-9C61-60C7A61F2BB3}" dt="2020-07-02T07:11:50.790" v="4631" actId="700"/>
        <pc:sldMkLst>
          <pc:docMk/>
          <pc:sldMk cId="4089566521" sldId="460"/>
        </pc:sldMkLst>
        <pc:spChg chg="mod ord">
          <ac:chgData name="피티위즈(주)" userId="be105a1e-ef17-475a-a144-a250c389e8ce" providerId="ADAL" clId="{586E5115-B6DE-4448-9C61-60C7A61F2BB3}" dt="2020-07-02T07:11:50.790" v="4631" actId="700"/>
          <ac:spMkLst>
            <pc:docMk/>
            <pc:sldMk cId="4089566521" sldId="460"/>
            <ac:spMk id="2" creationId="{AA669F10-D7CF-4BEA-A3CD-D1170D7E955A}"/>
          </ac:spMkLst>
        </pc:spChg>
        <pc:spChg chg="mod">
          <ac:chgData name="피티위즈(주)" userId="be105a1e-ef17-475a-a144-a250c389e8ce" providerId="ADAL" clId="{586E5115-B6DE-4448-9C61-60C7A61F2BB3}" dt="2020-07-02T07:08:13.769" v="4603" actId="207"/>
          <ac:spMkLst>
            <pc:docMk/>
            <pc:sldMk cId="4089566521" sldId="460"/>
            <ac:spMk id="9" creationId="{F39F5262-A725-4F8D-A803-38669F99E72A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50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500"/>
            <ac:spMk id="2" creationId="{9DDB3770-4728-4AF9-BDD9-92FE7349CBB5}"/>
          </ac:spMkLst>
        </pc:spChg>
        <pc:spChg chg="add del mod">
          <ac:chgData name="피티위즈(주)" userId="be105a1e-ef17-475a-a144-a250c389e8ce" providerId="ADAL" clId="{586E5115-B6DE-4448-9C61-60C7A61F2BB3}" dt="2020-07-02T06:02:43.784" v="3424" actId="21"/>
          <ac:spMkLst>
            <pc:docMk/>
            <pc:sldMk cId="2971263555" sldId="500"/>
            <ac:spMk id="31" creationId="{28C3A0FB-6E54-45B1-9BC1-16986FC1F8C7}"/>
          </ac:spMkLst>
        </pc:spChg>
        <pc:graphicFrameChg chg="mod">
          <ac:chgData name="피티위즈(주)" userId="be105a1e-ef17-475a-a144-a250c389e8ce" providerId="ADAL" clId="{586E5115-B6DE-4448-9C61-60C7A61F2BB3}" dt="2020-07-02T06:02:27.188" v="3422" actId="207"/>
          <ac:graphicFrameMkLst>
            <pc:docMk/>
            <pc:sldMk cId="2971263555" sldId="500"/>
            <ac:graphicFrameMk id="30" creationId="{00000000-0000-0000-0000-000000000000}"/>
          </ac:graphicFrameMkLst>
        </pc:graphicFrame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54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546"/>
            <ac:spMk id="2" creationId="{D00FF87A-18E7-494C-BF55-E65A31C11326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548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548"/>
            <ac:spMk id="2" creationId="{E322A633-0C76-47BB-BCF5-2D1243763436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54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549"/>
            <ac:spMk id="2" creationId="{7ED4D56F-AF23-49C7-A8AA-A00EAC69E65B}"/>
          </ac:spMkLst>
        </pc:spChg>
        <pc:spChg chg="mod">
          <ac:chgData name="피티위즈(주)" userId="be105a1e-ef17-475a-a144-a250c389e8ce" providerId="ADAL" clId="{586E5115-B6DE-4448-9C61-60C7A61F2BB3}" dt="2020-07-01T07:41:01.946" v="3113" actId="207"/>
          <ac:spMkLst>
            <pc:docMk/>
            <pc:sldMk cId="2057130518" sldId="549"/>
            <ac:spMk id="4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7:41:04.524" v="3114" actId="207"/>
          <ac:spMkLst>
            <pc:docMk/>
            <pc:sldMk cId="2057130518" sldId="549"/>
            <ac:spMk id="122" creationId="{33FC5C4D-5B1F-4F10-9173-C0B2503AF31E}"/>
          </ac:spMkLst>
        </pc:spChg>
        <pc:spChg chg="mod">
          <ac:chgData name="피티위즈(주)" userId="be105a1e-ef17-475a-a144-a250c389e8ce" providerId="ADAL" clId="{586E5115-B6DE-4448-9C61-60C7A61F2BB3}" dt="2020-07-01T07:44:59.793" v="3133"/>
          <ac:spMkLst>
            <pc:docMk/>
            <pc:sldMk cId="2057130518" sldId="549"/>
            <ac:spMk id="126" creationId="{AE87B1C7-FF7B-48D1-A927-55C8E2C7A08F}"/>
          </ac:spMkLst>
        </pc:spChg>
        <pc:spChg chg="mod">
          <ac:chgData name="피티위즈(주)" userId="be105a1e-ef17-475a-a144-a250c389e8ce" providerId="ADAL" clId="{586E5115-B6DE-4448-9C61-60C7A61F2BB3}" dt="2020-07-01T07:41:29.882" v="3130" actId="207"/>
          <ac:spMkLst>
            <pc:docMk/>
            <pc:sldMk cId="2057130518" sldId="549"/>
            <ac:spMk id="130" creationId="{216755A2-808E-4BD1-8233-9C04B10D1128}"/>
          </ac:spMkLst>
        </pc:spChg>
        <pc:spChg chg="mod">
          <ac:chgData name="피티위즈(주)" userId="be105a1e-ef17-475a-a144-a250c389e8ce" providerId="ADAL" clId="{586E5115-B6DE-4448-9C61-60C7A61F2BB3}" dt="2020-07-01T07:45:41.469" v="3165" actId="207"/>
          <ac:spMkLst>
            <pc:docMk/>
            <pc:sldMk cId="2057130518" sldId="549"/>
            <ac:spMk id="134" creationId="{84F814FB-028E-4C2C-B7B0-5C18422E3261}"/>
          </ac:spMkLst>
        </pc:spChg>
        <pc:spChg chg="mod">
          <ac:chgData name="피티위즈(주)" userId="be105a1e-ef17-475a-a144-a250c389e8ce" providerId="ADAL" clId="{586E5115-B6DE-4448-9C61-60C7A61F2BB3}" dt="2020-07-01T07:45:41.469" v="3165" actId="207"/>
          <ac:spMkLst>
            <pc:docMk/>
            <pc:sldMk cId="2057130518" sldId="549"/>
            <ac:spMk id="135" creationId="{72A28CB8-537B-44A4-A27E-C4CCB92DAC2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55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554"/>
            <ac:spMk id="2" creationId="{E8DB264C-30F9-4EAE-9E67-E6BC7B76406B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55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555"/>
            <ac:spMk id="2" creationId="{907769E6-001A-427C-A9DE-D8E62793D9A3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55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557"/>
            <ac:spMk id="2" creationId="{82C7983F-A9B2-4E22-A576-2864B615897B}"/>
          </ac:spMkLst>
        </pc:spChg>
      </pc:sldChg>
      <pc:sldChg chg="modSp mod modTransition modClrScheme chgLayout">
        <pc:chgData name="피티위즈(주)" userId="be105a1e-ef17-475a-a144-a250c389e8ce" providerId="ADAL" clId="{586E5115-B6DE-4448-9C61-60C7A61F2BB3}" dt="2020-07-02T07:11:33.290" v="4628" actId="700"/>
        <pc:sldMkLst>
          <pc:docMk/>
          <pc:sldMk cId="3300141677" sldId="622"/>
        </pc:sldMkLst>
        <pc:spChg chg="mod ord">
          <ac:chgData name="피티위즈(주)" userId="be105a1e-ef17-475a-a144-a250c389e8ce" providerId="ADAL" clId="{586E5115-B6DE-4448-9C61-60C7A61F2BB3}" dt="2020-07-02T07:11:33.290" v="4628" actId="700"/>
          <ac:spMkLst>
            <pc:docMk/>
            <pc:sldMk cId="3300141677" sldId="622"/>
            <ac:spMk id="2" creationId="{7AF8E60A-744A-4FD9-8123-864DCED6DD1D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044289917" sldId="64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044289917" sldId="641"/>
            <ac:spMk id="2" creationId="{AF10872D-636D-4A22-8E34-53F89BCB77FE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3967047" sldId="64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3967047" sldId="647"/>
            <ac:spMk id="2" creationId="{3C38D231-450B-41B5-8518-927F732A3895}"/>
          </ac:spMkLst>
        </pc:spChg>
        <pc:spChg chg="mod">
          <ac:chgData name="피티위즈(주)" userId="be105a1e-ef17-475a-a144-a250c389e8ce" providerId="ADAL" clId="{586E5115-B6DE-4448-9C61-60C7A61F2BB3}" dt="2020-07-02T06:27:53.610" v="3995" actId="571"/>
          <ac:spMkLst>
            <pc:docMk/>
            <pc:sldMk cId="2653967047" sldId="647"/>
            <ac:spMk id="16" creationId="{ED4181E2-098C-45DE-8D6A-9CCC6A7CD458}"/>
          </ac:spMkLst>
        </pc:spChg>
        <pc:spChg chg="add del mod">
          <ac:chgData name="피티위즈(주)" userId="be105a1e-ef17-475a-a144-a250c389e8ce" providerId="ADAL" clId="{586E5115-B6DE-4448-9C61-60C7A61F2BB3}" dt="2020-07-02T06:28:15.922" v="3999" actId="21"/>
          <ac:spMkLst>
            <pc:docMk/>
            <pc:sldMk cId="2653967047" sldId="647"/>
            <ac:spMk id="48" creationId="{344FB975-D36C-436E-963C-F6F8B1C2BDBF}"/>
          </ac:spMkLst>
        </pc:spChg>
        <pc:spChg chg="add mod">
          <ac:chgData name="피티위즈(주)" userId="be105a1e-ef17-475a-a144-a250c389e8ce" providerId="ADAL" clId="{586E5115-B6DE-4448-9C61-60C7A61F2BB3}" dt="2020-07-02T06:28:02.172" v="3997" actId="14100"/>
          <ac:spMkLst>
            <pc:docMk/>
            <pc:sldMk cId="2653967047" sldId="647"/>
            <ac:spMk id="50" creationId="{C6736E2B-B506-4E9E-9811-CCEB0D2D4B4E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4" creationId="{D76C17FC-E0BD-477C-B3BC-111A9166A6EC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5" creationId="{CD4993E8-5011-4A4D-889D-DE2B4A054FF2}"/>
          </ac:spMkLst>
        </pc:spChg>
        <pc:spChg chg="mod">
          <ac:chgData name="피티위즈(주)" userId="be105a1e-ef17-475a-a144-a250c389e8ce" providerId="ADAL" clId="{586E5115-B6DE-4448-9C61-60C7A61F2BB3}" dt="2020-07-02T06:27:49.595" v="3994" actId="14100"/>
          <ac:spMkLst>
            <pc:docMk/>
            <pc:sldMk cId="2653967047" sldId="647"/>
            <ac:spMk id="77" creationId="{B3F8CE0C-F310-4193-AC20-322170A05464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84" creationId="{3FB1EC19-3EAF-48A1-AF87-D5EDE41AA72F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85" creationId="{96D8A67D-376E-4637-809E-134118C96802}"/>
          </ac:spMkLst>
        </pc:spChg>
        <pc:spChg chg="mod">
          <ac:chgData name="피티위즈(주)" userId="be105a1e-ef17-475a-a144-a250c389e8ce" providerId="ADAL" clId="{586E5115-B6DE-4448-9C61-60C7A61F2BB3}" dt="2020-07-02T06:27:03.628" v="3989" actId="207"/>
          <ac:spMkLst>
            <pc:docMk/>
            <pc:sldMk cId="2653967047" sldId="647"/>
            <ac:spMk id="88" creationId="{341BBFC7-2453-4D13-967E-74AA99F99D07}"/>
          </ac:spMkLst>
        </pc:spChg>
        <pc:spChg chg="mod">
          <ac:chgData name="피티위즈(주)" userId="be105a1e-ef17-475a-a144-a250c389e8ce" providerId="ADAL" clId="{586E5115-B6DE-4448-9C61-60C7A61F2BB3}" dt="2020-07-02T06:27:39.955" v="3993" actId="208"/>
          <ac:spMkLst>
            <pc:docMk/>
            <pc:sldMk cId="2653967047" sldId="647"/>
            <ac:spMk id="94" creationId="{8216C2CF-740F-44B0-ADDE-5A59F0A5F077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97" creationId="{369832D4-70D9-4134-9C7E-13E763E641D5}"/>
          </ac:spMkLst>
        </pc:spChg>
        <pc:spChg chg="mod">
          <ac:chgData name="피티위즈(주)" userId="be105a1e-ef17-475a-a144-a250c389e8ce" providerId="ADAL" clId="{586E5115-B6DE-4448-9C61-60C7A61F2BB3}" dt="2020-07-02T06:26:34.004" v="3985" actId="207"/>
          <ac:spMkLst>
            <pc:docMk/>
            <pc:sldMk cId="2653967047" sldId="647"/>
            <ac:spMk id="98" creationId="{B1636D04-916F-4DBA-87DE-E6EAA313E95C}"/>
          </ac:spMkLst>
        </pc:spChg>
        <pc:grpChg chg="add mod">
          <ac:chgData name="피티위즈(주)" userId="be105a1e-ef17-475a-a144-a250c389e8ce" providerId="ADAL" clId="{586E5115-B6DE-4448-9C61-60C7A61F2BB3}" dt="2020-07-02T06:27:53.610" v="3995" actId="571"/>
          <ac:grpSpMkLst>
            <pc:docMk/>
            <pc:sldMk cId="2653967047" sldId="647"/>
            <ac:grpSpMk id="3" creationId="{53B802AA-681B-464E-8539-6E37DCF08136}"/>
          </ac:grpSpMkLst>
        </pc:grpChg>
        <pc:cxnChg chg="mod">
          <ac:chgData name="피티위즈(주)" userId="be105a1e-ef17-475a-a144-a250c389e8ce" providerId="ADAL" clId="{586E5115-B6DE-4448-9C61-60C7A61F2BB3}" dt="2020-07-02T06:27:10.065" v="3990" actId="208"/>
          <ac:cxnSpMkLst>
            <pc:docMk/>
            <pc:sldMk cId="2653967047" sldId="647"/>
            <ac:cxnSpMk id="12" creationId="{22E5DB43-35DF-4DBC-A566-26A1CE03C173}"/>
          </ac:cxnSpMkLst>
        </pc:cxnChg>
        <pc:cxnChg chg="mod">
          <ac:chgData name="피티위즈(주)" userId="be105a1e-ef17-475a-a144-a250c389e8ce" providerId="ADAL" clId="{586E5115-B6DE-4448-9C61-60C7A61F2BB3}" dt="2020-07-02T06:27:53.610" v="3995" actId="571"/>
          <ac:cxnSpMkLst>
            <pc:docMk/>
            <pc:sldMk cId="2653967047" sldId="647"/>
            <ac:cxnSpMk id="22" creationId="{64F77F77-EDCA-405A-8268-17AE735FA584}"/>
          </ac:cxnSpMkLst>
        </pc:cxnChg>
        <pc:cxnChg chg="mod">
          <ac:chgData name="피티위즈(주)" userId="be105a1e-ef17-475a-a144-a250c389e8ce" providerId="ADAL" clId="{586E5115-B6DE-4448-9C61-60C7A61F2BB3}" dt="2020-07-02T06:26:52.082" v="3987" actId="208"/>
          <ac:cxnSpMkLst>
            <pc:docMk/>
            <pc:sldMk cId="2653967047" sldId="647"/>
            <ac:cxnSpMk id="95" creationId="{9439A5D7-2C23-44B6-9954-A27A5E802ACD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044289917" sldId="65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044289917" sldId="651"/>
            <ac:spMk id="2" creationId="{6E0F9851-05A6-4153-8C6C-72D1DB998FE9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65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654"/>
            <ac:spMk id="3" creationId="{E73FD0FB-73EB-4083-8D85-07541DEA9D5C}"/>
          </ac:spMkLst>
        </pc:spChg>
        <pc:spChg chg="mod">
          <ac:chgData name="피티위즈(주)" userId="be105a1e-ef17-475a-a144-a250c389e8ce" providerId="ADAL" clId="{586E5115-B6DE-4448-9C61-60C7A61F2BB3}" dt="2020-07-01T07:40:42.009" v="3111" actId="1035"/>
          <ac:spMkLst>
            <pc:docMk/>
            <pc:sldMk cId="117050613" sldId="654"/>
            <ac:spMk id="11" creationId="{9AA6EE64-74CC-4531-97F6-A6314C2159CB}"/>
          </ac:spMkLst>
        </pc:spChg>
        <pc:spChg chg="mod">
          <ac:chgData name="피티위즈(주)" userId="be105a1e-ef17-475a-a144-a250c389e8ce" providerId="ADAL" clId="{586E5115-B6DE-4448-9C61-60C7A61F2BB3}" dt="2020-07-01T07:40:39.869" v="3107" actId="1035"/>
          <ac:spMkLst>
            <pc:docMk/>
            <pc:sldMk cId="117050613" sldId="654"/>
            <ac:spMk id="108" creationId="{71E207A2-4058-4230-8329-F7FD7B5FA2B1}"/>
          </ac:spMkLst>
        </pc:spChg>
        <pc:grpChg chg="mod">
          <ac:chgData name="피티위즈(주)" userId="be105a1e-ef17-475a-a144-a250c389e8ce" providerId="ADAL" clId="{586E5115-B6DE-4448-9C61-60C7A61F2BB3}" dt="2020-07-01T07:40:34.150" v="3103" actId="14100"/>
          <ac:grpSpMkLst>
            <pc:docMk/>
            <pc:sldMk cId="117050613" sldId="654"/>
            <ac:grpSpMk id="18" creationId="{1A3F8726-F833-4990-8C1C-F1305FF4FEF0}"/>
          </ac:grpSpMkLst>
        </pc:grpChg>
        <pc:grpChg chg="mod">
          <ac:chgData name="피티위즈(주)" userId="be105a1e-ef17-475a-a144-a250c389e8ce" providerId="ADAL" clId="{586E5115-B6DE-4448-9C61-60C7A61F2BB3}" dt="2020-07-01T07:40:34.150" v="3103" actId="14100"/>
          <ac:grpSpMkLst>
            <pc:docMk/>
            <pc:sldMk cId="117050613" sldId="654"/>
            <ac:grpSpMk id="103" creationId="{FA664A7F-5710-4943-B98D-33F83D54AA05}"/>
          </ac:grpSpMkLst>
        </pc:gr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5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55"/>
            <ac:spMk id="2" creationId="{8FC2CE8A-7D2E-40B4-9C7C-190F6EE10A1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778324739" sldId="66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778324739" sldId="661"/>
            <ac:spMk id="2" creationId="{80FA65F2-74FA-40C6-98F5-12E3847D62FF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6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62"/>
            <ac:spMk id="2" creationId="{BD164BEF-36D0-483B-B9E9-802AA7B256E3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710518211" sldId="67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710518211" sldId="670"/>
            <ac:spMk id="2" creationId="{2536D107-BFF4-415F-9350-2F1C75C13571}"/>
          </ac:spMkLst>
        </pc:spChg>
        <pc:spChg chg="mod topLvl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1" creationId="{F8114DD2-73F5-48E5-B533-066E5A4D32B4}"/>
          </ac:spMkLst>
        </pc:spChg>
        <pc:spChg chg="mod">
          <ac:chgData name="피티위즈(주)" userId="be105a1e-ef17-475a-a144-a250c389e8ce" providerId="ADAL" clId="{586E5115-B6DE-4448-9C61-60C7A61F2BB3}" dt="2020-07-02T05:59:21.149" v="3383" actId="1035"/>
          <ac:spMkLst>
            <pc:docMk/>
            <pc:sldMk cId="3710518211" sldId="670"/>
            <ac:spMk id="13" creationId="{E9794208-5293-432E-A873-85E97B62F223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5" creationId="{718AA1BD-205D-4442-90DE-AEF20AD5DC0E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25" creationId="{B4E521D6-33A8-4DBE-A887-40E644239C5F}"/>
          </ac:spMkLst>
        </pc:spChg>
        <pc:spChg chg="add del mod">
          <ac:chgData name="피티위즈(주)" userId="be105a1e-ef17-475a-a144-a250c389e8ce" providerId="ADAL" clId="{586E5115-B6DE-4448-9C61-60C7A61F2BB3}" dt="2020-07-02T05:59:30.102" v="3385" actId="21"/>
          <ac:spMkLst>
            <pc:docMk/>
            <pc:sldMk cId="3710518211" sldId="670"/>
            <ac:spMk id="42" creationId="{5131426D-FC38-4174-BFD3-20F3F8863222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78" creationId="{684031F1-B400-4281-8D72-801798986F89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83" creationId="{97C20AEF-162B-47D5-B020-E7AA3BA74374}"/>
          </ac:spMkLst>
        </pc:spChg>
        <pc:spChg chg="mod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90" creationId="{12A85F4A-45DF-440D-A8DD-0B4249CDF09B}"/>
          </ac:spMkLst>
        </pc:spChg>
        <pc:spChg chg="mod topLvl">
          <ac:chgData name="피티위즈(주)" userId="be105a1e-ef17-475a-a144-a250c389e8ce" providerId="ADAL" clId="{586E5115-B6DE-4448-9C61-60C7A61F2BB3}" dt="2020-07-02T05:59:18.415" v="3377" actId="1035"/>
          <ac:spMkLst>
            <pc:docMk/>
            <pc:sldMk cId="3710518211" sldId="670"/>
            <ac:spMk id="106" creationId="{D69F4288-EF50-441D-B53B-1BD29FE29600}"/>
          </ac:spMkLst>
        </pc:spChg>
        <pc:grpChg chg="del">
          <ac:chgData name="피티위즈(주)" userId="be105a1e-ef17-475a-a144-a250c389e8ce" providerId="ADAL" clId="{586E5115-B6DE-4448-9C61-60C7A61F2BB3}" dt="2020-07-02T05:59:06.415" v="3371" actId="165"/>
          <ac:grpSpMkLst>
            <pc:docMk/>
            <pc:sldMk cId="3710518211" sldId="670"/>
            <ac:grpSpMk id="22" creationId="{C629260E-47FE-4298-8489-1F2E89C69576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63" creationId="{267784E4-8135-4CA6-8237-9A9E118593AB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94" creationId="{9EC1DA5F-1985-4BB9-BEA5-0180B1E7883B}"/>
          </ac:grpSpMkLst>
        </pc:grpChg>
        <pc:grpChg chg="mod">
          <ac:chgData name="피티위즈(주)" userId="be105a1e-ef17-475a-a144-a250c389e8ce" providerId="ADAL" clId="{586E5115-B6DE-4448-9C61-60C7A61F2BB3}" dt="2020-07-02T05:59:18.415" v="3377" actId="1035"/>
          <ac:grpSpMkLst>
            <pc:docMk/>
            <pc:sldMk cId="3710518211" sldId="670"/>
            <ac:grpSpMk id="98" creationId="{9AB61E6A-96F7-41AC-B116-0EFF0B342DE8}"/>
          </ac:grpSpMkLst>
        </pc:grpChg>
        <pc:picChg chg="mod">
          <ac:chgData name="피티위즈(주)" userId="be105a1e-ef17-475a-a144-a250c389e8ce" providerId="ADAL" clId="{586E5115-B6DE-4448-9C61-60C7A61F2BB3}" dt="2020-07-02T05:59:18.415" v="3377" actId="1035"/>
          <ac:picMkLst>
            <pc:docMk/>
            <pc:sldMk cId="3710518211" sldId="670"/>
            <ac:picMk id="41" creationId="{6F3665A1-4B12-4A5A-BB47-04639A63FB07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67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676"/>
            <ac:spMk id="2" creationId="{26A77DDB-1D19-4046-BE52-3E9EAB033BA4}"/>
          </ac:spMkLst>
        </pc:spChg>
        <pc:spChg chg="add 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3" creationId="{C06C6147-ED36-49D9-AF76-7FD71EBEA245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" creationId="{D61C3F3C-4032-43D0-AA04-78481B904FFC}"/>
          </ac:spMkLst>
        </pc:spChg>
        <pc:spChg chg="add del mod">
          <ac:chgData name="피티위즈(주)" userId="be105a1e-ef17-475a-a144-a250c389e8ce" providerId="ADAL" clId="{586E5115-B6DE-4448-9C61-60C7A61F2BB3}" dt="2020-07-02T06:39:15.326" v="4174" actId="21"/>
          <ac:spMkLst>
            <pc:docMk/>
            <pc:sldMk cId="2971263555" sldId="676"/>
            <ac:spMk id="25" creationId="{63CFF990-1281-4911-B163-5F0BB901F11E}"/>
          </ac:spMkLst>
        </pc:spChg>
        <pc:spChg chg="add mod">
          <ac:chgData name="피티위즈(주)" userId="be105a1e-ef17-475a-a144-a250c389e8ce" providerId="ADAL" clId="{586E5115-B6DE-4448-9C61-60C7A61F2BB3}" dt="2020-07-02T06:34:44.623" v="4123" actId="3064"/>
          <ac:spMkLst>
            <pc:docMk/>
            <pc:sldMk cId="2971263555" sldId="676"/>
            <ac:spMk id="27" creationId="{9D8F5834-B748-4212-8147-EDF2133D0228}"/>
          </ac:spMkLst>
        </pc:spChg>
        <pc:spChg chg="mod">
          <ac:chgData name="피티위즈(주)" userId="be105a1e-ef17-475a-a144-a250c389e8ce" providerId="ADAL" clId="{586E5115-B6DE-4448-9C61-60C7A61F2BB3}" dt="2020-07-02T06:31:39.157" v="4057" actId="571"/>
          <ac:spMkLst>
            <pc:docMk/>
            <pc:sldMk cId="2971263555" sldId="676"/>
            <ac:spMk id="30" creationId="{5D57538E-FFF0-4D8E-B2E8-69A63C75E729}"/>
          </ac:spMkLst>
        </pc:spChg>
        <pc:spChg chg="mod">
          <ac:chgData name="피티위즈(주)" userId="be105a1e-ef17-475a-a144-a250c389e8ce" providerId="ADAL" clId="{586E5115-B6DE-4448-9C61-60C7A61F2BB3}" dt="2020-07-02T06:31:39.157" v="4057" actId="571"/>
          <ac:spMkLst>
            <pc:docMk/>
            <pc:sldMk cId="2971263555" sldId="676"/>
            <ac:spMk id="31" creationId="{73090AB8-CE6E-48A6-AEFE-829309D6C568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33" creationId="{E752EB75-B3A1-4989-9D35-4BAD87F583AB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34" creationId="{FAF0D77C-E063-45B4-904D-6F55E00F64C4}"/>
          </ac:spMkLst>
        </pc:spChg>
        <pc:spChg chg="add 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5" creationId="{7FF9841C-5236-4276-B04D-3A60549D9B8A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7" creationId="{DF2A0642-40C6-4A2E-86D9-09C63EB647AE}"/>
          </ac:spMkLst>
        </pc:spChg>
        <pc:spChg chg="mod topLvl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8" creationId="{61FEB4BF-11E6-4968-9DB5-0CF88BC98448}"/>
          </ac:spMkLst>
        </pc:spChg>
        <pc:spChg chg="add 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49" creationId="{8B99D214-A6E9-495F-8A2B-C769E76BB301}"/>
          </ac:spMkLst>
        </pc:spChg>
        <pc:spChg chg="mod">
          <ac:chgData name="피티위즈(주)" userId="be105a1e-ef17-475a-a144-a250c389e8ce" providerId="ADAL" clId="{586E5115-B6DE-4448-9C61-60C7A61F2BB3}" dt="2020-07-02T06:34:44.623" v="4123" actId="3064"/>
          <ac:spMkLst>
            <pc:docMk/>
            <pc:sldMk cId="2971263555" sldId="676"/>
            <ac:spMk id="94" creationId="{F443915E-76C4-4EFC-8936-3D0B2A2CEFF9}"/>
          </ac:spMkLst>
        </pc:spChg>
        <pc:spChg chg="mod or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2" creationId="{30AE07FB-00AB-43B6-BA19-D54312633608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15" creationId="{90E34FA7-FF98-4600-97AA-CF876AC6D73C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16" creationId="{86D638DF-8F04-4887-9D08-8D7A4B5C85B5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7" creationId="{62461A3C-BA94-4CFC-9AFF-42E4B85B600F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8" creationId="{37D4A932-7F57-4CB0-8AA4-B8CE43DE4EB4}"/>
          </ac:spMkLst>
        </pc:spChg>
        <pc:spChg chg="mod">
          <ac:chgData name="피티위즈(주)" userId="be105a1e-ef17-475a-a144-a250c389e8ce" providerId="ADAL" clId="{586E5115-B6DE-4448-9C61-60C7A61F2BB3}" dt="2020-07-02T06:35:57.432" v="4131" actId="164"/>
          <ac:spMkLst>
            <pc:docMk/>
            <pc:sldMk cId="2971263555" sldId="676"/>
            <ac:spMk id="119" creationId="{DB3F2E87-0E3F-4772-9D0A-0470231768F1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20" creationId="{8A8EA115-51E2-4E77-9B58-6514B198DB3B}"/>
          </ac:spMkLst>
        </pc:spChg>
        <pc:spChg chg="del mod">
          <ac:chgData name="피티위즈(주)" userId="be105a1e-ef17-475a-a144-a250c389e8ce" providerId="ADAL" clId="{586E5115-B6DE-4448-9C61-60C7A61F2BB3}" dt="2020-07-02T06:35:03.013" v="4126" actId="478"/>
          <ac:spMkLst>
            <pc:docMk/>
            <pc:sldMk cId="2971263555" sldId="676"/>
            <ac:spMk id="121" creationId="{47C67487-EEB4-40B5-9189-1CF38FC9B271}"/>
          </ac:spMkLst>
        </pc:spChg>
        <pc:grpChg chg="add mod">
          <ac:chgData name="피티위즈(주)" userId="be105a1e-ef17-475a-a144-a250c389e8ce" providerId="ADAL" clId="{586E5115-B6DE-4448-9C61-60C7A61F2BB3}" dt="2020-07-02T06:35:57.432" v="4131" actId="164"/>
          <ac:grpSpMkLst>
            <pc:docMk/>
            <pc:sldMk cId="2971263555" sldId="676"/>
            <ac:grpSpMk id="5" creationId="{FF86811B-7A0B-4AB6-89F3-14377074FF2C}"/>
          </ac:grpSpMkLst>
        </pc:grpChg>
        <pc:grpChg chg="add mod">
          <ac:chgData name="피티위즈(주)" userId="be105a1e-ef17-475a-a144-a250c389e8ce" providerId="ADAL" clId="{586E5115-B6DE-4448-9C61-60C7A61F2BB3}" dt="2020-07-02T06:35:57.432" v="4131" actId="164"/>
          <ac:grpSpMkLst>
            <pc:docMk/>
            <pc:sldMk cId="2971263555" sldId="676"/>
            <ac:grpSpMk id="6" creationId="{A049A2B6-472E-4895-9D67-B497A5A96895}"/>
          </ac:grpSpMkLst>
        </pc:grpChg>
        <pc:grpChg chg="add mod">
          <ac:chgData name="피티위즈(주)" userId="be105a1e-ef17-475a-a144-a250c389e8ce" providerId="ADAL" clId="{586E5115-B6DE-4448-9C61-60C7A61F2BB3}" dt="2020-07-02T06:31:39.157" v="4057" actId="571"/>
          <ac:grpSpMkLst>
            <pc:docMk/>
            <pc:sldMk cId="2971263555" sldId="676"/>
            <ac:grpSpMk id="29" creationId="{1663A9A4-F71A-4C93-980A-748042505443}"/>
          </ac:grpSpMkLst>
        </pc:grpChg>
        <pc:grpChg chg="add del mod">
          <ac:chgData name="피티위즈(주)" userId="be105a1e-ef17-475a-a144-a250c389e8ce" providerId="ADAL" clId="{586E5115-B6DE-4448-9C61-60C7A61F2BB3}" dt="2020-07-02T06:33:30.282" v="4092" actId="165"/>
          <ac:grpSpMkLst>
            <pc:docMk/>
            <pc:sldMk cId="2971263555" sldId="676"/>
            <ac:grpSpMk id="32" creationId="{445826A1-38EF-4DE4-AFB8-AAC922A9CB1C}"/>
          </ac:grpSpMkLst>
        </pc:grpChg>
        <pc:grpChg chg="add del mod">
          <ac:chgData name="피티위즈(주)" userId="be105a1e-ef17-475a-a144-a250c389e8ce" providerId="ADAL" clId="{586E5115-B6DE-4448-9C61-60C7A61F2BB3}" dt="2020-07-02T06:33:30.282" v="4092" actId="165"/>
          <ac:grpSpMkLst>
            <pc:docMk/>
            <pc:sldMk cId="2971263555" sldId="676"/>
            <ac:grpSpMk id="46" creationId="{18D9C660-7643-434E-8B49-3248BD434895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682"/>
        </pc:sldMkLst>
        <pc:spChg chg="de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2" creationId="{190A828E-8F49-4E79-BF23-492ED0858C02}"/>
          </ac:spMkLst>
        </pc:spChg>
        <pc:spChg chg="del">
          <ac:chgData name="피티위즈(주)" userId="be105a1e-ef17-475a-a144-a250c389e8ce" providerId="ADAL" clId="{586E5115-B6DE-4448-9C61-60C7A61F2BB3}" dt="2020-07-02T06:38:03.637" v="4171" actId="478"/>
          <ac:spMkLst>
            <pc:docMk/>
            <pc:sldMk cId="2971263555" sldId="682"/>
            <ac:spMk id="3" creationId="{A722516A-5E71-46CC-B8C8-A3DDE3ADA66B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682"/>
            <ac:spMk id="6" creationId="{8357EAD4-E44F-4C87-B5F3-CAFADE825800}"/>
          </ac:spMkLst>
        </pc:spChg>
        <pc:spChg chg="mod topLvl">
          <ac:chgData name="피티위즈(주)" userId="be105a1e-ef17-475a-a144-a250c389e8ce" providerId="ADAL" clId="{586E5115-B6DE-4448-9C61-60C7A61F2BB3}" dt="2020-07-02T06:36:36.275" v="4142" actId="165"/>
          <ac:spMkLst>
            <pc:docMk/>
            <pc:sldMk cId="2971263555" sldId="682"/>
            <ac:spMk id="29" creationId="{122D02F5-1D33-4581-AFFE-E7C465534938}"/>
          </ac:spMkLst>
        </pc:spChg>
        <pc:spChg chg="mod topLvl">
          <ac:chgData name="피티위즈(주)" userId="be105a1e-ef17-475a-a144-a250c389e8ce" providerId="ADAL" clId="{586E5115-B6DE-4448-9C61-60C7A61F2BB3}" dt="2020-07-02T06:37:44.637" v="4163" actId="553"/>
          <ac:spMkLst>
            <pc:docMk/>
            <pc:sldMk cId="2971263555" sldId="682"/>
            <ac:spMk id="39" creationId="{8DD3240F-66B8-49FC-A088-FAB3A4E09021}"/>
          </ac:spMkLst>
        </pc:spChg>
        <pc:spChg chg="mod topLvl">
          <ac:chgData name="피티위즈(주)" userId="be105a1e-ef17-475a-a144-a250c389e8ce" providerId="ADAL" clId="{586E5115-B6DE-4448-9C61-60C7A61F2BB3}" dt="2020-07-02T06:37:46.700" v="4164" actId="553"/>
          <ac:spMkLst>
            <pc:docMk/>
            <pc:sldMk cId="2971263555" sldId="682"/>
            <ac:spMk id="40" creationId="{A360F853-EAD1-409A-ADA4-611C29CB7950}"/>
          </ac:spMkLst>
        </pc:spChg>
        <pc:spChg chg="mod topLvl">
          <ac:chgData name="피티위즈(주)" userId="be105a1e-ef17-475a-a144-a250c389e8ce" providerId="ADAL" clId="{586E5115-B6DE-4448-9C61-60C7A61F2BB3}" dt="2020-07-02T06:37:25.069" v="4158" actId="113"/>
          <ac:spMkLst>
            <pc:docMk/>
            <pc:sldMk cId="2971263555" sldId="682"/>
            <ac:spMk id="41" creationId="{15578AEA-52A5-46AE-92A7-9E57D3AAA50F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44" creationId="{ED7CF5D5-09E6-4CE8-B27B-042B8AFF56B0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5" creationId="{C202ED86-3B29-493B-8714-4D379AE72ECA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6" creationId="{8C47C1A3-FA34-42F2-986D-9B8235B5E967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7" creationId="{79856BC9-8B39-43FF-90C5-21551351CC01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8" creationId="{91065A6C-7616-4DE4-9479-0176B1168571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49" creationId="{1870E15F-E8B4-4689-9675-9A76C6C6C0C7}"/>
          </ac:spMkLst>
        </pc:spChg>
        <pc:spChg chg="del mod topLvl">
          <ac:chgData name="피티위즈(주)" userId="be105a1e-ef17-475a-a144-a250c389e8ce" providerId="ADAL" clId="{586E5115-B6DE-4448-9C61-60C7A61F2BB3}" dt="2020-07-02T06:36:38.649" v="4143" actId="478"/>
          <ac:spMkLst>
            <pc:docMk/>
            <pc:sldMk cId="2971263555" sldId="682"/>
            <ac:spMk id="50" creationId="{825E0FD5-EE13-48AA-BE53-2B5CD0A64CE4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51" creationId="{3C1869EA-FF9D-477B-A572-3E3AFB8788A2}"/>
          </ac:spMkLst>
        </pc:spChg>
        <pc:spChg chg="mod topLvl">
          <ac:chgData name="피티위즈(주)" userId="be105a1e-ef17-475a-a144-a250c389e8ce" providerId="ADAL" clId="{586E5115-B6DE-4448-9C61-60C7A61F2BB3}" dt="2020-07-02T06:37:40.981" v="4160" actId="164"/>
          <ac:spMkLst>
            <pc:docMk/>
            <pc:sldMk cId="2971263555" sldId="682"/>
            <ac:spMk id="52" creationId="{26C04AC2-F946-4D41-86EA-A3EFB7CFD1D8}"/>
          </ac:spMkLst>
        </pc:spChg>
        <pc:spChg chg="mod">
          <ac:chgData name="피티위즈(주)" userId="be105a1e-ef17-475a-a144-a250c389e8ce" providerId="ADAL" clId="{586E5115-B6DE-4448-9C61-60C7A61F2BB3}" dt="2020-07-02T06:37:53.028" v="4167" actId="113"/>
          <ac:spMkLst>
            <pc:docMk/>
            <pc:sldMk cId="2971263555" sldId="682"/>
            <ac:spMk id="54" creationId="{078F0700-058E-40A4-B768-82CA96B45CDA}"/>
          </ac:spMkLst>
        </pc:spChg>
        <pc:spChg chg="mod">
          <ac:chgData name="피티위즈(주)" userId="be105a1e-ef17-475a-a144-a250c389e8ce" providerId="ADAL" clId="{586E5115-B6DE-4448-9C61-60C7A61F2BB3}" dt="2020-07-02T06:37:41.950" v="4161" actId="571"/>
          <ac:spMkLst>
            <pc:docMk/>
            <pc:sldMk cId="2971263555" sldId="682"/>
            <ac:spMk id="55" creationId="{227CFFBC-1716-4BDA-A692-A6D798B3400E}"/>
          </ac:spMkLst>
        </pc:spChg>
        <pc:spChg chg="mod">
          <ac:chgData name="피티위즈(주)" userId="be105a1e-ef17-475a-a144-a250c389e8ce" providerId="ADAL" clId="{586E5115-B6DE-4448-9C61-60C7A61F2BB3}" dt="2020-07-02T06:37:41.950" v="4161" actId="571"/>
          <ac:spMkLst>
            <pc:docMk/>
            <pc:sldMk cId="2971263555" sldId="682"/>
            <ac:spMk id="56" creationId="{9D1C0671-78E6-40F6-BC1C-0C9541525757}"/>
          </ac:spMkLst>
        </pc:spChg>
        <pc:spChg chg="mod">
          <ac:chgData name="피티위즈(주)" userId="be105a1e-ef17-475a-a144-a250c389e8ce" providerId="ADAL" clId="{586E5115-B6DE-4448-9C61-60C7A61F2BB3}" dt="2020-07-02T06:37:59.902" v="4170" actId="113"/>
          <ac:spMkLst>
            <pc:docMk/>
            <pc:sldMk cId="2971263555" sldId="682"/>
            <ac:spMk id="58" creationId="{376B5ABE-56A5-4BCE-9733-84B35ADE1230}"/>
          </ac:spMkLst>
        </pc:spChg>
        <pc:spChg chg="mod">
          <ac:chgData name="피티위즈(주)" userId="be105a1e-ef17-475a-a144-a250c389e8ce" providerId="ADAL" clId="{586E5115-B6DE-4448-9C61-60C7A61F2BB3}" dt="2020-07-02T06:37:42.559" v="4162" actId="571"/>
          <ac:spMkLst>
            <pc:docMk/>
            <pc:sldMk cId="2971263555" sldId="682"/>
            <ac:spMk id="59" creationId="{32A1A578-4C7E-4E51-864C-5C34FB8F6283}"/>
          </ac:spMkLst>
        </pc:spChg>
        <pc:spChg chg="mod">
          <ac:chgData name="피티위즈(주)" userId="be105a1e-ef17-475a-a144-a250c389e8ce" providerId="ADAL" clId="{586E5115-B6DE-4448-9C61-60C7A61F2BB3}" dt="2020-07-02T06:37:42.559" v="4162" actId="571"/>
          <ac:spMkLst>
            <pc:docMk/>
            <pc:sldMk cId="2971263555" sldId="682"/>
            <ac:spMk id="60" creationId="{7FF8F922-1708-4A01-BD76-D170958084AD}"/>
          </ac:spMkLst>
        </pc:spChg>
        <pc:spChg chg="mod">
          <ac:chgData name="피티위즈(주)" userId="be105a1e-ef17-475a-a144-a250c389e8ce" providerId="ADAL" clId="{586E5115-B6DE-4448-9C61-60C7A61F2BB3}" dt="2020-07-02T06:36:26.603" v="4139"/>
          <ac:spMkLst>
            <pc:docMk/>
            <pc:sldMk cId="2971263555" sldId="682"/>
            <ac:spMk id="67" creationId="{AFEBA072-91FC-4ACB-A1DD-1DCB489643E6}"/>
          </ac:spMkLst>
        </pc:spChg>
        <pc:spChg chg="del mod">
          <ac:chgData name="피티위즈(주)" userId="be105a1e-ef17-475a-a144-a250c389e8ce" providerId="ADAL" clId="{586E5115-B6DE-4448-9C61-60C7A61F2BB3}" dt="2020-07-02T06:38:06.967" v="4172" actId="478"/>
          <ac:spMkLst>
            <pc:docMk/>
            <pc:sldMk cId="2971263555" sldId="682"/>
            <ac:spMk id="72" creationId="{36B6BBD3-F56E-4F15-80D1-1390937AC901}"/>
          </ac:spMkLst>
        </pc:spChg>
        <pc:grpChg chg="add mod">
          <ac:chgData name="피티위즈(주)" userId="be105a1e-ef17-475a-a144-a250c389e8ce" providerId="ADAL" clId="{586E5115-B6DE-4448-9C61-60C7A61F2BB3}" dt="2020-07-02T06:37:40.981" v="4160" actId="164"/>
          <ac:grpSpMkLst>
            <pc:docMk/>
            <pc:sldMk cId="2971263555" sldId="682"/>
            <ac:grpSpMk id="5" creationId="{84ADAA2E-22A1-41DD-8FDC-C736332C6A1B}"/>
          </ac:grpSpMkLst>
        </pc:grpChg>
        <pc:grpChg chg="del mod">
          <ac:chgData name="피티위즈(주)" userId="be105a1e-ef17-475a-a144-a250c389e8ce" providerId="ADAL" clId="{586E5115-B6DE-4448-9C61-60C7A61F2BB3}" dt="2020-07-02T06:38:03.637" v="4171" actId="478"/>
          <ac:grpSpMkLst>
            <pc:docMk/>
            <pc:sldMk cId="2971263555" sldId="682"/>
            <ac:grpSpMk id="7" creationId="{82FEFC48-273F-421A-B493-7EFEBBB81E1C}"/>
          </ac:grpSpMkLst>
        </pc:grpChg>
        <pc:grpChg chg="add del mod">
          <ac:chgData name="피티위즈(주)" userId="be105a1e-ef17-475a-a144-a250c389e8ce" providerId="ADAL" clId="{586E5115-B6DE-4448-9C61-60C7A61F2BB3}" dt="2020-07-02T06:36:36.275" v="4142" actId="165"/>
          <ac:grpSpMkLst>
            <pc:docMk/>
            <pc:sldMk cId="2971263555" sldId="682"/>
            <ac:grpSpMk id="28" creationId="{AE71653E-A009-4311-BF37-0D9DA3814B80}"/>
          </ac:grpSpMkLst>
        </pc:grpChg>
        <pc:grpChg chg="del mod topLvl">
          <ac:chgData name="피티위즈(주)" userId="be105a1e-ef17-475a-a144-a250c389e8ce" providerId="ADAL" clId="{586E5115-B6DE-4448-9C61-60C7A61F2BB3}" dt="2020-07-02T06:37:04.508" v="4152" actId="165"/>
          <ac:grpSpMkLst>
            <pc:docMk/>
            <pc:sldMk cId="2971263555" sldId="682"/>
            <ac:grpSpMk id="43" creationId="{C23C6F02-0F40-4B14-8FE0-C48BA849E6DE}"/>
          </ac:grpSpMkLst>
        </pc:grpChg>
        <pc:grpChg chg="add mod">
          <ac:chgData name="피티위즈(주)" userId="be105a1e-ef17-475a-a144-a250c389e8ce" providerId="ADAL" clId="{586E5115-B6DE-4448-9C61-60C7A61F2BB3}" dt="2020-07-02T06:37:46.700" v="4164" actId="553"/>
          <ac:grpSpMkLst>
            <pc:docMk/>
            <pc:sldMk cId="2971263555" sldId="682"/>
            <ac:grpSpMk id="53" creationId="{BE9E0AA1-2DB8-4E04-B5B3-ED41A36D6533}"/>
          </ac:grpSpMkLst>
        </pc:grpChg>
        <pc:grpChg chg="add mod">
          <ac:chgData name="피티위즈(주)" userId="be105a1e-ef17-475a-a144-a250c389e8ce" providerId="ADAL" clId="{586E5115-B6DE-4448-9C61-60C7A61F2BB3}" dt="2020-07-02T06:37:44.637" v="4163" actId="553"/>
          <ac:grpSpMkLst>
            <pc:docMk/>
            <pc:sldMk cId="2971263555" sldId="682"/>
            <ac:grpSpMk id="57" creationId="{9153BC35-4A84-431A-8CD1-C232E666E567}"/>
          </ac:grpSpMkLst>
        </pc:gr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68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684"/>
            <ac:spMk id="2" creationId="{A720C7E7-213F-4725-AD9F-E331B9E6D26D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68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687"/>
            <ac:spMk id="2" creationId="{143300EF-8F23-48FC-B950-014010003D11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7050613" sldId="69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7050613" sldId="692"/>
            <ac:spMk id="2" creationId="{5936211C-32ED-4FE7-9EE9-711192D00A9A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76603473" sldId="69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76603473" sldId="699"/>
            <ac:spMk id="2" creationId="{447CDFA3-1C3C-4648-B2CE-EC54FCBC8E08}"/>
          </ac:spMkLst>
        </pc:spChg>
      </pc:sldChg>
      <pc:sldChg chg="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45353455" sldId="702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45353455" sldId="702"/>
            <ac:spMk id="6" creationId="{141F8D09-53A2-4C57-9CC3-ECBC481E6492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704921314" sldId="703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704921314" sldId="703"/>
            <ac:spMk id="2" creationId="{62E4A19E-2FC9-45B9-B0E9-24DAAD96DAA8}"/>
          </ac:spMkLst>
        </pc:spChg>
        <pc:spChg chg="add del mod">
          <ac:chgData name="피티위즈(주)" userId="be105a1e-ef17-475a-a144-a250c389e8ce" providerId="ADAL" clId="{586E5115-B6DE-4448-9C61-60C7A61F2BB3}" dt="2020-07-02T06:25:46.381" v="3977" actId="21"/>
          <ac:spMkLst>
            <pc:docMk/>
            <pc:sldMk cId="1704921314" sldId="703"/>
            <ac:spMk id="73" creationId="{BCF83C80-E028-45B7-A014-7AE8908129D0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0" creationId="{6B6B333B-5F58-4580-9BFD-2CDFB602813F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3" creationId="{F1F6F614-E652-4F1D-A960-10A998EEC5DA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6" creationId="{24D5B5C0-3EC7-4F71-B5B8-5F9783290F9B}"/>
          </ac:spMkLst>
        </pc:spChg>
        <pc:spChg chg="mod">
          <ac:chgData name="피티위즈(주)" userId="be105a1e-ef17-475a-a144-a250c389e8ce" providerId="ADAL" clId="{586E5115-B6DE-4448-9C61-60C7A61F2BB3}" dt="2020-07-02T06:25:32.601" v="3975" actId="2711"/>
          <ac:spMkLst>
            <pc:docMk/>
            <pc:sldMk cId="1704921314" sldId="703"/>
            <ac:spMk id="88" creationId="{EBC41CFF-D9CD-4E57-91EE-1149DF83160E}"/>
          </ac:spMkLst>
        </pc:spChg>
      </pc:sldChg>
      <pc:sldChg chg="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93963843" sldId="710"/>
        </pc:sldMkLst>
        <pc:spChg chg="del">
          <ac:chgData name="피티위즈(주)" userId="be105a1e-ef17-475a-a144-a250c389e8ce" providerId="ADAL" clId="{586E5115-B6DE-4448-9C61-60C7A61F2BB3}" dt="2020-07-01T07:29:35.035" v="3015" actId="478"/>
          <ac:spMkLst>
            <pc:docMk/>
            <pc:sldMk cId="2693963843" sldId="710"/>
            <ac:spMk id="2" creationId="{28E3E55E-FF96-4DD6-A8B7-BBEA1632329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93963843" sldId="710"/>
            <ac:spMk id="3" creationId="{0EE584DE-9320-403A-B8DC-E372ED56718C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659100522" sldId="711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659100522" sldId="711"/>
            <ac:spMk id="2" creationId="{6A256AE6-31AB-41FD-86CB-EF0138690EBC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71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714"/>
            <ac:spMk id="4" creationId="{CAAE2D11-40C2-4207-B69A-C713C298E58A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057130518" sldId="715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057130518" sldId="715"/>
            <ac:spMk id="2" creationId="{54AC8B31-00BE-44E7-9E8C-B51CF2A903E5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5" creationId="{4F2B0AF1-E06C-49B4-BC30-CD63C0DDB548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6" creationId="{E595976F-B982-4A1B-A286-0D18C45931AC}"/>
          </ac:spMkLst>
        </pc:spChg>
        <pc:spChg chg="del mod">
          <ac:chgData name="피티위즈(주)" userId="be105a1e-ef17-475a-a144-a250c389e8ce" providerId="ADAL" clId="{586E5115-B6DE-4448-9C61-60C7A61F2BB3}" dt="2020-07-02T06:41:46.051" v="4181" actId="478"/>
          <ac:spMkLst>
            <pc:docMk/>
            <pc:sldMk cId="2057130518" sldId="715"/>
            <ac:spMk id="7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8" creationId="{027E9F75-6628-4BAA-A6D0-7EAB88C0764F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9" creationId="{D6527FD9-957C-4475-AEA7-8BDD61C1FD4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0" creationId="{CB38FBC7-1D2A-4A25-90C0-8550D33D5EE1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1" creationId="{99B24CAA-B67D-49DE-948A-8DE3B305F7F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2" creationId="{EBC263D5-9B02-49B2-A802-6FBCA7619C6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3" creationId="{AD4B8BBF-99C4-43BC-87B7-CE7EC8423E03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14" creationId="{E459F62F-3C44-48D8-AB34-8FF6E7AC910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5" creationId="{9B257D91-0D8A-4AF5-8FBA-FEBAEE129965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6" creationId="{D597AE68-139E-46DF-87F5-9ED56526150C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7" creationId="{4173904A-819E-4715-B848-2F84B289D9CB}"/>
          </ac:spMkLst>
        </pc:spChg>
        <pc:spChg chg="del">
          <ac:chgData name="피티위즈(주)" userId="be105a1e-ef17-475a-a144-a250c389e8ce" providerId="ADAL" clId="{586E5115-B6DE-4448-9C61-60C7A61F2BB3}" dt="2020-07-01T07:28:52.898" v="3014" actId="478"/>
          <ac:spMkLst>
            <pc:docMk/>
            <pc:sldMk cId="2057130518" sldId="715"/>
            <ac:spMk id="27" creationId="{85086861-0120-4A53-94BF-8CB1A119B8C6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28" creationId="{763D10A4-A371-4A47-B1EE-720F8E319875}"/>
          </ac:spMkLst>
        </pc:spChg>
        <pc:spChg chg="add del mod">
          <ac:chgData name="피티위즈(주)" userId="be105a1e-ef17-475a-a144-a250c389e8ce" providerId="ADAL" clId="{586E5115-B6DE-4448-9C61-60C7A61F2BB3}" dt="2020-07-02T06:42:52.927" v="4198" actId="21"/>
          <ac:spMkLst>
            <pc:docMk/>
            <pc:sldMk cId="2057130518" sldId="715"/>
            <ac:spMk id="29" creationId="{9A0A2BF1-ED44-4409-A224-FB2A570BB95F}"/>
          </ac:spMkLst>
        </pc:spChg>
        <pc:spChg chg="del mod">
          <ac:chgData name="피티위즈(주)" userId="be105a1e-ef17-475a-a144-a250c389e8ce" providerId="ADAL" clId="{586E5115-B6DE-4448-9C61-60C7A61F2BB3}" dt="2020-07-02T06:42:32.131" v="4196" actId="478"/>
          <ac:spMkLst>
            <pc:docMk/>
            <pc:sldMk cId="2057130518" sldId="715"/>
            <ac:spMk id="30" creationId="{FB531256-4EB0-4537-9910-7C0227E89832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31" creationId="{6393471B-3E51-402B-9C78-8EE622C8F1BF}"/>
          </ac:spMkLst>
        </pc:spChg>
        <pc:spChg chg="mod">
          <ac:chgData name="피티위즈(주)" userId="be105a1e-ef17-475a-a144-a250c389e8ce" providerId="ADAL" clId="{586E5115-B6DE-4448-9C61-60C7A61F2BB3}" dt="2020-07-02T06:41:57.772" v="4184" actId="27803"/>
          <ac:spMkLst>
            <pc:docMk/>
            <pc:sldMk cId="2057130518" sldId="715"/>
            <ac:spMk id="32" creationId="{20050373-0831-4A13-BDC7-8BFF2FE4E361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7" creationId="{49BF1C75-B935-40FB-A8E1-CE827CD0BCF0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8" creationId="{B3B4BE3A-0A3B-43A5-B14C-D5F9D7A7DF74}"/>
          </ac:spMkLst>
        </pc:spChg>
        <pc:spChg chg="mod">
          <ac:chgData name="피티위즈(주)" userId="be105a1e-ef17-475a-a144-a250c389e8ce" providerId="ADAL" clId="{586E5115-B6DE-4448-9C61-60C7A61F2BB3}" dt="2020-07-02T06:41:39.197" v="4178" actId="1076"/>
          <ac:spMkLst>
            <pc:docMk/>
            <pc:sldMk cId="2057130518" sldId="715"/>
            <ac:spMk id="69" creationId="{9AB41AD0-73B5-4B2C-9D96-D2A489FDF792}"/>
          </ac:spMkLst>
        </pc:spChg>
        <pc:grpChg chg="mod">
          <ac:chgData name="피티위즈(주)" userId="be105a1e-ef17-475a-a144-a250c389e8ce" providerId="ADAL" clId="{586E5115-B6DE-4448-9C61-60C7A61F2BB3}" dt="2020-07-02T06:42:26.163" v="4195" actId="1036"/>
          <ac:grpSpMkLst>
            <pc:docMk/>
            <pc:sldMk cId="2057130518" sldId="715"/>
            <ac:grpSpMk id="4" creationId="{E51651B3-7E0B-4DAF-9ECA-88F19E32193D}"/>
          </ac:grpSpMkLst>
        </pc:grpChg>
        <pc:grpChg chg="add del mod">
          <ac:chgData name="피티위즈(주)" userId="be105a1e-ef17-475a-a144-a250c389e8ce" providerId="ADAL" clId="{586E5115-B6DE-4448-9C61-60C7A61F2BB3}" dt="2020-07-02T06:41:46.051" v="4181" actId="478"/>
          <ac:grpSpMkLst>
            <pc:docMk/>
            <pc:sldMk cId="2057130518" sldId="715"/>
            <ac:grpSpMk id="66" creationId="{99C6E43B-222B-460A-9031-5F7E4AC1258E}"/>
          </ac:grpSpMkLst>
        </pc:grpChg>
        <pc:picChg chg="add del mod">
          <ac:chgData name="피티위즈(주)" userId="be105a1e-ef17-475a-a144-a250c389e8ce" providerId="ADAL" clId="{586E5115-B6DE-4448-9C61-60C7A61F2BB3}" dt="2020-07-02T06:41:57.772" v="4184" actId="27803"/>
          <ac:picMkLst>
            <pc:docMk/>
            <pc:sldMk cId="2057130518" sldId="715"/>
            <ac:picMk id="3" creationId="{E51651B3-7E0B-4DAF-9ECA-88F19E32193D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971263555" sldId="716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971263555" sldId="716"/>
            <ac:spMk id="2" creationId="{9C8F88CE-BAF2-43B7-972C-3445954F5674}"/>
          </ac:spMkLst>
        </pc:spChg>
        <pc:spChg chg="del mod topLvl">
          <ac:chgData name="피티위즈(주)" userId="be105a1e-ef17-475a-a144-a250c389e8ce" providerId="ADAL" clId="{586E5115-B6DE-4448-9C61-60C7A61F2BB3}" dt="2020-07-02T06:18:09.723" v="3719" actId="478"/>
          <ac:spMkLst>
            <pc:docMk/>
            <pc:sldMk cId="2971263555" sldId="716"/>
            <ac:spMk id="6" creationId="{3B74D745-B785-4925-9BA1-93D184DAD528}"/>
          </ac:spMkLst>
        </pc:spChg>
        <pc:spChg chg="add del mod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0" creationId="{446CFFF0-4FFA-4F36-8AAD-EDD798DFB9EE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4" creationId="{8ADEB829-C448-4B8A-956D-69BC5B4BC0D6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5" creationId="{882FFA47-13F0-496B-A5FE-5524C8518974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6" creationId="{8A0D35F2-929F-4DFB-A9AF-208A8721A518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7" creationId="{B3BE4864-8B2D-4CB9-B5F4-B1EF25F45A2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8" creationId="{44B6A76E-3568-4172-8F98-2E2E1978658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39" creationId="{F954E20F-ACDE-4A49-A99F-57F12FEBFA5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0" creationId="{A8AC7DFE-E05A-4550-AB46-867DB629B0AA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1" creationId="{F1237D83-42E3-408B-9EB5-2DD0B61EE657}"/>
          </ac:spMkLst>
        </pc:spChg>
        <pc:spChg chg="add del mod or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2" creationId="{D7246C62-5D16-4B0D-97FE-64D0F73BF025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3" creationId="{43E2769A-0356-48B4-ABF7-AEA0881F4E70}"/>
          </ac:spMkLst>
        </pc:spChg>
        <pc:spChg chg="add 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44" creationId="{F39B46F3-84B5-4051-A2B9-9CBEB636E211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46" creationId="{F48603B6-8787-4F0D-97EC-EABE6D506DD1}"/>
          </ac:spMkLst>
        </pc:spChg>
        <pc:spChg chg="add mod ord">
          <ac:chgData name="피티위즈(주)" userId="be105a1e-ef17-475a-a144-a250c389e8ce" providerId="ADAL" clId="{586E5115-B6DE-4448-9C61-60C7A61F2BB3}" dt="2020-07-02T06:24:50.790" v="3957" actId="692"/>
          <ac:spMkLst>
            <pc:docMk/>
            <pc:sldMk cId="2971263555" sldId="716"/>
            <ac:spMk id="50" creationId="{F9D28BF0-D274-47BF-88BD-369A380CB09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2" creationId="{44B6A76E-3568-4172-8F98-2E2E19786587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3" creationId="{F954E20F-ACDE-4A49-A99F-57F12FEBFA50}"/>
          </ac:spMkLst>
        </pc:spChg>
        <pc:spChg chg="del mod topLvl">
          <ac:chgData name="피티위즈(주)" userId="be105a1e-ef17-475a-a144-a250c389e8ce" providerId="ADAL" clId="{586E5115-B6DE-4448-9C61-60C7A61F2BB3}" dt="2020-07-02T06:24:39.821" v="3933" actId="478"/>
          <ac:spMkLst>
            <pc:docMk/>
            <pc:sldMk cId="2971263555" sldId="716"/>
            <ac:spMk id="54" creationId="{43E2769A-0356-48B4-ABF7-AEA0881F4E70}"/>
          </ac:spMkLst>
        </pc:spChg>
        <pc:spChg chg="add del mod">
          <ac:chgData name="피티위즈(주)" userId="be105a1e-ef17-475a-a144-a250c389e8ce" providerId="ADAL" clId="{586E5115-B6DE-4448-9C61-60C7A61F2BB3}" dt="2020-07-02T06:25:07.008" v="3961" actId="21"/>
          <ac:spMkLst>
            <pc:docMk/>
            <pc:sldMk cId="2971263555" sldId="716"/>
            <ac:spMk id="57" creationId="{2391E36A-609B-43B9-9A57-B4510A9FE2B8}"/>
          </ac:spMkLst>
        </pc:spChg>
        <pc:spChg chg="mod ord">
          <ac:chgData name="피티위즈(주)" userId="be105a1e-ef17-475a-a144-a250c389e8ce" providerId="ADAL" clId="{586E5115-B6DE-4448-9C61-60C7A61F2BB3}" dt="2020-07-02T06:24:21.338" v="3928" actId="167"/>
          <ac:spMkLst>
            <pc:docMk/>
            <pc:sldMk cId="2971263555" sldId="716"/>
            <ac:spMk id="69" creationId="{213BA78D-C126-4F60-A0CC-B8DB261151AA}"/>
          </ac:spMkLst>
        </pc:spChg>
        <pc:spChg chg="add del mod ord topLvl">
          <ac:chgData name="피티위즈(주)" userId="be105a1e-ef17-475a-a144-a250c389e8ce" providerId="ADAL" clId="{586E5115-B6DE-4448-9C61-60C7A61F2BB3}" dt="2020-07-02T06:24:41.368" v="3934" actId="478"/>
          <ac:spMkLst>
            <pc:docMk/>
            <pc:sldMk cId="2971263555" sldId="716"/>
            <ac:spMk id="70" creationId="{1F38603F-B44C-495A-9B11-0CB4D9E69B5B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2" creationId="{817B4926-3880-4E7E-85AA-2C809C285EB2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3" creationId="{F1455F1D-F0A6-4783-A9FE-66594D32AAF1}"/>
          </ac:spMkLst>
        </pc:spChg>
        <pc:spChg chg="mod">
          <ac:chgData name="피티위즈(주)" userId="be105a1e-ef17-475a-a144-a250c389e8ce" providerId="ADAL" clId="{586E5115-B6DE-4448-9C61-60C7A61F2BB3}" dt="2020-07-02T06:09:50.553" v="3493" actId="571"/>
          <ac:spMkLst>
            <pc:docMk/>
            <pc:sldMk cId="2971263555" sldId="716"/>
            <ac:spMk id="74" creationId="{F5B9EC18-2877-4229-B74D-DE1AA4B91B8B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77" creationId="{BFFF1EF0-FF38-4C0B-8616-9AA342DE9C6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79" creationId="{E7735DAF-3140-4978-A59E-DBE331B13A0D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0" creationId="{491CC38B-F4B5-405C-9B60-567CB6EEA703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1" creationId="{84AF3549-1E84-44E7-9DE6-257679C8552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2" creationId="{489AA9E2-CE88-4E1C-A4B6-A751F5A74BC5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3" creationId="{499147D6-1A39-4BAF-899F-664FE1AF7949}"/>
          </ac:spMkLst>
        </pc:spChg>
        <pc:spChg chg="del mod topLvl">
          <ac:chgData name="피티위즈(주)" userId="be105a1e-ef17-475a-a144-a250c389e8ce" providerId="ADAL" clId="{586E5115-B6DE-4448-9C61-60C7A61F2BB3}" dt="2020-07-02T06:11:47.831" v="3574" actId="478"/>
          <ac:spMkLst>
            <pc:docMk/>
            <pc:sldMk cId="2971263555" sldId="716"/>
            <ac:spMk id="84" creationId="{177FA22F-C1A5-4C06-B4BC-0F7CDB840611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5" creationId="{01748735-FD20-4B4E-90CB-5DF772F8125D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6" creationId="{562D2305-2E05-4DB0-98DD-7386B896B97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7" creationId="{E2325586-09A4-4E32-BD13-9D8ECA91B9D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88" creationId="{757631DC-8EA2-4AD1-A011-A4B07191EBF7}"/>
          </ac:spMkLst>
        </pc:spChg>
        <pc:spChg chg="del mod topLvl">
          <ac:chgData name="피티위즈(주)" userId="be105a1e-ef17-475a-a144-a250c389e8ce" providerId="ADAL" clId="{586E5115-B6DE-4448-9C61-60C7A61F2BB3}" dt="2020-07-02T06:11:41.362" v="3573" actId="478"/>
          <ac:spMkLst>
            <pc:docMk/>
            <pc:sldMk cId="2971263555" sldId="716"/>
            <ac:spMk id="89" creationId="{6B621E17-3C88-4E40-9B20-42635ECB939F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0" creationId="{4EC984EB-47FE-4842-B8A5-29A5450F0E67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1" creationId="{269AD9EE-FB74-4771-8B45-AF3B0A202089}"/>
          </ac:spMkLst>
        </pc:spChg>
        <pc:spChg chg="del mod topLvl">
          <ac:chgData name="피티위즈(주)" userId="be105a1e-ef17-475a-a144-a250c389e8ce" providerId="ADAL" clId="{586E5115-B6DE-4448-9C61-60C7A61F2BB3}" dt="2020-07-02T06:12:20.569" v="3580" actId="478"/>
          <ac:spMkLst>
            <pc:docMk/>
            <pc:sldMk cId="2971263555" sldId="716"/>
            <ac:spMk id="92" creationId="{27909F40-C8F3-45CF-90EB-0798A191045C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4" creationId="{A4F89523-15B8-4E18-A1D8-3151A363BA57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5" creationId="{1A25C2FC-FD9F-44AA-8F5E-1908132EB957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6" creationId="{4D4ABCBE-3E96-4303-B6F9-4098BCB322F7}"/>
          </ac:spMkLst>
        </pc:spChg>
        <pc:spChg chg="mod">
          <ac:chgData name="피티위즈(주)" userId="be105a1e-ef17-475a-a144-a250c389e8ce" providerId="ADAL" clId="{586E5115-B6DE-4448-9C61-60C7A61F2BB3}" dt="2020-07-02T06:11:37.847" v="3572" actId="207"/>
          <ac:spMkLst>
            <pc:docMk/>
            <pc:sldMk cId="2971263555" sldId="716"/>
            <ac:spMk id="97" creationId="{EEEE1536-ADFD-415E-B5E0-565BF96E6D13}"/>
          </ac:spMkLst>
        </pc:spChg>
        <pc:spChg chg="mod">
          <ac:chgData name="피티위즈(주)" userId="be105a1e-ef17-475a-a144-a250c389e8ce" providerId="ADAL" clId="{586E5115-B6DE-4448-9C61-60C7A61F2BB3}" dt="2020-07-02T06:11:14.608" v="3504" actId="165"/>
          <ac:spMkLst>
            <pc:docMk/>
            <pc:sldMk cId="2971263555" sldId="716"/>
            <ac:spMk id="98" creationId="{18D29BED-C88E-4858-B856-435B25C30E59}"/>
          </ac:spMkLst>
        </pc:spChg>
        <pc:spChg chg="mod topLvl">
          <ac:chgData name="피티위즈(주)" userId="be105a1e-ef17-475a-a144-a250c389e8ce" providerId="ADAL" clId="{586E5115-B6DE-4448-9C61-60C7A61F2BB3}" dt="2020-07-02T06:21:18.689" v="3898" actId="255"/>
          <ac:spMkLst>
            <pc:docMk/>
            <pc:sldMk cId="2971263555" sldId="716"/>
            <ac:spMk id="102" creationId="{59577285-433E-4DC7-BD41-1FCDCA73B32A}"/>
          </ac:spMkLst>
        </pc:spChg>
        <pc:spChg chg="mod topLvl">
          <ac:chgData name="피티위즈(주)" userId="be105a1e-ef17-475a-a144-a250c389e8ce" providerId="ADAL" clId="{586E5115-B6DE-4448-9C61-60C7A61F2BB3}" dt="2020-07-02T06:21:09.033" v="3890" actId="165"/>
          <ac:spMkLst>
            <pc:docMk/>
            <pc:sldMk cId="2971263555" sldId="716"/>
            <ac:spMk id="103" creationId="{528A8CDD-28B9-4D9E-85AF-77EABA4D6008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4" creationId="{C4D8DB58-B19D-4CED-BAD2-AB70A7009333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5" creationId="{35F4DC64-B113-4F29-986B-6162C2CF810A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09" creationId="{BB36A617-C367-4837-B187-E566F3A9A9D0}"/>
          </ac:spMkLst>
        </pc:spChg>
        <pc:spChg chg="mod topLvl">
          <ac:chgData name="피티위즈(주)" userId="be105a1e-ef17-475a-a144-a250c389e8ce" providerId="ADAL" clId="{586E5115-B6DE-4448-9C61-60C7A61F2BB3}" dt="2020-07-02T06:21:17.377" v="3896" actId="255"/>
          <ac:spMkLst>
            <pc:docMk/>
            <pc:sldMk cId="2971263555" sldId="716"/>
            <ac:spMk id="112" creationId="{2B794C72-B63D-411B-A7DC-D3CFE3236AAD}"/>
          </ac:spMkLst>
        </pc:spChg>
        <pc:spChg chg="mod topLvl">
          <ac:chgData name="피티위즈(주)" userId="be105a1e-ef17-475a-a144-a250c389e8ce" providerId="ADAL" clId="{586E5115-B6DE-4448-9C61-60C7A61F2BB3}" dt="2020-07-02T06:21:08.268" v="3889" actId="165"/>
          <ac:spMkLst>
            <pc:docMk/>
            <pc:sldMk cId="2971263555" sldId="716"/>
            <ac:spMk id="113" creationId="{0814E000-AFF7-42E6-8159-2019D755EAD9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14" creationId="{8CDDE61A-57A7-4A34-BF40-D785B3169DEA}"/>
          </ac:spMkLst>
        </pc:spChg>
        <pc:spChg chg="mod">
          <ac:chgData name="피티위즈(주)" userId="be105a1e-ef17-475a-a144-a250c389e8ce" providerId="ADAL" clId="{586E5115-B6DE-4448-9C61-60C7A61F2BB3}" dt="2020-07-02T06:21:53.297" v="3901" actId="14100"/>
          <ac:spMkLst>
            <pc:docMk/>
            <pc:sldMk cId="2971263555" sldId="716"/>
            <ac:spMk id="115" creationId="{7BDB8105-AAB4-4C53-BA07-633250060ACF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19" creationId="{323297E0-34A5-41A4-A6D1-C93FCD6E64E0}"/>
          </ac:spMkLst>
        </pc:spChg>
        <pc:spChg chg="mod topLvl">
          <ac:chgData name="피티위즈(주)" userId="be105a1e-ef17-475a-a144-a250c389e8ce" providerId="ADAL" clId="{586E5115-B6DE-4448-9C61-60C7A61F2BB3}" dt="2020-07-02T06:21:16.299" v="3894" actId="255"/>
          <ac:spMkLst>
            <pc:docMk/>
            <pc:sldMk cId="2971263555" sldId="716"/>
            <ac:spMk id="122" creationId="{3B3966F6-A6E3-44E7-B99C-F2EB877AE474}"/>
          </ac:spMkLst>
        </pc:spChg>
        <pc:spChg chg="mod topLvl">
          <ac:chgData name="피티위즈(주)" userId="be105a1e-ef17-475a-a144-a250c389e8ce" providerId="ADAL" clId="{586E5115-B6DE-4448-9C61-60C7A61F2BB3}" dt="2020-07-02T06:21:07.330" v="3888" actId="165"/>
          <ac:spMkLst>
            <pc:docMk/>
            <pc:sldMk cId="2971263555" sldId="716"/>
            <ac:spMk id="123" creationId="{13D10DBE-8FD1-4860-97F5-58AB2BB3E6FF}"/>
          </ac:spMkLst>
        </pc:spChg>
        <pc:spChg chg="mod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24" creationId="{D4F49BA6-610B-46D4-AE05-576B467B52C0}"/>
          </ac:spMkLst>
        </pc:spChg>
        <pc:spChg chg="mod">
          <ac:chgData name="피티위즈(주)" userId="be105a1e-ef17-475a-a144-a250c389e8ce" providerId="ADAL" clId="{586E5115-B6DE-4448-9C61-60C7A61F2BB3}" dt="2020-07-02T06:21:46.876" v="3900" actId="14100"/>
          <ac:spMkLst>
            <pc:docMk/>
            <pc:sldMk cId="2971263555" sldId="716"/>
            <ac:spMk id="125" creationId="{BCA3B0C6-B7BA-4932-82AC-AC7E7D00B67A}"/>
          </ac:spMkLst>
        </pc:spChg>
        <pc:spChg chg="mod topLvl">
          <ac:chgData name="피티위즈(주)" userId="be105a1e-ef17-475a-a144-a250c389e8ce" providerId="ADAL" clId="{586E5115-B6DE-4448-9C61-60C7A61F2BB3}" dt="2020-07-02T06:21:04.205" v="3886" actId="165"/>
          <ac:spMkLst>
            <pc:docMk/>
            <pc:sldMk cId="2971263555" sldId="716"/>
            <ac:spMk id="129" creationId="{8DB429A6-4BCE-46E2-979E-6C15D16D31FC}"/>
          </ac:spMkLst>
        </pc:spChg>
        <pc:spChg chg="mod topLvl">
          <ac:chgData name="피티위즈(주)" userId="be105a1e-ef17-475a-a144-a250c389e8ce" providerId="ADAL" clId="{586E5115-B6DE-4448-9C61-60C7A61F2BB3}" dt="2020-07-02T06:21:13.361" v="3892" actId="404"/>
          <ac:spMkLst>
            <pc:docMk/>
            <pc:sldMk cId="2971263555" sldId="716"/>
            <ac:spMk id="132" creationId="{EC4B842C-2D36-48EF-A867-1A2BAD6F8DD3}"/>
          </ac:spMkLst>
        </pc:spChg>
        <pc:spChg chg="mod topLvl">
          <ac:chgData name="피티위즈(주)" userId="be105a1e-ef17-475a-a144-a250c389e8ce" providerId="ADAL" clId="{586E5115-B6DE-4448-9C61-60C7A61F2BB3}" dt="2020-07-02T06:21:05.315" v="3887" actId="165"/>
          <ac:spMkLst>
            <pc:docMk/>
            <pc:sldMk cId="2971263555" sldId="716"/>
            <ac:spMk id="133" creationId="{62FF6F9A-CFA7-4142-ABD6-8C6E846C3CED}"/>
          </ac:spMkLst>
        </pc:spChg>
        <pc:spChg chg="mod topLvl">
          <ac:chgData name="피티위즈(주)" userId="be105a1e-ef17-475a-a144-a250c389e8ce" providerId="ADAL" clId="{586E5115-B6DE-4448-9C61-60C7A61F2BB3}" dt="2020-07-02T06:22:04.140" v="3902" actId="207"/>
          <ac:spMkLst>
            <pc:docMk/>
            <pc:sldMk cId="2971263555" sldId="716"/>
            <ac:spMk id="134" creationId="{37A3A758-60B0-4C02-A756-4BA7926C6A52}"/>
          </ac:spMkLst>
        </pc:spChg>
        <pc:spChg chg="mod topLvl">
          <ac:chgData name="피티위즈(주)" userId="be105a1e-ef17-475a-a144-a250c389e8ce" providerId="ADAL" clId="{586E5115-B6DE-4448-9C61-60C7A61F2BB3}" dt="2020-07-02T06:21:34.079" v="3899" actId="14100"/>
          <ac:spMkLst>
            <pc:docMk/>
            <pc:sldMk cId="2971263555" sldId="716"/>
            <ac:spMk id="135" creationId="{4B89EFE3-CF17-4CC4-8E45-478E4873EA21}"/>
          </ac:spMkLst>
        </pc:spChg>
        <pc:grpChg chg="add del mod">
          <ac:chgData name="피티위즈(주)" userId="be105a1e-ef17-475a-a144-a250c389e8ce" providerId="ADAL" clId="{586E5115-B6DE-4448-9C61-60C7A61F2BB3}" dt="2020-07-02T06:03:17.803" v="3428" actId="165"/>
          <ac:grpSpMkLst>
            <pc:docMk/>
            <pc:sldMk cId="2971263555" sldId="716"/>
            <ac:grpSpMk id="3" creationId="{87E6253E-838B-40E5-8A93-2E0C5CABB244}"/>
          </ac:grpSpMkLst>
        </pc:grpChg>
        <pc:grpChg chg="mod">
          <ac:chgData name="피티위즈(주)" userId="be105a1e-ef17-475a-a144-a250c389e8ce" providerId="ADAL" clId="{586E5115-B6DE-4448-9C61-60C7A61F2BB3}" dt="2020-07-02T06:24:35.150" v="3932" actId="14100"/>
          <ac:grpSpMkLst>
            <pc:docMk/>
            <pc:sldMk cId="2971263555" sldId="716"/>
            <ac:grpSpMk id="4" creationId="{9D12A0DF-835D-4C35-9FF8-BFFCC5368FE0}"/>
          </ac:grpSpMkLst>
        </pc:grpChg>
        <pc:grpChg chg="add del mod">
          <ac:chgData name="피티위즈(주)" userId="be105a1e-ef17-475a-a144-a250c389e8ce" providerId="ADAL" clId="{586E5115-B6DE-4448-9C61-60C7A61F2BB3}" dt="2020-07-02T06:15:45.935" v="3667" actId="165"/>
          <ac:grpSpMkLst>
            <pc:docMk/>
            <pc:sldMk cId="2971263555" sldId="716"/>
            <ac:grpSpMk id="47" creationId="{A54E5F8F-9552-4A57-A172-AB8B98BFDC1A}"/>
          </ac:grpSpMkLst>
        </pc:grpChg>
        <pc:grpChg chg="add 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48" creationId="{EEA01C4E-E5E7-476D-BCC6-BB2AF73F984D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49" creationId="{1D8040B6-73F3-4391-B9F7-E3BD6437C1E7}"/>
          </ac:grpSpMkLst>
        </pc:grpChg>
        <pc:grpChg chg="add mod">
          <ac:chgData name="피티위즈(주)" userId="be105a1e-ef17-475a-a144-a250c389e8ce" providerId="ADAL" clId="{586E5115-B6DE-4448-9C61-60C7A61F2BB3}" dt="2020-07-02T06:09:50.553" v="3493" actId="571"/>
          <ac:grpSpMkLst>
            <pc:docMk/>
            <pc:sldMk cId="2971263555" sldId="716"/>
            <ac:grpSpMk id="71" creationId="{99635112-3263-4E8D-AF8A-36EC1A6AB4BD}"/>
          </ac:grpSpMkLst>
        </pc:grpChg>
        <pc:grpChg chg="add del mod">
          <ac:chgData name="피티위즈(주)" userId="be105a1e-ef17-475a-a144-a250c389e8ce" providerId="ADAL" clId="{586E5115-B6DE-4448-9C61-60C7A61F2BB3}" dt="2020-07-02T06:11:14.608" v="3504" actId="165"/>
          <ac:grpSpMkLst>
            <pc:docMk/>
            <pc:sldMk cId="2971263555" sldId="716"/>
            <ac:grpSpMk id="76" creationId="{77DEA975-416D-4CE7-A3B4-6466D90CBC4B}"/>
          </ac:grpSpMkLst>
        </pc:grpChg>
        <pc:grpChg chg="del mod topLvl">
          <ac:chgData name="피티위즈(주)" userId="be105a1e-ef17-475a-a144-a250c389e8ce" providerId="ADAL" clId="{586E5115-B6DE-4448-9C61-60C7A61F2BB3}" dt="2020-07-02T06:12:18.210" v="3579" actId="478"/>
          <ac:grpSpMkLst>
            <pc:docMk/>
            <pc:sldMk cId="2971263555" sldId="716"/>
            <ac:grpSpMk id="78" creationId="{49630CFD-BA0C-4C7A-ADD7-4A8AD7CA3325}"/>
          </ac:grpSpMkLst>
        </pc:grpChg>
        <pc:grpChg chg="mod">
          <ac:chgData name="피티위즈(주)" userId="be105a1e-ef17-475a-a144-a250c389e8ce" providerId="ADAL" clId="{586E5115-B6DE-4448-9C61-60C7A61F2BB3}" dt="2020-07-02T06:11:14.608" v="3504" actId="165"/>
          <ac:grpSpMkLst>
            <pc:docMk/>
            <pc:sldMk cId="2971263555" sldId="716"/>
            <ac:grpSpMk id="93" creationId="{D67DEB2C-5857-4FE0-9DCA-F46B72D0D84C}"/>
          </ac:grpSpMkLst>
        </pc:grpChg>
        <pc:grpChg chg="add del mod">
          <ac:chgData name="피티위즈(주)" userId="be105a1e-ef17-475a-a144-a250c389e8ce" providerId="ADAL" clId="{586E5115-B6DE-4448-9C61-60C7A61F2BB3}" dt="2020-07-02T06:14:05.142" v="3613" actId="165"/>
          <ac:grpSpMkLst>
            <pc:docMk/>
            <pc:sldMk cId="2971263555" sldId="716"/>
            <ac:grpSpMk id="99" creationId="{7B40AF8D-6DDA-40A9-81AB-D640B3586E8D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00" creationId="{7AC65F13-2643-464B-A610-C09B5687E0AB}"/>
          </ac:grpSpMkLst>
        </pc:grpChg>
        <pc:grpChg chg="del mod topLvl">
          <ac:chgData name="피티위즈(주)" userId="be105a1e-ef17-475a-a144-a250c389e8ce" providerId="ADAL" clId="{586E5115-B6DE-4448-9C61-60C7A61F2BB3}" dt="2020-07-02T06:21:09.033" v="3890" actId="165"/>
          <ac:grpSpMkLst>
            <pc:docMk/>
            <pc:sldMk cId="2971263555" sldId="716"/>
            <ac:grpSpMk id="101" creationId="{4A096639-421F-4D7A-ADBF-0AF2B9AB965F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06" creationId="{D84A26D3-2548-462E-AEA8-A30DC050C079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08" creationId="{0F46C88B-2F5C-4C1F-A757-24AC6487A857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10" creationId="{202EF0A3-3335-4506-80D9-E3D193FD5764}"/>
          </ac:grpSpMkLst>
        </pc:grpChg>
        <pc:grpChg chg="del mod topLvl">
          <ac:chgData name="피티위즈(주)" userId="be105a1e-ef17-475a-a144-a250c389e8ce" providerId="ADAL" clId="{586E5115-B6DE-4448-9C61-60C7A61F2BB3}" dt="2020-07-02T06:21:08.268" v="3889" actId="165"/>
          <ac:grpSpMkLst>
            <pc:docMk/>
            <pc:sldMk cId="2971263555" sldId="716"/>
            <ac:grpSpMk id="111" creationId="{044C5524-373B-4F1A-BAD5-96D710B934AF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16" creationId="{980235A2-779C-440D-ABEA-4F6529B45F56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18" creationId="{6154C116-9539-41E8-A07C-A1CA13235ABF}"/>
          </ac:grpSpMkLst>
        </pc:grpChg>
        <pc:grpChg chg="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20" creationId="{8FDC1923-4C4F-4F67-AF63-253D64286C66}"/>
          </ac:grpSpMkLst>
        </pc:grpChg>
        <pc:grpChg chg="del mod topLvl">
          <ac:chgData name="피티위즈(주)" userId="be105a1e-ef17-475a-a144-a250c389e8ce" providerId="ADAL" clId="{586E5115-B6DE-4448-9C61-60C7A61F2BB3}" dt="2020-07-02T06:21:07.330" v="3888" actId="165"/>
          <ac:grpSpMkLst>
            <pc:docMk/>
            <pc:sldMk cId="2971263555" sldId="716"/>
            <ac:grpSpMk id="121" creationId="{C6E70E6B-69CE-42A1-BE5E-6757C15BD8A8}"/>
          </ac:grpSpMkLst>
        </pc:grpChg>
        <pc:grpChg chg="add del mod">
          <ac:chgData name="피티위즈(주)" userId="be105a1e-ef17-475a-a144-a250c389e8ce" providerId="ADAL" clId="{586E5115-B6DE-4448-9C61-60C7A61F2BB3}" dt="2020-07-02T06:21:00.630" v="3885" actId="165"/>
          <ac:grpSpMkLst>
            <pc:docMk/>
            <pc:sldMk cId="2971263555" sldId="716"/>
            <ac:grpSpMk id="126" creationId="{9EE4DD0C-41AC-4ABA-9938-8F3233620149}"/>
          </ac:grpSpMkLst>
        </pc:grpChg>
        <pc:grpChg chg="del mod topLvl">
          <ac:chgData name="피티위즈(주)" userId="be105a1e-ef17-475a-a144-a250c389e8ce" providerId="ADAL" clId="{586E5115-B6DE-4448-9C61-60C7A61F2BB3}" dt="2020-07-02T06:21:04.205" v="3886" actId="165"/>
          <ac:grpSpMkLst>
            <pc:docMk/>
            <pc:sldMk cId="2971263555" sldId="716"/>
            <ac:grpSpMk id="128" creationId="{EAC1F5E4-36E9-4595-AC50-FE32F547CD49}"/>
          </ac:grpSpMkLst>
        </pc:grpChg>
        <pc:grpChg chg="del mod topLvl">
          <ac:chgData name="피티위즈(주)" userId="be105a1e-ef17-475a-a144-a250c389e8ce" providerId="ADAL" clId="{586E5115-B6DE-4448-9C61-60C7A61F2BB3}" dt="2020-07-02T06:21:05.315" v="3887" actId="165"/>
          <ac:grpSpMkLst>
            <pc:docMk/>
            <pc:sldMk cId="2971263555" sldId="716"/>
            <ac:grpSpMk id="130" creationId="{3CFE05E1-9563-48D6-AC5B-D58C4038DC80}"/>
          </ac:grpSpMkLst>
        </pc:grpChg>
        <pc:grpChg chg="del mod topLvl">
          <ac:chgData name="피티위즈(주)" userId="be105a1e-ef17-475a-a144-a250c389e8ce" providerId="ADAL" clId="{586E5115-B6DE-4448-9C61-60C7A61F2BB3}" dt="2020-07-02T06:21:05.315" v="3887" actId="165"/>
          <ac:grpSpMkLst>
            <pc:docMk/>
            <pc:sldMk cId="2971263555" sldId="716"/>
            <ac:grpSpMk id="131" creationId="{4550D2D9-B79C-4E72-9A2C-9BD64E12A303}"/>
          </ac:grpSpMkLst>
        </pc:grpChg>
        <pc:picChg chg="add del mod or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33" creationId="{7DC04895-37F4-4A7D-8D88-A32453A6375A}"/>
          </ac:picMkLst>
        </pc:picChg>
        <pc:picChg chg="mod">
          <ac:chgData name="피티위즈(주)" userId="be105a1e-ef17-475a-a144-a250c389e8ce" providerId="ADAL" clId="{586E5115-B6DE-4448-9C61-60C7A61F2BB3}" dt="2020-07-02T06:09:50.553" v="3493" actId="571"/>
          <ac:picMkLst>
            <pc:docMk/>
            <pc:sldMk cId="2971263555" sldId="716"/>
            <ac:picMk id="75" creationId="{A11F8B01-C3F4-4F5F-8F81-AA0BB06AC5E2}"/>
          </ac:picMkLst>
        </pc:picChg>
        <pc:picChg chg="del mo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107" creationId="{0510A423-1BE5-4667-BDB4-9CF4A5523D5F}"/>
          </ac:picMkLst>
        </pc:picChg>
        <pc:picChg chg="del mod topLvl">
          <ac:chgData name="피티위즈(주)" userId="be105a1e-ef17-475a-a144-a250c389e8ce" providerId="ADAL" clId="{586E5115-B6DE-4448-9C61-60C7A61F2BB3}" dt="2020-07-02T06:24:01.995" v="3924" actId="478"/>
          <ac:picMkLst>
            <pc:docMk/>
            <pc:sldMk cId="2971263555" sldId="716"/>
            <ac:picMk id="117" creationId="{DC840A04-9100-4B4F-9C45-A638A20A3982}"/>
          </ac:picMkLst>
        </pc:picChg>
        <pc:picChg chg="mod ord topLvl">
          <ac:chgData name="피티위즈(주)" userId="be105a1e-ef17-475a-a144-a250c389e8ce" providerId="ADAL" clId="{586E5115-B6DE-4448-9C61-60C7A61F2BB3}" dt="2020-07-02T06:23:41.152" v="3921" actId="207"/>
          <ac:picMkLst>
            <pc:docMk/>
            <pc:sldMk cId="2971263555" sldId="716"/>
            <ac:picMk id="127" creationId="{9636CDC8-3DCE-42A2-9A0A-A3BBF0873644}"/>
          </ac:picMkLst>
        </pc:picChg>
        <pc:picChg chg="add mod">
          <ac:chgData name="피티위즈(주)" userId="be105a1e-ef17-475a-a144-a250c389e8ce" providerId="ADAL" clId="{586E5115-B6DE-4448-9C61-60C7A61F2BB3}" dt="2020-07-02T06:23:50.683" v="3923" actId="207"/>
          <ac:picMkLst>
            <pc:docMk/>
            <pc:sldMk cId="2971263555" sldId="716"/>
            <ac:picMk id="136" creationId="{85722B82-02D3-40F9-8EF2-B0B66062EFE8}"/>
          </ac:picMkLst>
        </pc:picChg>
        <pc:picChg chg="add mod">
          <ac:chgData name="피티위즈(주)" userId="be105a1e-ef17-475a-a144-a250c389e8ce" providerId="ADAL" clId="{586E5115-B6DE-4448-9C61-60C7A61F2BB3}" dt="2020-07-02T06:23:22.012" v="3917" actId="207"/>
          <ac:picMkLst>
            <pc:docMk/>
            <pc:sldMk cId="2971263555" sldId="716"/>
            <ac:picMk id="137" creationId="{5679275E-B425-467B-A918-02B19AE946CA}"/>
          </ac:picMkLst>
        </pc:picChg>
        <pc:picChg chg="add mod">
          <ac:chgData name="피티위즈(주)" userId="be105a1e-ef17-475a-a144-a250c389e8ce" providerId="ADAL" clId="{586E5115-B6DE-4448-9C61-60C7A61F2BB3}" dt="2020-07-02T06:23:11.575" v="3916" actId="207"/>
          <ac:picMkLst>
            <pc:docMk/>
            <pc:sldMk cId="2971263555" sldId="716"/>
            <ac:picMk id="138" creationId="{7EAFB797-F366-46AC-A1F4-237E4A98EF90}"/>
          </ac:picMkLst>
        </pc:pic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31" creationId="{98F64BEC-8862-44CB-8326-59F3A84F88EB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32" creationId="{B94EB316-1EC4-413D-A8AF-002A6F9321F0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45" creationId="{90C162D0-46A2-49B7-8098-52AC2E3C0C09}"/>
          </ac:cxnSpMkLst>
        </pc:cxnChg>
        <pc:cxnChg chg="del mod topLvl">
          <ac:chgData name="피티위즈(주)" userId="be105a1e-ef17-475a-a144-a250c389e8ce" providerId="ADAL" clId="{586E5115-B6DE-4448-9C61-60C7A61F2BB3}" dt="2020-07-02T06:24:39.821" v="3933" actId="478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366807292" sldId="717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366807292" sldId="717"/>
            <ac:spMk id="3" creationId="{F19E726B-85D3-4FF0-A5C3-52C4DE5E95D5}"/>
          </ac:spMkLst>
        </pc:spChg>
        <pc:spChg chg="mod">
          <ac:chgData name="피티위즈(주)" userId="be105a1e-ef17-475a-a144-a250c389e8ce" providerId="ADAL" clId="{586E5115-B6DE-4448-9C61-60C7A61F2BB3}" dt="2020-07-02T06:43:11.567" v="4204" actId="6549"/>
          <ac:spMkLst>
            <pc:docMk/>
            <pc:sldMk cId="2366807292" sldId="717"/>
            <ac:spMk id="13" creationId="{2BFC5DE1-F427-47F4-9C71-0606439ECBE3}"/>
          </ac:spMkLst>
        </pc:spChg>
        <pc:spChg chg="add del mod">
          <ac:chgData name="피티위즈(주)" userId="be105a1e-ef17-475a-a144-a250c389e8ce" providerId="ADAL" clId="{586E5115-B6DE-4448-9C61-60C7A61F2BB3}" dt="2020-07-02T06:44:28.409" v="4227" actId="21"/>
          <ac:spMkLst>
            <pc:docMk/>
            <pc:sldMk cId="2366807292" sldId="717"/>
            <ac:spMk id="35" creationId="{AF0806B9-1F53-4E8F-9835-AD51A04E61D2}"/>
          </ac:spMkLst>
        </pc:spChg>
        <pc:spChg chg="mod">
          <ac:chgData name="피티위즈(주)" userId="be105a1e-ef17-475a-a144-a250c389e8ce" providerId="ADAL" clId="{586E5115-B6DE-4448-9C61-60C7A61F2BB3}" dt="2020-07-02T06:43:58.848" v="4220" actId="14100"/>
          <ac:spMkLst>
            <pc:docMk/>
            <pc:sldMk cId="2366807292" sldId="717"/>
            <ac:spMk id="44" creationId="{A3C1C3E1-0CC6-48DA-98C4-CDBADF432073}"/>
          </ac:spMkLst>
        </pc:spChg>
        <pc:spChg chg="mod">
          <ac:chgData name="피티위즈(주)" userId="be105a1e-ef17-475a-a144-a250c389e8ce" providerId="ADAL" clId="{586E5115-B6DE-4448-9C61-60C7A61F2BB3}" dt="2020-07-02T06:44:02.644" v="4221" actId="14100"/>
          <ac:spMkLst>
            <pc:docMk/>
            <pc:sldMk cId="2366807292" sldId="717"/>
            <ac:spMk id="45" creationId="{217E7A1F-3D57-44FD-852B-AE91337CA970}"/>
          </ac:spMkLst>
        </pc:spChg>
        <pc:grpChg chg="mod">
          <ac:chgData name="피티위즈(주)" userId="be105a1e-ef17-475a-a144-a250c389e8ce" providerId="ADAL" clId="{586E5115-B6DE-4448-9C61-60C7A61F2BB3}" dt="2020-07-02T06:44:18.894" v="4225" actId="166"/>
          <ac:grpSpMkLst>
            <pc:docMk/>
            <pc:sldMk cId="2366807292" sldId="717"/>
            <ac:grpSpMk id="11" creationId="{E6DADA7D-5D1D-422B-90D2-B38F19C7699A}"/>
          </ac:grpSpMkLst>
        </pc:grpChg>
        <pc:picChg chg="mod">
          <ac:chgData name="피티위즈(주)" userId="be105a1e-ef17-475a-a144-a250c389e8ce" providerId="ADAL" clId="{586E5115-B6DE-4448-9C61-60C7A61F2BB3}" dt="2020-07-02T06:44:15.191" v="4224" actId="14100"/>
          <ac:picMkLst>
            <pc:docMk/>
            <pc:sldMk cId="2366807292" sldId="717"/>
            <ac:picMk id="36" creationId="{51A4AE35-C275-42A5-AFAC-45E669AE582C}"/>
          </ac:picMkLst>
        </pc:pic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77479110" sldId="718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77479110" sldId="718"/>
            <ac:spMk id="2" creationId="{980E724F-0CEC-4F5E-A396-5B5AC2D800A3}"/>
          </ac:spMkLst>
        </pc:spChg>
        <pc:spChg chg="mod">
          <ac:chgData name="피티위즈(주)" userId="be105a1e-ef17-475a-a144-a250c389e8ce" providerId="ADAL" clId="{586E5115-B6DE-4448-9C61-60C7A61F2BB3}" dt="2020-07-02T06:50:40.586" v="4279" actId="207"/>
          <ac:spMkLst>
            <pc:docMk/>
            <pc:sldMk cId="77479110" sldId="718"/>
            <ac:spMk id="14" creationId="{70CEC65C-2D38-458B-94B9-DE49212D439E}"/>
          </ac:spMkLst>
        </pc:spChg>
        <pc:spChg chg="mod">
          <ac:chgData name="피티위즈(주)" userId="be105a1e-ef17-475a-a144-a250c389e8ce" providerId="ADAL" clId="{586E5115-B6DE-4448-9C61-60C7A61F2BB3}" dt="2020-07-02T06:50:52.210" v="4280" actId="207"/>
          <ac:spMkLst>
            <pc:docMk/>
            <pc:sldMk cId="77479110" sldId="718"/>
            <ac:spMk id="17" creationId="{A380E34D-C348-4470-BDA4-AA51DBCBD2C0}"/>
          </ac:spMkLst>
        </pc:spChg>
        <pc:spChg chg="mod">
          <ac:chgData name="피티위즈(주)" userId="be105a1e-ef17-475a-a144-a250c389e8ce" providerId="ADAL" clId="{586E5115-B6DE-4448-9C61-60C7A61F2BB3}" dt="2020-07-02T06:48:30.880" v="4255" actId="207"/>
          <ac:spMkLst>
            <pc:docMk/>
            <pc:sldMk cId="77479110" sldId="718"/>
            <ac:spMk id="1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6:50:54.476" v="4282"/>
          <ac:spMkLst>
            <pc:docMk/>
            <pc:sldMk cId="77479110" sldId="718"/>
            <ac:spMk id="62" creationId="{0BF94322-F2A1-4C61-8FC1-80611549DC24}"/>
          </ac:spMkLst>
        </pc:spChg>
        <pc:grpChg chg="mod">
          <ac:chgData name="피티위즈(주)" userId="be105a1e-ef17-475a-a144-a250c389e8ce" providerId="ADAL" clId="{586E5115-B6DE-4448-9C61-60C7A61F2BB3}" dt="2020-07-02T06:47:50.069" v="4254" actId="207"/>
          <ac:grpSpMkLst>
            <pc:docMk/>
            <pc:sldMk cId="77479110" sldId="718"/>
            <ac:grpSpMk id="12" creationId="{CBEF5263-1A67-43CC-9B01-D09B880D86E5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0" sldId="719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0" sldId="719"/>
            <ac:spMk id="2" creationId="{D45A9232-B86E-422D-BB93-02A5AD950D9A}"/>
          </ac:spMkLst>
        </pc:spChg>
        <pc:spChg chg="add del">
          <ac:chgData name="피티위즈(주)" userId="be105a1e-ef17-475a-a144-a250c389e8ce" providerId="ADAL" clId="{586E5115-B6DE-4448-9C61-60C7A61F2BB3}" dt="2020-07-01T04:49:27.337" v="18" actId="478"/>
          <ac:spMkLst>
            <pc:docMk/>
            <pc:sldMk cId="0" sldId="719"/>
            <ac:spMk id="53" creationId="{EFBBB86F-DF45-4262-BF61-798923FF6564}"/>
          </ac:spMkLst>
        </pc:spChg>
        <pc:spChg chg="add del">
          <ac:chgData name="피티위즈(주)" userId="be105a1e-ef17-475a-a144-a250c389e8ce" providerId="ADAL" clId="{586E5115-B6DE-4448-9C61-60C7A61F2BB3}" dt="2020-07-01T04:49:26.759" v="17" actId="478"/>
          <ac:spMkLst>
            <pc:docMk/>
            <pc:sldMk cId="0" sldId="719"/>
            <ac:spMk id="54" creationId="{9FA5DDCC-FA12-4831-9743-AC12C1FCE069}"/>
          </ac:spMkLst>
        </pc:spChg>
        <pc:spChg chg="del">
          <ac:chgData name="피티위즈(주)" userId="be105a1e-ef17-475a-a144-a250c389e8ce" providerId="ADAL" clId="{586E5115-B6DE-4448-9C61-60C7A61F2BB3}" dt="2020-07-01T04:49:13.165" v="12" actId="478"/>
          <ac:spMkLst>
            <pc:docMk/>
            <pc:sldMk cId="0" sldId="719"/>
            <ac:spMk id="96" creationId="{BA8A81C4-B846-4384-B10F-E64435B96F27}"/>
          </ac:spMkLst>
        </pc:spChg>
        <pc:spChg chg="del">
          <ac:chgData name="피티위즈(주)" userId="be105a1e-ef17-475a-a144-a250c389e8ce" providerId="ADAL" clId="{586E5115-B6DE-4448-9C61-60C7A61F2BB3}" dt="2020-07-01T04:49:15.087" v="13" actId="478"/>
          <ac:spMkLst>
            <pc:docMk/>
            <pc:sldMk cId="0" sldId="719"/>
            <ac:spMk id="97" creationId="{204AB460-3567-4B42-9C8A-EBD0F0B090B3}"/>
          </ac:spMkLst>
        </pc:spChg>
        <pc:spChg chg="add del">
          <ac:chgData name="피티위즈(주)" userId="be105a1e-ef17-475a-a144-a250c389e8ce" providerId="ADAL" clId="{586E5115-B6DE-4448-9C61-60C7A61F2BB3}" dt="2020-07-01T04:49:31.540" v="20" actId="478"/>
          <ac:spMkLst>
            <pc:docMk/>
            <pc:sldMk cId="0" sldId="719"/>
            <ac:spMk id="98" creationId="{9EDFD7A5-02C7-42BC-9057-55CA30003DE3}"/>
          </ac:spMkLst>
        </pc:spChg>
        <pc:spChg chg="mod">
          <ac:chgData name="피티위즈(주)" userId="be105a1e-ef17-475a-a144-a250c389e8ce" providerId="ADAL" clId="{586E5115-B6DE-4448-9C61-60C7A61F2BB3}" dt="2020-07-02T07:05:05.105" v="4542" actId="207"/>
          <ac:spMkLst>
            <pc:docMk/>
            <pc:sldMk cId="0" sldId="719"/>
            <ac:spMk id="112" creationId="{2AC0C2F5-40B6-40A1-9BB1-F9AFE34EAFEC}"/>
          </ac:spMkLst>
        </pc:spChg>
        <pc:spChg chg="mod">
          <ac:chgData name="피티위즈(주)" userId="be105a1e-ef17-475a-a144-a250c389e8ce" providerId="ADAL" clId="{586E5115-B6DE-4448-9C61-60C7A61F2BB3}" dt="2020-07-02T07:05:39.447" v="4587" actId="207"/>
          <ac:spMkLst>
            <pc:docMk/>
            <pc:sldMk cId="0" sldId="719"/>
            <ac:spMk id="114" creationId="{46A09426-0EF5-4B76-822A-3F3B8203851A}"/>
          </ac:spMkLst>
        </pc:spChg>
        <pc:spChg chg="mod">
          <ac:chgData name="피티위즈(주)" userId="be105a1e-ef17-475a-a144-a250c389e8ce" providerId="ADAL" clId="{586E5115-B6DE-4448-9C61-60C7A61F2BB3}" dt="2020-07-02T07:05:23.760" v="4586" actId="207"/>
          <ac:spMkLst>
            <pc:docMk/>
            <pc:sldMk cId="0" sldId="719"/>
            <ac:spMk id="115" creationId="{752928E9-C14C-4174-B5AB-B539B124F117}"/>
          </ac:spMkLst>
        </pc:spChg>
        <pc:grpChg chg="mod">
          <ac:chgData name="피티위즈(주)" userId="be105a1e-ef17-475a-a144-a250c389e8ce" providerId="ADAL" clId="{586E5115-B6DE-4448-9C61-60C7A61F2BB3}" dt="2020-07-02T07:05:42.384" v="4588" actId="207"/>
          <ac:grpSpMkLst>
            <pc:docMk/>
            <pc:sldMk cId="0" sldId="719"/>
            <ac:grpSpMk id="93" creationId="{0781A81B-4960-42C1-96AC-0D849F52D5A1}"/>
          </ac:grpSpMkLst>
        </pc:gr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21"/>
        </pc:sldMkLst>
        <pc:spChg chg="add mod or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2" creationId="{BA3B493D-52D2-41A5-A346-D47645F722CF}"/>
          </ac:spMkLst>
        </pc:spChg>
        <pc:spChg chg="del mod">
          <ac:chgData name="피티위즈(주)" userId="be105a1e-ef17-475a-a144-a250c389e8ce" providerId="ADAL" clId="{586E5115-B6DE-4448-9C61-60C7A61F2BB3}" dt="2020-07-01T04:49:56.070" v="23" actId="478"/>
          <ac:spMkLst>
            <pc:docMk/>
            <pc:sldMk cId="4288531965" sldId="721"/>
            <ac:spMk id="8" creationId="{8A3FFA60-03FE-478E-BA6E-E132C2A91EBF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7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8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2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3" creationId="{7D5149C2-30FE-4B38-8541-E3E88F6A64A9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4" creationId="{1C4ABD75-F3EE-4D71-8ADF-40E710FDE308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5" creationId="{B7088E24-061F-4D40-9505-8F45BA11361E}"/>
          </ac:spMkLst>
        </pc:spChg>
        <pc:spChg chg="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36" creationId="{100ADCF1-0E39-44D7-A39B-1A8C9FF36FA0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7" creationId="{0B71CE9E-B24C-4A7A-BF98-A0D1E8CC2A8E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38" creationId="{FB9EAA42-F3D3-46DB-A50E-A7CF2B2BBDE5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39" creationId="{21AC3964-0267-4AF5-A53B-6B9EC8E7B031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40" creationId="{6BEB647C-22B3-400E-806E-D57CFEA3A1DB}"/>
          </ac:spMkLst>
        </pc:spChg>
        <pc:spChg chg="del mod topLvl">
          <ac:chgData name="피티위즈(주)" userId="be105a1e-ef17-475a-a144-a250c389e8ce" providerId="ADAL" clId="{586E5115-B6DE-4448-9C61-60C7A61F2BB3}" dt="2020-07-01T05:26:54.005" v="1363" actId="478"/>
          <ac:spMkLst>
            <pc:docMk/>
            <pc:sldMk cId="4288531965" sldId="721"/>
            <ac:spMk id="41" creationId="{EEFFBD16-6BCE-4CD1-9501-D8A4BF67D639}"/>
          </ac:spMkLst>
        </pc:spChg>
        <pc:spChg chg="mod topLvl">
          <ac:chgData name="피티위즈(주)" userId="be105a1e-ef17-475a-a144-a250c389e8ce" providerId="ADAL" clId="{586E5115-B6DE-4448-9C61-60C7A61F2BB3}" dt="2020-07-02T06:49:50.041" v="4264" actId="207"/>
          <ac:spMkLst>
            <pc:docMk/>
            <pc:sldMk cId="4288531965" sldId="721"/>
            <ac:spMk id="45" creationId="{FFCD7252-B8E2-4814-9934-EA6117AC3EDA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46" creationId="{E1C1DE8C-8EE9-4BFA-BD9D-931EFA8C4571}"/>
          </ac:spMkLst>
        </pc:spChg>
        <pc:spChg chg="del mod">
          <ac:chgData name="피티위즈(주)" userId="be105a1e-ef17-475a-a144-a250c389e8ce" providerId="ADAL" clId="{586E5115-B6DE-4448-9C61-60C7A61F2BB3}" dt="2020-07-01T06:20:57.494" v="2401" actId="478"/>
          <ac:spMkLst>
            <pc:docMk/>
            <pc:sldMk cId="4288531965" sldId="721"/>
            <ac:spMk id="5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6:49:39.994" v="4262" actId="207"/>
          <ac:spMkLst>
            <pc:docMk/>
            <pc:sldMk cId="4288531965" sldId="721"/>
            <ac:spMk id="51" creationId="{BC334C0F-3EF5-4EE2-93C8-1DDE82417490}"/>
          </ac:spMkLst>
        </pc:spChg>
        <pc:spChg chg="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2" creationId="{6E518E37-EEDD-4DC7-9498-B0A17C33BD5C}"/>
          </ac:spMkLst>
        </pc:spChg>
        <pc:spChg chg="add mo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3" creationId="{413C63B7-73E9-4C68-BA89-C85E420B7563}"/>
          </ac:spMkLst>
        </pc:spChg>
        <pc:spChg chg="add mo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4" creationId="{2AD207AF-1721-42F8-98D7-B29741C49121}"/>
          </ac:spMkLst>
        </pc:spChg>
        <pc:spChg chg="add mod ord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5" creationId="{9EB2CE09-FBB3-459B-9F56-CE725373C4E0}"/>
          </ac:spMkLst>
        </pc:spChg>
        <pc:spChg chg="add 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56" creationId="{B25EC30F-3A80-49BA-B3B3-70F8F3531D29}"/>
          </ac:spMkLst>
        </pc:spChg>
        <pc:spChg chg="add mod topLvl">
          <ac:chgData name="피티위즈(주)" userId="be105a1e-ef17-475a-a144-a250c389e8ce" providerId="ADAL" clId="{586E5115-B6DE-4448-9C61-60C7A61F2BB3}" dt="2020-07-02T07:08:43.221" v="4604" actId="207"/>
          <ac:spMkLst>
            <pc:docMk/>
            <pc:sldMk cId="4288531965" sldId="721"/>
            <ac:spMk id="57" creationId="{D7DDD96C-EDFA-4DFB-A5D7-5B8AD7A3CE3E}"/>
          </ac:spMkLst>
        </pc:spChg>
        <pc:spChg chg="add 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59" creationId="{19999DB4-7205-451A-ACFC-DD499E07FD95}"/>
          </ac:spMkLst>
        </pc:spChg>
        <pc:spChg chg="add mod topLvl">
          <ac:chgData name="피티위즈(주)" userId="be105a1e-ef17-475a-a144-a250c389e8ce" providerId="ADAL" clId="{586E5115-B6DE-4448-9C61-60C7A61F2BB3}" dt="2020-07-02T06:49:33.651" v="4261" actId="165"/>
          <ac:spMkLst>
            <pc:docMk/>
            <pc:sldMk cId="4288531965" sldId="721"/>
            <ac:spMk id="60" creationId="{C1BDBFAE-522D-4A98-B22E-A34CE22DCA3E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21"/>
            <ac:spMk id="69" creationId="{24DA7903-F1AF-4DD5-BED2-F08FAA99F590}"/>
          </ac:spMkLst>
        </pc:spChg>
        <pc:grpChg chg="add mod topLvl">
          <ac:chgData name="피티위즈(주)" userId="be105a1e-ef17-475a-a144-a250c389e8ce" providerId="ADAL" clId="{586E5115-B6DE-4448-9C61-60C7A61F2BB3}" dt="2020-07-02T06:49:39.994" v="4262" actId="207"/>
          <ac:grpSpMkLst>
            <pc:docMk/>
            <pc:sldMk cId="4288531965" sldId="721"/>
            <ac:grpSpMk id="3" creationId="{F88B559B-098D-4C9C-913F-22145E62F36C}"/>
          </ac:grpSpMkLst>
        </pc:grpChg>
        <pc:grpChg chg="del">
          <ac:chgData name="피티위즈(주)" userId="be105a1e-ef17-475a-a144-a250c389e8ce" providerId="ADAL" clId="{586E5115-B6DE-4448-9C61-60C7A61F2BB3}" dt="2020-07-01T05:20:47.182" v="1208" actId="165"/>
          <ac:grpSpMkLst>
            <pc:docMk/>
            <pc:sldMk cId="4288531965" sldId="721"/>
            <ac:grpSpMk id="4" creationId="{EC330C92-BA30-4462-AD80-339B3481A5FA}"/>
          </ac:grpSpMkLst>
        </pc:grpChg>
        <pc:grpChg chg="add mod topLvl">
          <ac:chgData name="피티위즈(주)" userId="be105a1e-ef17-475a-a144-a250c389e8ce" providerId="ADAL" clId="{586E5115-B6DE-4448-9C61-60C7A61F2BB3}" dt="2020-07-02T06:49:33.651" v="4261" actId="165"/>
          <ac:grpSpMkLst>
            <pc:docMk/>
            <pc:sldMk cId="4288531965" sldId="721"/>
            <ac:grpSpMk id="5" creationId="{083D2664-40FD-4940-9BC8-8CA68C36F1C4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1" creationId="{E6E20F54-8B6E-452F-B1AA-B07DBE3C6E4F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2" creationId="{388131FD-2B6B-4878-ADA2-4FC38C70E79F}"/>
          </ac:grpSpMkLst>
        </pc:grpChg>
        <pc:grpChg chg="add del mod">
          <ac:chgData name="피티위즈(주)" userId="be105a1e-ef17-475a-a144-a250c389e8ce" providerId="ADAL" clId="{586E5115-B6DE-4448-9C61-60C7A61F2BB3}" dt="2020-07-01T05:24:45.385" v="1317" actId="165"/>
          <ac:grpSpMkLst>
            <pc:docMk/>
            <pc:sldMk cId="4288531965" sldId="721"/>
            <ac:grpSpMk id="13" creationId="{9069B798-6C43-4611-BF25-5413E2660AA0}"/>
          </ac:grpSpMkLst>
        </pc:grpChg>
        <pc:grpChg chg="add del mod">
          <ac:chgData name="피티위즈(주)" userId="be105a1e-ef17-475a-a144-a250c389e8ce" providerId="ADAL" clId="{586E5115-B6DE-4448-9C61-60C7A61F2BB3}" dt="2020-07-02T06:49:33.651" v="4261" actId="165"/>
          <ac:grpSpMkLst>
            <pc:docMk/>
            <pc:sldMk cId="4288531965" sldId="721"/>
            <ac:grpSpMk id="14" creationId="{0040E94B-B95A-45CF-8BCB-58A6BDADBFA2}"/>
          </ac:grpSpMkLst>
        </pc:grpChg>
        <pc:grpChg chg="add del mod">
          <ac:chgData name="피티위즈(주)" userId="be105a1e-ef17-475a-a144-a250c389e8ce" providerId="ADAL" clId="{586E5115-B6DE-4448-9C61-60C7A61F2BB3}" dt="2020-07-01T05:13:20.124" v="982" actId="165"/>
          <ac:grpSpMkLst>
            <pc:docMk/>
            <pc:sldMk cId="4288531965" sldId="721"/>
            <ac:grpSpMk id="44" creationId="{C2281B70-2C20-4D9C-88A4-B24D57823FB7}"/>
          </ac:grpSpMkLst>
        </pc:grpChg>
        <pc:grpChg chg="del mod topLvl">
          <ac:chgData name="피티위즈(주)" userId="be105a1e-ef17-475a-a144-a250c389e8ce" providerId="ADAL" clId="{586E5115-B6DE-4448-9C61-60C7A61F2BB3}" dt="2020-07-01T05:15:35.730" v="1068" actId="165"/>
          <ac:grpSpMkLst>
            <pc:docMk/>
            <pc:sldMk cId="4288531965" sldId="721"/>
            <ac:grpSpMk id="47" creationId="{A1EFB483-45A8-4C44-8E7A-C84513FB572F}"/>
          </ac:grpSpMkLst>
        </pc:grpChg>
        <pc:picChg chg="del mod topLvl">
          <ac:chgData name="피티위즈(주)" userId="be105a1e-ef17-475a-a144-a250c389e8ce" providerId="ADAL" clId="{586E5115-B6DE-4448-9C61-60C7A61F2BB3}" dt="2020-07-01T05:26:54.005" v="1363" actId="478"/>
          <ac:picMkLst>
            <pc:docMk/>
            <pc:sldMk cId="4288531965" sldId="721"/>
            <ac:picMk id="42" creationId="{372D89B2-D932-4206-B692-B46295CB4F39}"/>
          </ac:picMkLst>
        </pc:picChg>
        <pc:picChg chg="del mod topLvl">
          <ac:chgData name="피티위즈(주)" userId="be105a1e-ef17-475a-a144-a250c389e8ce" providerId="ADAL" clId="{586E5115-B6DE-4448-9C61-60C7A61F2BB3}" dt="2020-07-01T05:26:54.005" v="1363" actId="478"/>
          <ac:picMkLst>
            <pc:docMk/>
            <pc:sldMk cId="4288531965" sldId="721"/>
            <ac:picMk id="43" creationId="{D51635A0-AF4A-42CB-8409-5131D4A66B1E}"/>
          </ac:picMkLst>
        </pc:picChg>
        <pc:picChg chg="del mod">
          <ac:chgData name="피티위즈(주)" userId="be105a1e-ef17-475a-a144-a250c389e8ce" providerId="ADAL" clId="{586E5115-B6DE-4448-9C61-60C7A61F2BB3}" dt="2020-07-01T06:20:57.494" v="2401" actId="478"/>
          <ac:picMkLst>
            <pc:docMk/>
            <pc:sldMk cId="4288531965" sldId="721"/>
            <ac:picMk id="48" creationId="{00000000-0000-0000-0000-000000000000}"/>
          </ac:picMkLst>
        </pc:picChg>
        <pc:picChg chg="del mod">
          <ac:chgData name="피티위즈(주)" userId="be105a1e-ef17-475a-a144-a250c389e8ce" providerId="ADAL" clId="{586E5115-B6DE-4448-9C61-60C7A61F2BB3}" dt="2020-07-01T06:20:57.494" v="2401" actId="478"/>
          <ac:picMkLst>
            <pc:docMk/>
            <pc:sldMk cId="4288531965" sldId="721"/>
            <ac:picMk id="49" creationId="{00000000-0000-0000-0000-000000000000}"/>
          </ac:picMkLst>
        </pc:picChg>
        <pc:picChg chg="add del mod">
          <ac:chgData name="피티위즈(주)" userId="be105a1e-ef17-475a-a144-a250c389e8ce" providerId="ADAL" clId="{586E5115-B6DE-4448-9C61-60C7A61F2BB3}" dt="2020-07-01T05:23:52.043" v="1300" actId="478"/>
          <ac:picMkLst>
            <pc:docMk/>
            <pc:sldMk cId="4288531965" sldId="721"/>
            <ac:picMk id="58" creationId="{D0439B7E-EC32-41A2-BFF4-38C428848B12}"/>
          </ac:picMkLst>
        </pc:pic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9" creationId="{7EFCE506-E81F-4175-9460-F27EE3BD229C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1" creationId="{3BCA5896-E527-411C-9040-629CE0243B76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2" creationId="{F44DF25E-8F9E-468B-9250-CC00AAF18C1B}"/>
          </ac:cxnSpMkLst>
        </pc:cxnChg>
        <pc:cxnChg chg="add mod topLvl">
          <ac:chgData name="피티위즈(주)" userId="be105a1e-ef17-475a-a144-a250c389e8ce" providerId="ADAL" clId="{586E5115-B6DE-4448-9C61-60C7A61F2BB3}" dt="2020-07-02T06:49:33.651" v="4261" actId="165"/>
          <ac:cxnSpMkLst>
            <pc:docMk/>
            <pc:sldMk cId="4288531965" sldId="721"/>
            <ac:cxnSpMk id="63" creationId="{B0A44FED-A8AF-4C0F-9343-BE21AEED2B8C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109271849" sldId="722"/>
        </pc:sldMkLst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3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13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14" creationId="{00000000-0000-0000-0000-000000000000}"/>
          </ac:spMkLst>
        </pc:spChg>
        <pc:spChg chg="del">
          <ac:chgData name="피티위즈(주)" userId="be105a1e-ef17-475a-a144-a250c389e8ce" providerId="ADAL" clId="{586E5115-B6DE-4448-9C61-60C7A61F2BB3}" dt="2020-07-01T05:46:28.880" v="1517" actId="478"/>
          <ac:spMkLst>
            <pc:docMk/>
            <pc:sldMk cId="2109271849" sldId="722"/>
            <ac:spMk id="2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2" creationId="{DB9271A3-0B2A-46FC-9689-4800341CF7AD}"/>
          </ac:spMkLst>
        </pc:spChg>
        <pc:spChg chg="del mod">
          <ac:chgData name="피티위즈(주)" userId="be105a1e-ef17-475a-a144-a250c389e8ce" providerId="ADAL" clId="{586E5115-B6DE-4448-9C61-60C7A61F2BB3}" dt="2020-07-01T05:40:36.027" v="1465" actId="478"/>
          <ac:spMkLst>
            <pc:docMk/>
            <pc:sldMk cId="2109271849" sldId="722"/>
            <ac:spMk id="33" creationId="{7E283502-19E1-4832-94DB-CB3291F9988C}"/>
          </ac:spMkLst>
        </pc:spChg>
        <pc:spChg chg="mod">
          <ac:chgData name="피티위즈(주)" userId="be105a1e-ef17-475a-a144-a250c389e8ce" providerId="ADAL" clId="{586E5115-B6DE-4448-9C61-60C7A61F2BB3}" dt="2020-07-01T05:46:26.115" v="1516" actId="1076"/>
          <ac:spMkLst>
            <pc:docMk/>
            <pc:sldMk cId="2109271849" sldId="722"/>
            <ac:spMk id="34" creationId="{17231329-743D-42B0-97AC-5758DDCDC93F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5" creationId="{C7959EC5-ABCA-406A-B9A1-6805FE4E3BF9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6" creationId="{B97DAD38-48AC-4709-A9A6-2B727A7345A8}"/>
          </ac:spMkLst>
        </pc:spChg>
        <pc:spChg chg="mod">
          <ac:chgData name="피티위즈(주)" userId="be105a1e-ef17-475a-a144-a250c389e8ce" providerId="ADAL" clId="{586E5115-B6DE-4448-9C61-60C7A61F2BB3}" dt="2020-07-01T05:27:34.472" v="1373"/>
          <ac:spMkLst>
            <pc:docMk/>
            <pc:sldMk cId="2109271849" sldId="722"/>
            <ac:spMk id="37" creationId="{0778ACF0-F25F-45F8-8BE1-B106B460EC0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8" creationId="{6B7B4AE0-5320-4FC5-82E4-8BAB61AB871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39" creationId="{BEF99ADA-144B-4C36-8218-69BCAD87521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109271849" sldId="722"/>
            <ac:spMk id="41" creationId="{011DBB7D-6952-4455-A4F7-76E74E7981EF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1" creationId="{012C4039-C216-416E-96F0-629C4A44E6A6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2" creationId="{9C5A4062-C428-484A-9F73-6F235333873D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3" creationId="{2FF39F70-CCE6-4624-BB30-37EB92E33DE1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4" creationId="{8D5E56F0-65CE-4EE9-8D4D-DBD5B1D009ED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49" creationId="{4D6C4070-6570-4E0D-ADE1-D655D1EBF600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0" creationId="{E82B185A-5C90-4046-B762-E3D0DF959906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1" creationId="{F6D02FBF-A414-4CDA-8C2B-05CD25E4ADC2}"/>
          </ac:spMkLst>
        </pc:spChg>
        <pc:spChg chg="mod">
          <ac:chgData name="피티위즈(주)" userId="be105a1e-ef17-475a-a144-a250c389e8ce" providerId="ADAL" clId="{586E5115-B6DE-4448-9C61-60C7A61F2BB3}" dt="2020-07-01T05:27:26.613" v="1372"/>
          <ac:spMkLst>
            <pc:docMk/>
            <pc:sldMk cId="2109271849" sldId="722"/>
            <ac:spMk id="52" creationId="{569A27A6-3970-4CBC-AA87-99986B5F3450}"/>
          </ac:spMkLst>
        </pc:spChg>
        <pc:spChg chg="mod topLvl">
          <ac:chgData name="피티위즈(주)" userId="be105a1e-ef17-475a-a144-a250c389e8ce" providerId="ADAL" clId="{586E5115-B6DE-4448-9C61-60C7A61F2BB3}" dt="2020-07-02T07:06:52.694" v="4594" actId="14100"/>
          <ac:spMkLst>
            <pc:docMk/>
            <pc:sldMk cId="2109271849" sldId="722"/>
            <ac:spMk id="55" creationId="{7FFD9C26-2477-41D5-8899-DA7CA747329E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56" creationId="{1513889D-75A1-4103-89DC-13413A362303}"/>
          </ac:spMkLst>
        </pc:spChg>
        <pc:spChg chg="del mod topLvl">
          <ac:chgData name="피티위즈(주)" userId="be105a1e-ef17-475a-a144-a250c389e8ce" providerId="ADAL" clId="{586E5115-B6DE-4448-9C61-60C7A61F2BB3}" dt="2020-07-01T05:39:17.660" v="1446" actId="478"/>
          <ac:spMkLst>
            <pc:docMk/>
            <pc:sldMk cId="2109271849" sldId="722"/>
            <ac:spMk id="57" creationId="{2E0D0FAD-3970-44C7-B376-79F872A77CC7}"/>
          </ac:spMkLst>
        </pc:spChg>
        <pc:spChg chg="mod topLvl">
          <ac:chgData name="피티위즈(주)" userId="be105a1e-ef17-475a-a144-a250c389e8ce" providerId="ADAL" clId="{586E5115-B6DE-4448-9C61-60C7A61F2BB3}" dt="2020-07-01T05:39:12.519" v="1445" actId="1076"/>
          <ac:spMkLst>
            <pc:docMk/>
            <pc:sldMk cId="2109271849" sldId="722"/>
            <ac:spMk id="58" creationId="{C0871CB5-B2AE-43F2-8134-1B9D5F358750}"/>
          </ac:spMkLst>
        </pc:spChg>
        <pc:spChg chg="del mod topLvl">
          <ac:chgData name="피티위즈(주)" userId="be105a1e-ef17-475a-a144-a250c389e8ce" providerId="ADAL" clId="{586E5115-B6DE-4448-9C61-60C7A61F2BB3}" dt="2020-07-01T05:39:21.216" v="1447" actId="478"/>
          <ac:spMkLst>
            <pc:docMk/>
            <pc:sldMk cId="2109271849" sldId="722"/>
            <ac:spMk id="59" creationId="{0AE4F5C9-0042-4352-9865-B7199F8730E6}"/>
          </ac:spMkLst>
        </pc:spChg>
        <pc:spChg chg="del mod topLvl">
          <ac:chgData name="피티위즈(주)" userId="be105a1e-ef17-475a-a144-a250c389e8ce" providerId="ADAL" clId="{586E5115-B6DE-4448-9C61-60C7A61F2BB3}" dt="2020-07-01T05:39:17.660" v="1446" actId="478"/>
          <ac:spMkLst>
            <pc:docMk/>
            <pc:sldMk cId="2109271849" sldId="722"/>
            <ac:spMk id="60" creationId="{89CA9487-64FA-4101-9E1A-01C54A9B7B28}"/>
          </ac:spMkLst>
        </pc:spChg>
        <pc:spChg chg="del mod topLvl">
          <ac:chgData name="피티위즈(주)" userId="be105a1e-ef17-475a-a144-a250c389e8ce" providerId="ADAL" clId="{586E5115-B6DE-4448-9C61-60C7A61F2BB3}" dt="2020-07-01T05:38:31.551" v="1431" actId="478"/>
          <ac:spMkLst>
            <pc:docMk/>
            <pc:sldMk cId="2109271849" sldId="722"/>
            <ac:spMk id="62" creationId="{AF58060C-4E37-4579-BCC9-BB7704C88C2E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63" creationId="{70108650-CCF8-4D00-A9B2-AFA7F1AFF1CC}"/>
          </ac:spMkLst>
        </pc:spChg>
        <pc:spChg chg="del mod topLvl">
          <ac:chgData name="피티위즈(주)" userId="be105a1e-ef17-475a-a144-a250c389e8ce" providerId="ADAL" clId="{586E5115-B6DE-4448-9C61-60C7A61F2BB3}" dt="2020-07-01T05:38:31.551" v="1431" actId="478"/>
          <ac:spMkLst>
            <pc:docMk/>
            <pc:sldMk cId="2109271849" sldId="722"/>
            <ac:spMk id="64" creationId="{CB0AED86-B3AD-481B-8017-9ADF949273D0}"/>
          </ac:spMkLst>
        </pc:spChg>
        <pc:spChg chg="del mod topLvl">
          <ac:chgData name="피티위즈(주)" userId="be105a1e-ef17-475a-a144-a250c389e8ce" providerId="ADAL" clId="{586E5115-B6DE-4448-9C61-60C7A61F2BB3}" dt="2020-07-01T05:38:29.504" v="1430" actId="478"/>
          <ac:spMkLst>
            <pc:docMk/>
            <pc:sldMk cId="2109271849" sldId="722"/>
            <ac:spMk id="65" creationId="{43BA0E76-51A9-4767-88B9-43284F54AC79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0" creationId="{5A8FE807-DC02-477C-805F-5D2695FA4CE7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1" creationId="{EFBDD09B-ABA6-4FB7-9117-F07F5AAC484C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2" creationId="{89C14610-1FDE-41BA-91EB-F3B74C163A41}"/>
          </ac:spMkLst>
        </pc:spChg>
        <pc:spChg chg="mod">
          <ac:chgData name="피티위즈(주)" userId="be105a1e-ef17-475a-a144-a250c389e8ce" providerId="ADAL" clId="{586E5115-B6DE-4448-9C61-60C7A61F2BB3}" dt="2020-07-01T05:38:18.192" v="1428" actId="165"/>
          <ac:spMkLst>
            <pc:docMk/>
            <pc:sldMk cId="2109271849" sldId="722"/>
            <ac:spMk id="73" creationId="{356AFF4C-127A-4959-BB17-4E28D7B1C6FB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5" creationId="{31F2BADF-CA2C-43B7-AE64-E9696C245475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6" creationId="{6B32B770-5D8A-4378-9605-667C8B538F4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7" creationId="{E5DE82CF-C104-47D9-9359-34909EFC5C2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8" creationId="{C4A7716E-E8F5-416A-B2DD-D92F6AEF901A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79" creationId="{C140D6C8-8F5B-4104-9B57-F5D8B9F2AB4F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0" creationId="{862BCBB2-2345-4EF4-9E28-E64A017307DD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1" creationId="{15F2886B-8731-46E9-A628-CC3A062D1FFE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2" creationId="{5AD54F18-3FE9-403F-B0C8-28B09A5A1100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3" creationId="{25262DA1-2B6F-4A5C-A961-B6E8B02C76E1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4" creationId="{B28C5551-38D5-4D10-B524-98D8781710C9}"/>
          </ac:spMkLst>
        </pc:spChg>
        <pc:spChg chg="mod">
          <ac:chgData name="피티위즈(주)" userId="be105a1e-ef17-475a-a144-a250c389e8ce" providerId="ADAL" clId="{586E5115-B6DE-4448-9C61-60C7A61F2BB3}" dt="2020-07-01T05:41:43.509" v="1497" actId="1036"/>
          <ac:spMkLst>
            <pc:docMk/>
            <pc:sldMk cId="2109271849" sldId="722"/>
            <ac:spMk id="85" creationId="{6B191220-EEE4-4105-B789-D144E4E8C277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89" creationId="{F2674ABF-CA6A-4206-9ABD-B82336BE950F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0" creationId="{A829F2E5-603F-4F63-B0A2-6E501335BC8D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1" creationId="{49CB9929-4EB6-4CBE-9A93-3C7E0A47D459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2" creationId="{A69BD1A8-E551-4542-BECE-8A2F7A654DE1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3" creationId="{C9E51BBC-3292-441E-8D37-6B98486B0261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4" creationId="{D5CCDD81-DB29-4D7F-8274-0E166BEFC129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5" creationId="{6696227C-4703-49A6-A381-09BD4D6A8A25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6" creationId="{A18ACC1D-430E-40E3-91F0-79BCB578DCA8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7" creationId="{A1B3AA50-F2A7-4F74-BF24-A5DE6355E8FF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8" creationId="{7307DCB9-DCB7-41C3-9851-D010A53D9B1D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99" creationId="{C68F7C80-4C75-48C8-A67B-42694801040A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100" creationId="{6E0E4243-1A9D-4F5D-8D66-E66E0BE846A3}"/>
          </ac:spMkLst>
        </pc:spChg>
        <pc:spChg chg="mod">
          <ac:chgData name="피티위즈(주)" userId="be105a1e-ef17-475a-a144-a250c389e8ce" providerId="ADAL" clId="{586E5115-B6DE-4448-9C61-60C7A61F2BB3}" dt="2020-07-01T05:45:56.561" v="1512"/>
          <ac:spMkLst>
            <pc:docMk/>
            <pc:sldMk cId="2109271849" sldId="722"/>
            <ac:spMk id="101" creationId="{B674B47C-A2D9-4463-B0F0-59A1ABEC2334}"/>
          </ac:spMkLst>
        </pc:spChg>
        <pc:grpChg chg="add del mod">
          <ac:chgData name="피티위즈(주)" userId="be105a1e-ef17-475a-a144-a250c389e8ce" providerId="ADAL" clId="{586E5115-B6DE-4448-9C61-60C7A61F2BB3}" dt="2020-07-01T05:27:44.186" v="1374" actId="478"/>
          <ac:grpSpMkLst>
            <pc:docMk/>
            <pc:sldMk cId="2109271849" sldId="722"/>
            <ac:grpSpMk id="30" creationId="{A41DD6E5-06BA-4EE4-A9E5-5B7A33E672A1}"/>
          </ac:grpSpMkLst>
        </pc:grpChg>
        <pc:grpChg chg="mod">
          <ac:chgData name="피티위즈(주)" userId="be105a1e-ef17-475a-a144-a250c389e8ce" providerId="ADAL" clId="{586E5115-B6DE-4448-9C61-60C7A61F2BB3}" dt="2020-07-01T05:27:26.613" v="1372"/>
          <ac:grpSpMkLst>
            <pc:docMk/>
            <pc:sldMk cId="2109271849" sldId="722"/>
            <ac:grpSpMk id="31" creationId="{216B59B4-9A31-4B96-ADA5-BC3E4832879F}"/>
          </ac:grpSpMkLst>
        </pc:grpChg>
        <pc:grpChg chg="mod">
          <ac:chgData name="피티위즈(주)" userId="be105a1e-ef17-475a-a144-a250c389e8ce" providerId="ADAL" clId="{586E5115-B6DE-4448-9C61-60C7A61F2BB3}" dt="2020-07-01T05:27:26.613" v="1372"/>
          <ac:grpSpMkLst>
            <pc:docMk/>
            <pc:sldMk cId="2109271849" sldId="722"/>
            <ac:grpSpMk id="40" creationId="{DE35A01E-4BCC-4E58-99FA-418F0C892278}"/>
          </ac:grpSpMkLst>
        </pc:grpChg>
        <pc:grpChg chg="add del mod">
          <ac:chgData name="피티위즈(주)" userId="be105a1e-ef17-475a-a144-a250c389e8ce" providerId="ADAL" clId="{586E5115-B6DE-4448-9C61-60C7A61F2BB3}" dt="2020-07-01T05:38:18.192" v="1428" actId="165"/>
          <ac:grpSpMkLst>
            <pc:docMk/>
            <pc:sldMk cId="2109271849" sldId="722"/>
            <ac:grpSpMk id="53" creationId="{71D2FE94-EFC4-4AE6-AC65-0A5DCE7A0744}"/>
          </ac:grpSpMkLst>
        </pc:grpChg>
        <pc:grpChg chg="mod topLvl">
          <ac:chgData name="피티위즈(주)" userId="be105a1e-ef17-475a-a144-a250c389e8ce" providerId="ADAL" clId="{586E5115-B6DE-4448-9C61-60C7A61F2BB3}" dt="2020-07-01T05:39:07.363" v="1442" actId="1076"/>
          <ac:grpSpMkLst>
            <pc:docMk/>
            <pc:sldMk cId="2109271849" sldId="722"/>
            <ac:grpSpMk id="54" creationId="{13F6404D-07A5-453F-AFF7-97E2CF157CA8}"/>
          </ac:grpSpMkLst>
        </pc:grpChg>
        <pc:grpChg chg="del mod topLvl">
          <ac:chgData name="피티위즈(주)" userId="be105a1e-ef17-475a-a144-a250c389e8ce" providerId="ADAL" clId="{586E5115-B6DE-4448-9C61-60C7A61F2BB3}" dt="2020-07-01T05:39:17.660" v="1446" actId="478"/>
          <ac:grpSpMkLst>
            <pc:docMk/>
            <pc:sldMk cId="2109271849" sldId="722"/>
            <ac:grpSpMk id="61" creationId="{70FCAD57-9347-4529-A35F-9CC23D22CA15}"/>
          </ac:grpSpMkLst>
        </pc:grpChg>
        <pc:grpChg chg="add mod">
          <ac:chgData name="피티위즈(주)" userId="be105a1e-ef17-475a-a144-a250c389e8ce" providerId="ADAL" clId="{586E5115-B6DE-4448-9C61-60C7A61F2BB3}" dt="2020-07-01T05:41:43.509" v="1497" actId="1036"/>
          <ac:grpSpMkLst>
            <pc:docMk/>
            <pc:sldMk cId="2109271849" sldId="722"/>
            <ac:grpSpMk id="74" creationId="{834E3F80-D080-4162-95E5-3090511F72BB}"/>
          </ac:grpSpMkLst>
        </pc:grpChg>
        <pc:grpChg chg="add mod">
          <ac:chgData name="피티위즈(주)" userId="be105a1e-ef17-475a-a144-a250c389e8ce" providerId="ADAL" clId="{586E5115-B6DE-4448-9C61-60C7A61F2BB3}" dt="2020-07-02T06:51:21.966" v="4285" actId="207"/>
          <ac:grpSpMkLst>
            <pc:docMk/>
            <pc:sldMk cId="2109271849" sldId="722"/>
            <ac:grpSpMk id="88" creationId="{F61553F9-7CD7-4B9D-82BD-E5076A613382}"/>
          </ac:grpSpMkLst>
        </pc:grpChg>
        <pc:picChg chg="del">
          <ac:chgData name="피티위즈(주)" userId="be105a1e-ef17-475a-a144-a250c389e8ce" providerId="ADAL" clId="{586E5115-B6DE-4448-9C61-60C7A61F2BB3}" dt="2020-07-01T05:46:28.880" v="1517" actId="478"/>
          <ac:picMkLst>
            <pc:docMk/>
            <pc:sldMk cId="2109271849" sldId="722"/>
            <ac:picMk id="20" creationId="{00000000-0000-0000-0000-000000000000}"/>
          </ac:picMkLst>
        </pc:pic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5" creationId="{0776CDC5-038E-43CB-AE17-5DA89B462F18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6" creationId="{91177AA0-6CD3-42E8-ACDE-F7693EBBB9F7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7" creationId="{FE8E5CD3-9DA0-41E2-A168-D6E2AE50C9A3}"/>
          </ac:cxnSpMkLst>
        </pc:cxnChg>
        <pc:cxnChg chg="mod">
          <ac:chgData name="피티위즈(주)" userId="be105a1e-ef17-475a-a144-a250c389e8ce" providerId="ADAL" clId="{586E5115-B6DE-4448-9C61-60C7A61F2BB3}" dt="2020-07-01T05:27:26.613" v="1372"/>
          <ac:cxnSpMkLst>
            <pc:docMk/>
            <pc:sldMk cId="2109271849" sldId="722"/>
            <ac:cxnSpMk id="48" creationId="{69BFE54A-9002-4750-801C-1A9E86557510}"/>
          </ac:cxnSpMkLst>
        </pc:cxnChg>
        <pc:cxnChg chg="mod topLvl">
          <ac:chgData name="피티위즈(주)" userId="be105a1e-ef17-475a-a144-a250c389e8ce" providerId="ADAL" clId="{586E5115-B6DE-4448-9C61-60C7A61F2BB3}" dt="2020-07-01T05:38:18.192" v="1428" actId="165"/>
          <ac:cxnSpMkLst>
            <pc:docMk/>
            <pc:sldMk cId="2109271849" sldId="722"/>
            <ac:cxnSpMk id="66" creationId="{D018B99F-B40D-4A94-A340-97E8E0ECDA7A}"/>
          </ac:cxnSpMkLst>
        </pc:cxnChg>
        <pc:cxnChg chg="mod topLvl">
          <ac:chgData name="피티위즈(주)" userId="be105a1e-ef17-475a-a144-a250c389e8ce" providerId="ADAL" clId="{586E5115-B6DE-4448-9C61-60C7A61F2BB3}" dt="2020-07-01T05:42:50.303" v="1508" actId="14100"/>
          <ac:cxnSpMkLst>
            <pc:docMk/>
            <pc:sldMk cId="2109271849" sldId="722"/>
            <ac:cxnSpMk id="67" creationId="{1BD96CDB-A53C-47EE-87D1-DC7E301307B2}"/>
          </ac:cxnSpMkLst>
        </pc:cxnChg>
        <pc:cxnChg chg="del mod topLvl">
          <ac:chgData name="피티위즈(주)" userId="be105a1e-ef17-475a-a144-a250c389e8ce" providerId="ADAL" clId="{586E5115-B6DE-4448-9C61-60C7A61F2BB3}" dt="2020-07-01T05:38:38.066" v="1433" actId="478"/>
          <ac:cxnSpMkLst>
            <pc:docMk/>
            <pc:sldMk cId="2109271849" sldId="722"/>
            <ac:cxnSpMk id="68" creationId="{AE95052B-D655-4A2F-BD3C-33E8F784441B}"/>
          </ac:cxnSpMkLst>
        </pc:cxnChg>
        <pc:cxnChg chg="del mod topLvl">
          <ac:chgData name="피티위즈(주)" userId="be105a1e-ef17-475a-a144-a250c389e8ce" providerId="ADAL" clId="{586E5115-B6DE-4448-9C61-60C7A61F2BB3}" dt="2020-07-01T05:38:38.066" v="1433" actId="478"/>
          <ac:cxnSpMkLst>
            <pc:docMk/>
            <pc:sldMk cId="2109271849" sldId="722"/>
            <ac:cxnSpMk id="69" creationId="{03B13F56-2831-499C-9265-ACF29046328E}"/>
          </ac:cxnSpMkLst>
        </pc:cxnChg>
        <pc:cxnChg chg="add del mod">
          <ac:chgData name="피티위즈(주)" userId="be105a1e-ef17-475a-a144-a250c389e8ce" providerId="ADAL" clId="{586E5115-B6DE-4448-9C61-60C7A61F2BB3}" dt="2020-07-01T05:42:45.975" v="1507" actId="478"/>
          <ac:cxnSpMkLst>
            <pc:docMk/>
            <pc:sldMk cId="2109271849" sldId="722"/>
            <ac:cxnSpMk id="86" creationId="{735B45E5-E116-48F1-86D7-D2B702BBFECA}"/>
          </ac:cxnSpMkLst>
        </pc:cxnChg>
        <pc:cxnChg chg="add mod">
          <ac:chgData name="피티위즈(주)" userId="be105a1e-ef17-475a-a144-a250c389e8ce" providerId="ADAL" clId="{586E5115-B6DE-4448-9C61-60C7A61F2BB3}" dt="2020-07-01T05:42:52.662" v="1509" actId="571"/>
          <ac:cxnSpMkLst>
            <pc:docMk/>
            <pc:sldMk cId="2109271849" sldId="722"/>
            <ac:cxnSpMk id="87" creationId="{019C3F25-1347-4D5A-8D3A-10737AFC36A3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945644174" sldId="723"/>
        </pc:sldMkLst>
        <pc:spChg chg="add mod ord">
          <ac:chgData name="피티위즈(주)" userId="be105a1e-ef17-475a-a144-a250c389e8ce" providerId="ADAL" clId="{586E5115-B6DE-4448-9C61-60C7A61F2BB3}" dt="2020-07-02T06:53:41.886" v="4361" actId="207"/>
          <ac:spMkLst>
            <pc:docMk/>
            <pc:sldMk cId="1945644174" sldId="723"/>
            <ac:spMk id="6" creationId="{EE80C047-723D-45A8-B364-D0C917B2391F}"/>
          </ac:spMkLst>
        </pc:spChg>
        <pc:spChg chg="add 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5" creationId="{2950F4C4-BADB-44B6-8DC9-CD93584FCA06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945644174" sldId="723"/>
            <ac:spMk id="17" creationId="{072F1806-D194-49DC-A433-ECED6FB317DA}"/>
          </ac:spMkLst>
        </pc:spChg>
        <pc:spChg chg="add mod ord">
          <ac:chgData name="피티위즈(주)" userId="be105a1e-ef17-475a-a144-a250c389e8ce" providerId="ADAL" clId="{586E5115-B6DE-4448-9C61-60C7A61F2BB3}" dt="2020-07-02T06:54:10.478" v="4366"/>
          <ac:spMkLst>
            <pc:docMk/>
            <pc:sldMk cId="1945644174" sldId="723"/>
            <ac:spMk id="40" creationId="{CCAFD185-B233-435D-A84A-B5F39FA88299}"/>
          </ac:spMkLst>
        </pc:spChg>
        <pc:spChg chg="add mod ord">
          <ac:chgData name="피티위즈(주)" userId="be105a1e-ef17-475a-a144-a250c389e8ce" providerId="ADAL" clId="{586E5115-B6DE-4448-9C61-60C7A61F2BB3}" dt="2020-07-02T06:54:12.103" v="4368"/>
          <ac:spMkLst>
            <pc:docMk/>
            <pc:sldMk cId="1945644174" sldId="723"/>
            <ac:spMk id="41" creationId="{A69FE11D-9CBA-4A7D-B196-9708B875C03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0" creationId="{0F9CEBF2-E59C-4515-AAB0-E2DADC99837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1" creationId="{597FEAD2-5F6E-400C-B9A4-E299AE865DAD}"/>
          </ac:spMkLst>
        </pc:spChg>
        <pc:spChg chg="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4" creationId="{F2398FAC-F5A1-46DC-BB30-981554DA876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6" creationId="{3C952BA8-99B7-4BF1-A3C6-52775E430D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7" creationId="{57978FAD-6F07-4748-B59C-16BD576B49B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59" creationId="{52BCDC52-4F0F-475C-838E-B73D1C8C3E0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60" creationId="{1B015E3B-003A-4299-9B28-7E20CFBFC4E0}"/>
          </ac:spMkLst>
        </pc:spChg>
        <pc:spChg chg="mod topLvl">
          <ac:chgData name="피티위즈(주)" userId="be105a1e-ef17-475a-a144-a250c389e8ce" providerId="ADAL" clId="{586E5115-B6DE-4448-9C61-60C7A61F2BB3}" dt="2020-07-02T06:53:18.434" v="4311" actId="207"/>
          <ac:spMkLst>
            <pc:docMk/>
            <pc:sldMk cId="1945644174" sldId="723"/>
            <ac:spMk id="62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6:00:20.520" v="1900" actId="478"/>
          <ac:spMkLst>
            <pc:docMk/>
            <pc:sldMk cId="1945644174" sldId="723"/>
            <ac:spMk id="6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6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6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0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0:18.239" v="1899" actId="165"/>
          <ac:spMkLst>
            <pc:docMk/>
            <pc:sldMk cId="1945644174" sldId="723"/>
            <ac:spMk id="7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7" creationId="{DF382532-6AFB-4FCF-AD22-845314FF288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8" creationId="{8550BEB5-C58B-4A21-A287-3C9CC645696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79" creationId="{200E522B-B726-4A61-BF05-C48DC1837EF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0" creationId="{0EA33559-4688-40B1-B9A0-61ADD65F224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1" creationId="{7D92DC21-0CBC-48AD-9C8B-7CFE697D2EB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2" creationId="{A9082FA5-FDB3-49DA-BD25-7CD85C1C57F1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4" creationId="{D53F1116-E4F4-4FE1-9C6D-F0DFDEC44F0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6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7" creationId="{252F9DAF-1EA1-4E94-A3F7-8BFE59585317}"/>
          </ac:spMkLst>
        </pc:spChg>
        <pc:spChg chg="mod or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8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06:02.493" v="2087" actId="113"/>
          <ac:spMkLst>
            <pc:docMk/>
            <pc:sldMk cId="1945644174" sldId="723"/>
            <ac:spMk id="8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90" creationId="{EB42ECF0-2C46-47AF-BEDB-7D34712B61D1}"/>
          </ac:spMkLst>
        </pc:spChg>
        <pc:spChg chg="del mod">
          <ac:chgData name="피티위즈(주)" userId="be105a1e-ef17-475a-a144-a250c389e8ce" providerId="ADAL" clId="{586E5115-B6DE-4448-9C61-60C7A61F2BB3}" dt="2020-07-01T06:05:45.775" v="2084" actId="478"/>
          <ac:spMkLst>
            <pc:docMk/>
            <pc:sldMk cId="1945644174" sldId="723"/>
            <ac:spMk id="91" creationId="{5138DAD4-0F72-43BF-B794-BEE7274DFE7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4" creationId="{76208B60-D38C-4935-9E7B-1DF256AA981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5" creationId="{1CA2497D-19BC-4F1A-A911-87FB3B49202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6" creationId="{121C12AC-AD52-4269-9A0B-9C6A1237FB0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7" creationId="{0736F134-A909-460B-8182-DC176BA711C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8" creationId="{E63E5F7F-F958-43C2-8277-685AAAD4AAD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99" creationId="{AA58A1C8-06CC-4DBE-AF99-356D2F3890B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0" creationId="{243DB282-F9D3-4B9E-B194-AE0CE7224F33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1" creationId="{A91E9EE3-AAF2-4270-9112-7D383A649D7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2" creationId="{C025C991-21CF-4D78-BE6B-6D5946AE62C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3" creationId="{51C86592-5E24-47E2-902D-756D97730B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4" creationId="{A9C4D554-8FF5-4DFE-BB6D-5AE4CF7BE29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5" creationId="{325730D4-3760-4E78-ACD9-6694F459BDF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6" creationId="{C7C8920A-3242-4DB9-8C49-A2D6A54D4A8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7" creationId="{FBFC175F-4AEE-4713-9F64-101A20A660C1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8" creationId="{8907E9ED-EDD5-42F4-99C2-06C8009DB2B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09" creationId="{D3EE358F-C111-47BF-9455-20DF8EE2B6C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0" creationId="{7F261D27-AA73-4153-94DB-5CEFF8710ED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1" creationId="{6F1E3773-514A-46AB-9F33-105A46CE6D0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2" creationId="{E70FA8B4-288F-4DC2-A5FC-4385A6BC9093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3" creationId="{4C6CE06B-24B6-4ECE-A884-FDACDF7F546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4" creationId="{C717B1D9-9061-4091-BD73-0DEFD2EF7BA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5" creationId="{DF981AD4-CFCF-4C36-B629-EADFFD9A885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6" creationId="{D00E5A1E-E65D-44A6-B35C-D773385E3CF8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7" creationId="{207589BD-6F41-4F41-86CD-44109091582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8" creationId="{90AB163B-435B-469B-96EA-9B5E15E349E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19" creationId="{B504365E-D93B-4141-B969-3A4B61FE388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0" creationId="{C2BDFB93-7D11-45E5-A649-2642D550661B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1" creationId="{15027796-E07F-416C-85EC-3A7556AC1D1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2" creationId="{77F47A1B-9864-49B2-859F-DED1382F895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3" creationId="{1B25F31C-63D0-42B4-8FAC-5E00A1930666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4" creationId="{A607441C-386C-4D94-A017-68DD12C3841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5" creationId="{C1B7413B-6DEB-4C97-A295-9A6C680C179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6" creationId="{CA26735E-6771-4D9E-9FF8-E598E8FEBE04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7" creationId="{8EFA38BC-C3DB-4BED-B0E0-971CAE8EEE87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8" creationId="{9976AB5C-C018-403A-91EE-5350016EEF3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29" creationId="{4E257F7A-D0AB-4A9E-AF7F-28BD8F17ED3A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0" creationId="{3492ABEC-6884-423D-8C62-AAF0CFB79BA5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1" creationId="{2832AB52-9C8F-4215-9F37-FC386ACFD3BF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2" creationId="{B8F68A15-C7C3-4EB1-8AAB-18CBE6697EB2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3" creationId="{4E24C8AC-B08B-4995-9BE0-9BB136E00A2C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4" creationId="{714A2B35-801F-45F0-88A3-D7CF49734C8E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6" creationId="{5A358F12-6EC2-43F8-ABBF-9947F0F9257D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8" creationId="{4B7625D8-59B5-42E3-BA75-98D7E17433C0}"/>
          </ac:spMkLst>
        </pc:spChg>
        <pc:spChg chg="mod">
          <ac:chgData name="피티위즈(주)" userId="be105a1e-ef17-475a-a144-a250c389e8ce" providerId="ADAL" clId="{586E5115-B6DE-4448-9C61-60C7A61F2BB3}" dt="2020-07-01T06:05:38.666" v="2083" actId="1036"/>
          <ac:spMkLst>
            <pc:docMk/>
            <pc:sldMk cId="1945644174" sldId="723"/>
            <ac:spMk id="139" creationId="{DAE83DF2-89CC-4C85-8F0A-EF751699DEE9}"/>
          </ac:spMkLst>
        </pc:spChg>
        <pc:grpChg chg="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586E5115-B6DE-4448-9C61-60C7A61F2BB3}" dt="2020-07-01T06:00:18.239" v="1899" actId="165"/>
          <ac:grpSpMkLst>
            <pc:docMk/>
            <pc:sldMk cId="1945644174" sldId="723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6:00:20.520" v="1900" actId="478"/>
          <ac:grpSpMkLst>
            <pc:docMk/>
            <pc:sldMk cId="1945644174" sldId="723"/>
            <ac:grpSpMk id="10" creationId="{00000000-0000-0000-0000-000000000000}"/>
          </ac:grpSpMkLst>
        </pc:grpChg>
        <pc:grpChg chg="add mod or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2" creationId="{7F8C723C-534A-4E8E-837A-721876ECECD8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" creationId="{6B2996A6-8B5B-43D8-9237-529A61F14C11}"/>
          </ac:grpSpMkLst>
        </pc:grpChg>
        <pc:grpChg chg="add mod">
          <ac:chgData name="피티위즈(주)" userId="be105a1e-ef17-475a-a144-a250c389e8ce" providerId="ADAL" clId="{586E5115-B6DE-4448-9C61-60C7A61F2BB3}" dt="2020-07-01T06:05:31.119" v="2069" actId="14100"/>
          <ac:grpSpMkLst>
            <pc:docMk/>
            <pc:sldMk cId="1945644174" sldId="723"/>
            <ac:grpSpMk id="14" creationId="{4C960D7E-B42C-48E3-8747-AE007221EADF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6" creationId="{6FB311EE-B149-4EA3-8F04-CCAEC15B46BB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49" creationId="{0FDFFA5F-C0E3-4028-BC85-69C4CC5FC36B}"/>
          </ac:grpSpMkLst>
        </pc:grpChg>
        <pc:grpChg chg="add mod or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53" creationId="{83172B10-FFA9-49F6-8869-D63CFAD3A22A}"/>
          </ac:grpSpMkLst>
        </pc:grpChg>
        <pc:grpChg chg="add 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5" creationId="{2F8C45ED-6C1B-48BE-961C-CDDF88D8E436}"/>
          </ac:grpSpMkLst>
        </pc:grpChg>
        <pc:grpChg chg="mod">
          <ac:chgData name="피티위즈(주)" userId="be105a1e-ef17-475a-a144-a250c389e8ce" providerId="ADAL" clId="{586E5115-B6DE-4448-9C61-60C7A61F2BB3}" dt="2020-07-01T06:05:38.666" v="2083" actId="1036"/>
          <ac:grpSpMkLst>
            <pc:docMk/>
            <pc:sldMk cId="1945644174" sldId="723"/>
            <ac:grpSpMk id="137" creationId="{8D5935D5-5EAE-4F11-8F44-0B903EE47AB5}"/>
          </ac:grpSpMkLst>
        </pc:grpChg>
        <pc:cxnChg chg="mod">
          <ac:chgData name="피티위즈(주)" userId="be105a1e-ef17-475a-a144-a250c389e8ce" providerId="ADAL" clId="{586E5115-B6DE-4448-9C61-60C7A61F2BB3}" dt="2020-07-02T06:53:30.730" v="4313" actId="692"/>
          <ac:cxnSpMkLst>
            <pc:docMk/>
            <pc:sldMk cId="1945644174" sldId="723"/>
            <ac:cxnSpMk id="58" creationId="{AC12E4DE-DB84-45F6-B09B-9DBFB496AEAB}"/>
          </ac:cxnSpMkLst>
        </pc:cxnChg>
        <pc:cxnChg chg="mod">
          <ac:chgData name="피티위즈(주)" userId="be105a1e-ef17-475a-a144-a250c389e8ce" providerId="ADAL" clId="{586E5115-B6DE-4448-9C61-60C7A61F2BB3}" dt="2020-07-02T06:53:30.730" v="4313" actId="692"/>
          <ac:cxnSpMkLst>
            <pc:docMk/>
            <pc:sldMk cId="1945644174" sldId="723"/>
            <ac:cxnSpMk id="92" creationId="{9407F2D1-9C23-44FC-92E3-5C081008702C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650470624" sldId="724"/>
        </pc:sldMkLst>
        <pc:spChg chg="add mod topLvl">
          <ac:chgData name="피티위즈(주)" userId="be105a1e-ef17-475a-a144-a250c389e8ce" providerId="ADAL" clId="{586E5115-B6DE-4448-9C61-60C7A61F2BB3}" dt="2020-07-01T07:37:46.290" v="3082" actId="404"/>
          <ac:spMkLst>
            <pc:docMk/>
            <pc:sldMk cId="1650470624" sldId="724"/>
            <ac:spMk id="4" creationId="{5C9BC412-60CA-4D45-B2E8-1A400EC3AA43}"/>
          </ac:spMkLst>
        </pc:spChg>
        <pc:spChg chg="add del mod ord topLvl">
          <ac:chgData name="피티위즈(주)" userId="be105a1e-ef17-475a-a144-a250c389e8ce" providerId="ADAL" clId="{586E5115-B6DE-4448-9C61-60C7A61F2BB3}" dt="2020-07-01T07:37:07.292" v="3077" actId="478"/>
          <ac:spMkLst>
            <pc:docMk/>
            <pc:sldMk cId="1650470624" sldId="724"/>
            <ac:spMk id="9" creationId="{AA1B46CF-E12B-401F-AC39-1563699493C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6" creationId="{00000000-0000-0000-0000-000000000000}"/>
          </ac:spMkLst>
        </pc:spChg>
        <pc:spChg chg="add mod topLvl">
          <ac:chgData name="피티위즈(주)" userId="be105a1e-ef17-475a-a144-a250c389e8ce" providerId="ADAL" clId="{586E5115-B6DE-4448-9C61-60C7A61F2BB3}" dt="2020-07-01T06:45:20.144" v="2824" actId="164"/>
          <ac:spMkLst>
            <pc:docMk/>
            <pc:sldMk cId="1650470624" sldId="724"/>
            <ac:spMk id="18" creationId="{B47D81A0-73BC-454A-BA9C-8515FA5F9D67}"/>
          </ac:spMkLst>
        </pc:spChg>
        <pc:spChg chg="add mod topLvl">
          <ac:chgData name="피티위즈(주)" userId="be105a1e-ef17-475a-a144-a250c389e8ce" providerId="ADAL" clId="{586E5115-B6DE-4448-9C61-60C7A61F2BB3}" dt="2020-07-01T06:45:25.503" v="2826" actId="122"/>
          <ac:spMkLst>
            <pc:docMk/>
            <pc:sldMk cId="1650470624" sldId="724"/>
            <ac:spMk id="19" creationId="{CE74FABD-0D8F-49DC-AE8C-A7E2CAEEB962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650470624" sldId="724"/>
            <ac:spMk id="31" creationId="{EC5E8067-E57C-417E-9297-CBE64BECFC78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4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50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62" creationId="{BD7AE1EC-90A1-4D9B-BC81-FDB87CC04B2D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6" creationId="{A92DA6D6-B5A6-44DE-AED7-85623E2CAB1A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7" creationId="{E9964304-BCD9-49B7-BB39-1FDE7691CE02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68" creationId="{1C584269-5DFE-47E7-9943-5A5CE2BE4C93}"/>
          </ac:spMkLst>
        </pc:spChg>
        <pc:spChg chg="mod ord topLvl">
          <ac:chgData name="피티위즈(주)" userId="be105a1e-ef17-475a-a144-a250c389e8ce" providerId="ADAL" clId="{586E5115-B6DE-4448-9C61-60C7A61F2BB3}" dt="2020-07-02T06:54:44.273" v="4371" actId="14100"/>
          <ac:spMkLst>
            <pc:docMk/>
            <pc:sldMk cId="1650470624" sldId="724"/>
            <ac:spMk id="69" creationId="{A913F977-A5C9-48DE-80BE-30A4E0530388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70" creationId="{C6011C0A-BA0B-4C3F-A7BE-010A0973CC02}"/>
          </ac:spMkLst>
        </pc:spChg>
        <pc:spChg chg="del mod topLvl">
          <ac:chgData name="피티위즈(주)" userId="be105a1e-ef17-475a-a144-a250c389e8ce" providerId="ADAL" clId="{586E5115-B6DE-4448-9C61-60C7A61F2BB3}" dt="2020-07-01T06:45:37.971" v="2829" actId="478"/>
          <ac:spMkLst>
            <pc:docMk/>
            <pc:sldMk cId="1650470624" sldId="724"/>
            <ac:spMk id="71" creationId="{FA045448-C840-476C-BF9C-FFD5113B0679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73" creationId="{D77651A2-6093-4DF9-915A-A6EAEE6C17B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5" creationId="{9454D674-BA12-44C2-979E-7509CFE371F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6" creationId="{594D4120-1D8E-4268-9625-02E529D6B910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7" creationId="{03591E7F-8847-4B3B-A20A-6E45E5F95F42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8" creationId="{8917F75B-E228-4924-BC03-7B35B2FE8FCB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79" creationId="{15170D4E-5C40-4301-A228-A7131DCA3214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0" creationId="{55D09620-19A7-4004-BBD6-4B10FCA5110A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1" creationId="{AF28DF4E-5021-4812-8541-AAB8230A67AC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86" creationId="{AC0FBACA-E95A-47F2-AD16-2FC2005B5333}"/>
          </ac:spMkLst>
        </pc:spChg>
        <pc:spChg chg="del mod">
          <ac:chgData name="피티위즈(주)" userId="be105a1e-ef17-475a-a144-a250c389e8ce" providerId="ADAL" clId="{586E5115-B6DE-4448-9C61-60C7A61F2BB3}" dt="2020-07-01T06:34:08.146" v="2588" actId="478"/>
          <ac:spMkLst>
            <pc:docMk/>
            <pc:sldMk cId="1650470624" sldId="724"/>
            <ac:spMk id="89" creationId="{08C13D18-9E4F-4FA9-ACBC-FD7510EB24F0}"/>
          </ac:spMkLst>
        </pc:spChg>
        <pc:spChg chg="del mod">
          <ac:chgData name="피티위즈(주)" userId="be105a1e-ef17-475a-a144-a250c389e8ce" providerId="ADAL" clId="{586E5115-B6DE-4448-9C61-60C7A61F2BB3}" dt="2020-07-01T06:34:08.146" v="2588" actId="478"/>
          <ac:spMkLst>
            <pc:docMk/>
            <pc:sldMk cId="1650470624" sldId="724"/>
            <ac:spMk id="91" creationId="{B3D8E9B5-EEBB-49A9-9FAA-53D7652FAC51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2" creationId="{83D779FE-FAAA-4A11-9E80-067CAA54A07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3" creationId="{9F9A801F-92CA-4705-ACBE-DCCA991F6821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4" creationId="{A9E8EBD2-6A48-44BB-89C5-2DB6CD9F0AC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5" creationId="{578D2B5C-6336-4872-B08B-49D6E2588C68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6" creationId="{5961E2C8-B9B2-482E-8775-3A66D8E528DB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7" creationId="{1C18EC20-824A-4637-8980-AE80FC0FECC3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8" creationId="{528390C3-240F-4016-99BD-C5D095147876}"/>
          </ac:spMkLst>
        </pc:spChg>
        <pc:spChg chg="mod">
          <ac:chgData name="피티위즈(주)" userId="be105a1e-ef17-475a-a144-a250c389e8ce" providerId="ADAL" clId="{586E5115-B6DE-4448-9C61-60C7A61F2BB3}" dt="2020-07-01T06:33:47.210" v="2586"/>
          <ac:spMkLst>
            <pc:docMk/>
            <pc:sldMk cId="1650470624" sldId="724"/>
            <ac:spMk id="99" creationId="{9D4B4A66-5DCC-4071-A823-C83C6086D8AA}"/>
          </ac:spMkLst>
        </pc:spChg>
        <pc:spChg chg="add 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0" creationId="{4B24FA48-99E9-45A8-9B33-ACD0EA369F26}"/>
          </ac:spMkLst>
        </pc:spChg>
        <pc:spChg chg="add mod topLvl">
          <ac:chgData name="피티위즈(주)" userId="be105a1e-ef17-475a-a144-a250c389e8ce" providerId="ADAL" clId="{586E5115-B6DE-4448-9C61-60C7A61F2BB3}" dt="2020-07-02T06:56:16.503" v="4381" actId="207"/>
          <ac:spMkLst>
            <pc:docMk/>
            <pc:sldMk cId="1650470624" sldId="724"/>
            <ac:spMk id="101" creationId="{1D08811A-B726-4512-93B8-36B5EC249AAA}"/>
          </ac:spMkLst>
        </pc:spChg>
        <pc:spChg chg="add 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2" creationId="{EF009BB2-ED60-45E5-96BA-4382784B2FF2}"/>
          </ac:spMkLst>
        </pc:spChg>
        <pc:spChg chg="add mod ord topLvl">
          <ac:chgData name="피티위즈(주)" userId="be105a1e-ef17-475a-a144-a250c389e8ce" providerId="ADAL" clId="{586E5115-B6DE-4448-9C61-60C7A61F2BB3}" dt="2020-07-01T07:38:05.036" v="3087" actId="113"/>
          <ac:spMkLst>
            <pc:docMk/>
            <pc:sldMk cId="1650470624" sldId="724"/>
            <ac:spMk id="103" creationId="{BA58DFB8-3569-4E10-A054-87C0A75F3AE3}"/>
          </ac:spMkLst>
        </pc:spChg>
        <pc:spChg chg="mod topLvl">
          <ac:chgData name="피티위즈(주)" userId="be105a1e-ef17-475a-a144-a250c389e8ce" providerId="ADAL" clId="{586E5115-B6DE-4448-9C61-60C7A61F2BB3}" dt="2020-07-01T07:38:03.301" v="3086" actId="113"/>
          <ac:spMkLst>
            <pc:docMk/>
            <pc:sldMk cId="1650470624" sldId="724"/>
            <ac:spMk id="105" creationId="{3DA67232-3A10-4CBE-A86D-940C24BE3822}"/>
          </ac:spMkLst>
        </pc:spChg>
        <pc:spChg chg="del mod topLvl">
          <ac:chgData name="피티위즈(주)" userId="be105a1e-ef17-475a-a144-a250c389e8ce" providerId="ADAL" clId="{586E5115-B6DE-4448-9C61-60C7A61F2BB3}" dt="2020-07-01T07:37:07.292" v="3077" actId="478"/>
          <ac:spMkLst>
            <pc:docMk/>
            <pc:sldMk cId="1650470624" sldId="724"/>
            <ac:spMk id="106" creationId="{529D2813-2468-4B4F-98FB-F92F3302F4B2}"/>
          </ac:spMkLst>
        </pc:spChg>
        <pc:spChg chg="mod topLvl">
          <ac:chgData name="피티위즈(주)" userId="be105a1e-ef17-475a-a144-a250c389e8ce" providerId="ADAL" clId="{586E5115-B6DE-4448-9C61-60C7A61F2BB3}" dt="2020-07-02T06:54:44.273" v="4371" actId="14100"/>
          <ac:spMkLst>
            <pc:docMk/>
            <pc:sldMk cId="1650470624" sldId="724"/>
            <ac:spMk id="107" creationId="{252FA777-FD4F-4876-B7D5-9444AB3A2AE1}"/>
          </ac:spMkLst>
        </pc:spChg>
        <pc:spChg chg="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08" creationId="{DB5D351E-4E14-4CB6-8852-62358EED65D5}"/>
          </ac:spMkLst>
        </pc:spChg>
        <pc:spChg chg="mod ord topLvl">
          <ac:chgData name="피티위즈(주)" userId="be105a1e-ef17-475a-a144-a250c389e8ce" providerId="ADAL" clId="{586E5115-B6DE-4448-9C61-60C7A61F2BB3}" dt="2020-07-01T06:43:15.181" v="2776" actId="164"/>
          <ac:spMkLst>
            <pc:docMk/>
            <pc:sldMk cId="1650470624" sldId="724"/>
            <ac:spMk id="110" creationId="{7C983DBC-B405-4E9F-81A0-401BB16C4811}"/>
          </ac:spMkLst>
        </pc:spChg>
        <pc:spChg chg="mod">
          <ac:chgData name="피티위즈(주)" userId="be105a1e-ef17-475a-a144-a250c389e8ce" providerId="ADAL" clId="{586E5115-B6DE-4448-9C61-60C7A61F2BB3}" dt="2020-07-02T06:56:16.503" v="4381" actId="207"/>
          <ac:spMkLst>
            <pc:docMk/>
            <pc:sldMk cId="1650470624" sldId="724"/>
            <ac:spMk id="111" creationId="{62D85633-60E1-4603-9A8A-346EC4442B26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7:37:46.290" v="3082" actId="404"/>
          <ac:spMkLst>
            <pc:docMk/>
            <pc:sldMk cId="1650470624" sldId="724"/>
            <ac:spMk id="113" creationId="{15566609-0629-44C2-82A3-422C4F268DF7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6:45:20.144" v="2824" actId="164"/>
          <ac:spMkLst>
            <pc:docMk/>
            <pc:sldMk cId="1650470624" sldId="724"/>
            <ac:spMk id="117" creationId="{308FD9A2-D666-47E8-8BF9-1BB2EBB59F71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8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6:45:25.503" v="2826" actId="122"/>
          <ac:spMkLst>
            <pc:docMk/>
            <pc:sldMk cId="1650470624" sldId="724"/>
            <ac:spMk id="120" creationId="{4F1AE31F-0684-4207-88A9-0BA207317612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1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45:36.409" v="2828" actId="478"/>
          <ac:spMkLst>
            <pc:docMk/>
            <pc:sldMk cId="1650470624" sldId="724"/>
            <ac:spMk id="126" creationId="{00000000-0000-0000-0000-000000000000}"/>
          </ac:spMkLst>
        </pc:spChg>
        <pc:grpChg chg="add del mod">
          <ac:chgData name="피티위즈(주)" userId="be105a1e-ef17-475a-a144-a250c389e8ce" providerId="ADAL" clId="{586E5115-B6DE-4448-9C61-60C7A61F2BB3}" dt="2020-07-01T06:37:50.789" v="2642" actId="165"/>
          <ac:grpSpMkLst>
            <pc:docMk/>
            <pc:sldMk cId="1650470624" sldId="724"/>
            <ac:grpSpMk id="5" creationId="{23B830AB-AB6A-4557-A05A-F16F401E22D4}"/>
          </ac:grpSpMkLst>
        </pc:grpChg>
        <pc:grpChg chg="del mod">
          <ac:chgData name="피티위즈(주)" userId="be105a1e-ef17-475a-a144-a250c389e8ce" providerId="ADAL" clId="{586E5115-B6DE-4448-9C61-60C7A61F2BB3}" dt="2020-07-01T06:45:36.409" v="2828" actId="478"/>
          <ac:grpSpMkLst>
            <pc:docMk/>
            <pc:sldMk cId="1650470624" sldId="724"/>
            <ac:grpSpMk id="6" creationId="{00000000-0000-0000-0000-000000000000}"/>
          </ac:grpSpMkLst>
        </pc:grpChg>
        <pc:grpChg chg="add mod ord topLvl">
          <ac:chgData name="피티위즈(주)" userId="be105a1e-ef17-475a-a144-a250c389e8ce" providerId="ADAL" clId="{586E5115-B6DE-4448-9C61-60C7A61F2BB3}" dt="2020-07-01T06:43:15.181" v="2776" actId="164"/>
          <ac:grpSpMkLst>
            <pc:docMk/>
            <pc:sldMk cId="1650470624" sldId="724"/>
            <ac:grpSpMk id="7" creationId="{AC125210-0A3F-4D71-8B49-8EE18B49AFF2}"/>
          </ac:grpSpMkLst>
        </pc:grpChg>
        <pc:grpChg chg="add del mod">
          <ac:chgData name="피티위즈(주)" userId="be105a1e-ef17-475a-a144-a250c389e8ce" providerId="ADAL" clId="{586E5115-B6DE-4448-9C61-60C7A61F2BB3}" dt="2020-07-01T06:41:48.493" v="2762" actId="165"/>
          <ac:grpSpMkLst>
            <pc:docMk/>
            <pc:sldMk cId="1650470624" sldId="724"/>
            <ac:grpSpMk id="14" creationId="{60B6E243-40ED-4121-899A-00CD56FA5A57}"/>
          </ac:grpSpMkLst>
        </pc:grpChg>
        <pc:grpChg chg="add del mod">
          <ac:chgData name="피티위즈(주)" userId="be105a1e-ef17-475a-a144-a250c389e8ce" providerId="ADAL" clId="{586E5115-B6DE-4448-9C61-60C7A61F2BB3}" dt="2020-07-01T06:42:30.648" v="2769" actId="165"/>
          <ac:grpSpMkLst>
            <pc:docMk/>
            <pc:sldMk cId="1650470624" sldId="724"/>
            <ac:grpSpMk id="15" creationId="{2CFBD760-FD42-431E-BE4B-00A7F1F039BF}"/>
          </ac:grpSpMkLst>
        </pc:grpChg>
        <pc:grpChg chg="add mod ord">
          <ac:chgData name="피티위즈(주)" userId="be105a1e-ef17-475a-a144-a250c389e8ce" providerId="ADAL" clId="{586E5115-B6DE-4448-9C61-60C7A61F2BB3}" dt="2020-07-01T06:44:39.614" v="2804" actId="166"/>
          <ac:grpSpMkLst>
            <pc:docMk/>
            <pc:sldMk cId="1650470624" sldId="724"/>
            <ac:grpSpMk id="17" creationId="{1EFD44DC-3594-436C-8F38-7AA17B5275C0}"/>
          </ac:grpSpMkLst>
        </pc:grpChg>
        <pc:grpChg chg="add del mod">
          <ac:chgData name="피티위즈(주)" userId="be105a1e-ef17-475a-a144-a250c389e8ce" providerId="ADAL" clId="{586E5115-B6DE-4448-9C61-60C7A61F2BB3}" dt="2020-07-01T06:44:46.598" v="2806" actId="165"/>
          <ac:grpSpMkLst>
            <pc:docMk/>
            <pc:sldMk cId="1650470624" sldId="724"/>
            <ac:grpSpMk id="20" creationId="{3CD0769D-8B08-42BF-9581-9E3E85B2CC4B}"/>
          </ac:grpSpMkLst>
        </pc:grpChg>
        <pc:grpChg chg="add mod">
          <ac:chgData name="피티위즈(주)" userId="be105a1e-ef17-475a-a144-a250c389e8ce" providerId="ADAL" clId="{586E5115-B6DE-4448-9C61-60C7A61F2BB3}" dt="2020-07-01T06:45:21.925" v="2825" actId="1076"/>
          <ac:grpSpMkLst>
            <pc:docMk/>
            <pc:sldMk cId="1650470624" sldId="724"/>
            <ac:grpSpMk id="21" creationId="{833F5769-E678-4C13-801A-8B6E89C811D5}"/>
          </ac:grpSpMkLst>
        </pc:grpChg>
        <pc:grpChg chg="del">
          <ac:chgData name="피티위즈(주)" userId="be105a1e-ef17-475a-a144-a250c389e8ce" providerId="ADAL" clId="{586E5115-B6DE-4448-9C61-60C7A61F2BB3}" dt="2020-07-01T06:34:22.359" v="2589" actId="165"/>
          <ac:grpSpMkLst>
            <pc:docMk/>
            <pc:sldMk cId="1650470624" sldId="724"/>
            <ac:grpSpMk id="63" creationId="{E5996E8F-9B34-46A1-AB9B-979C3E049465}"/>
          </ac:grpSpMkLst>
        </pc:grpChg>
        <pc:grpChg chg="del mod topLvl">
          <ac:chgData name="피티위즈(주)" userId="be105a1e-ef17-475a-a144-a250c389e8ce" providerId="ADAL" clId="{586E5115-B6DE-4448-9C61-60C7A61F2BB3}" dt="2020-07-01T06:34:22.890" v="2590" actId="165"/>
          <ac:grpSpMkLst>
            <pc:docMk/>
            <pc:sldMk cId="1650470624" sldId="724"/>
            <ac:grpSpMk id="64" creationId="{11136F9F-9762-46F4-AB8A-2D0B78F4760D}"/>
          </ac:grpSpMkLst>
        </pc:grpChg>
        <pc:grpChg chg="del mod topLvl">
          <ac:chgData name="피티위즈(주)" userId="be105a1e-ef17-475a-a144-a250c389e8ce" providerId="ADAL" clId="{586E5115-B6DE-4448-9C61-60C7A61F2BB3}" dt="2020-07-01T06:34:22.890" v="2590" actId="165"/>
          <ac:grpSpMkLst>
            <pc:docMk/>
            <pc:sldMk cId="1650470624" sldId="724"/>
            <ac:grpSpMk id="65" creationId="{F5A6DE16-0FA9-4760-8F85-6AD4077BDD37}"/>
          </ac:grpSpMkLst>
        </pc:grpChg>
        <pc:grpChg chg="add del mod">
          <ac:chgData name="피티위즈(주)" userId="be105a1e-ef17-475a-a144-a250c389e8ce" providerId="ADAL" clId="{586E5115-B6DE-4448-9C61-60C7A61F2BB3}" dt="2020-07-01T06:45:34.299" v="2827" actId="478"/>
          <ac:grpSpMkLst>
            <pc:docMk/>
            <pc:sldMk cId="1650470624" sldId="724"/>
            <ac:grpSpMk id="72" creationId="{D934309E-6641-4826-84CB-7457980CD4D9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74" creationId="{BB7D3787-815A-415F-86D4-15A0FAC606F8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87" creationId="{7E3B348A-7AA0-485E-82F2-5088A8BC189A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88" creationId="{7E27ACFF-763B-41B8-ADE9-A06C0349A877}"/>
          </ac:grpSpMkLst>
        </pc:grpChg>
        <pc:grpChg chg="mod">
          <ac:chgData name="피티위즈(주)" userId="be105a1e-ef17-475a-a144-a250c389e8ce" providerId="ADAL" clId="{586E5115-B6DE-4448-9C61-60C7A61F2BB3}" dt="2020-07-01T06:33:47.210" v="2586"/>
          <ac:grpSpMkLst>
            <pc:docMk/>
            <pc:sldMk cId="1650470624" sldId="724"/>
            <ac:grpSpMk id="90" creationId="{7D923838-8665-43AE-95DB-6601B37A445D}"/>
          </ac:grpSpMkLst>
        </pc:grpChg>
        <pc:grpChg chg="add del mod">
          <ac:chgData name="피티위즈(주)" userId="be105a1e-ef17-475a-a144-a250c389e8ce" providerId="ADAL" clId="{586E5115-B6DE-4448-9C61-60C7A61F2BB3}" dt="2020-07-01T06:41:48.493" v="2762" actId="165"/>
          <ac:grpSpMkLst>
            <pc:docMk/>
            <pc:sldMk cId="1650470624" sldId="724"/>
            <ac:grpSpMk id="104" creationId="{921F9757-84AE-41F4-B0AC-6F76B6BD7176}"/>
          </ac:grpSpMkLst>
        </pc:grpChg>
        <pc:grpChg chg="mod ord topLvl">
          <ac:chgData name="피티위즈(주)" userId="be105a1e-ef17-475a-a144-a250c389e8ce" providerId="ADAL" clId="{586E5115-B6DE-4448-9C61-60C7A61F2BB3}" dt="2020-07-01T06:43:15.181" v="2776" actId="164"/>
          <ac:grpSpMkLst>
            <pc:docMk/>
            <pc:sldMk cId="1650470624" sldId="724"/>
            <ac:grpSpMk id="109" creationId="{10135C35-2E07-4A77-A104-92B319AE36B6}"/>
          </ac:grpSpMkLst>
        </pc:grpChg>
        <pc:grpChg chg="add del mod">
          <ac:chgData name="피티위즈(주)" userId="be105a1e-ef17-475a-a144-a250c389e8ce" providerId="ADAL" clId="{586E5115-B6DE-4448-9C61-60C7A61F2BB3}" dt="2020-07-01T06:44:46.598" v="2806" actId="165"/>
          <ac:grpSpMkLst>
            <pc:docMk/>
            <pc:sldMk cId="1650470624" sldId="724"/>
            <ac:grpSpMk id="114" creationId="{F4C41C4C-0C49-48F6-8D26-5E6789E875E8}"/>
          </ac:grpSpMkLst>
        </pc:grpChg>
        <pc:cxnChg chg="del mod">
          <ac:chgData name="피티위즈(주)" userId="be105a1e-ef17-475a-a144-a250c389e8ce" providerId="ADAL" clId="{586E5115-B6DE-4448-9C61-60C7A61F2BB3}" dt="2020-07-01T06:45:36.409" v="2828" actId="478"/>
          <ac:cxnSpMkLst>
            <pc:docMk/>
            <pc:sldMk cId="1650470624" sldId="724"/>
            <ac:cxnSpMk id="13" creationId="{31D82C83-751C-4474-9A16-FAB736C6EC60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2" creationId="{867FAF7D-50CB-4BCD-96BD-AF7E92C9BC25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3" creationId="{4F5FDAE1-1F04-42D8-AA45-5BC033B0760B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4" creationId="{54BCE010-556A-4083-BEF9-8EB2CF8AB25B}"/>
          </ac:cxnSpMkLst>
        </pc:cxnChg>
        <pc:cxnChg chg="mod">
          <ac:chgData name="피티위즈(주)" userId="be105a1e-ef17-475a-a144-a250c389e8ce" providerId="ADAL" clId="{586E5115-B6DE-4448-9C61-60C7A61F2BB3}" dt="2020-07-01T06:33:47.210" v="2586"/>
          <ac:cxnSpMkLst>
            <pc:docMk/>
            <pc:sldMk cId="1650470624" sldId="724"/>
            <ac:cxnSpMk id="85" creationId="{1E485940-47EF-449A-9A09-7AC87F46A35A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757475233" sldId="725"/>
        </pc:sldMkLst>
        <pc:spChg chg="mod">
          <ac:chgData name="피티위즈(주)" userId="be105a1e-ef17-475a-a144-a250c389e8ce" providerId="ADAL" clId="{586E5115-B6DE-4448-9C61-60C7A61F2BB3}" dt="2020-07-02T07:03:48.114" v="4536" actId="14861"/>
          <ac:spMkLst>
            <pc:docMk/>
            <pc:sldMk cId="1757475233" sldId="725"/>
            <ac:spMk id="2" creationId="{1FF01984-3E86-4A7C-AAEB-F3524488BF86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757475233" sldId="725"/>
            <ac:spMk id="29" creationId="{2D4A6976-734E-45AD-8541-B7766E1A43F5}"/>
          </ac:spMkLst>
        </pc:spChg>
        <pc:spChg chg="del mod topLvl">
          <ac:chgData name="피티위즈(주)" userId="be105a1e-ef17-475a-a144-a250c389e8ce" providerId="ADAL" clId="{586E5115-B6DE-4448-9C61-60C7A61F2BB3}" dt="2020-07-01T06:18:00.503" v="2288" actId="478"/>
          <ac:spMkLst>
            <pc:docMk/>
            <pc:sldMk cId="1757475233" sldId="725"/>
            <ac:spMk id="74" creationId="{49BB6235-7220-4DD4-9B77-C7C640BDD917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75" creationId="{23256B6C-879C-42AE-8212-137B824F9144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76" creationId="{2C79D938-2489-4E77-A35B-FC9C0C5E8114}"/>
          </ac:spMkLst>
        </pc:spChg>
        <pc:spChg chg="del mod topLvl">
          <ac:chgData name="피티위즈(주)" userId="be105a1e-ef17-475a-a144-a250c389e8ce" providerId="ADAL" clId="{586E5115-B6DE-4448-9C61-60C7A61F2BB3}" dt="2020-07-01T06:18:07.347" v="2305" actId="478"/>
          <ac:spMkLst>
            <pc:docMk/>
            <pc:sldMk cId="1757475233" sldId="725"/>
            <ac:spMk id="79" creationId="{7C560DA3-88A0-486C-975E-6A80CBD30249}"/>
          </ac:spMkLst>
        </pc:spChg>
        <pc:spChg chg="mod ord topLvl">
          <ac:chgData name="피티위즈(주)" userId="be105a1e-ef17-475a-a144-a250c389e8ce" providerId="ADAL" clId="{586E5115-B6DE-4448-9C61-60C7A61F2BB3}" dt="2020-07-02T06:57:39.703" v="4452" actId="1076"/>
          <ac:spMkLst>
            <pc:docMk/>
            <pc:sldMk cId="1757475233" sldId="725"/>
            <ac:spMk id="88" creationId="{79E8316F-BAA9-444B-A0B7-724942B2112E}"/>
          </ac:spMkLst>
        </pc:spChg>
        <pc:spChg chg="del mod topLvl">
          <ac:chgData name="피티위즈(주)" userId="be105a1e-ef17-475a-a144-a250c389e8ce" providerId="ADAL" clId="{586E5115-B6DE-4448-9C61-60C7A61F2BB3}" dt="2020-07-01T06:18:04.050" v="2304" actId="478"/>
          <ac:spMkLst>
            <pc:docMk/>
            <pc:sldMk cId="1757475233" sldId="725"/>
            <ac:spMk id="90" creationId="{09D45E33-B749-43D9-A67F-6353268D2AF9}"/>
          </ac:spMkLst>
        </pc:spChg>
        <pc:spChg chg="del mod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1" creationId="{89341E30-06A0-44F6-BA7C-5E3B7359A8F9}"/>
          </ac:spMkLst>
        </pc:spChg>
        <pc:spChg chg="del mod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3" creationId="{2DA449F1-C15B-4607-93BA-DC2C896CD783}"/>
          </ac:spMkLst>
        </pc:spChg>
        <pc:spChg chg="del mod topLvl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96" creationId="{DBE5D693-4D07-41CC-B6D3-F28877D0188E}"/>
          </ac:spMkLst>
        </pc:spChg>
        <pc:spChg chg="del mod topLvl">
          <ac:chgData name="피티위즈(주)" userId="be105a1e-ef17-475a-a144-a250c389e8ce" providerId="ADAL" clId="{586E5115-B6DE-4448-9C61-60C7A61F2BB3}" dt="2020-07-01T06:19:58.623" v="2394" actId="478"/>
          <ac:spMkLst>
            <pc:docMk/>
            <pc:sldMk cId="1757475233" sldId="725"/>
            <ac:spMk id="101" creationId="{0ADBEB16-73CE-44C9-AD62-71EAB2A13AA6}"/>
          </ac:spMkLst>
        </pc:spChg>
        <pc:spChg chg="mod topLvl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04" creationId="{6C79ABC6-400E-48F3-9B02-6EF76CBE501C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5" creationId="{D0798DEE-3896-4AE0-967D-EBA1EC591073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6" creationId="{6FF1C69B-471B-42A4-AB79-B294C00B5B68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7" creationId="{04DFC26D-8F6E-45B7-BD01-4C9AB46BD347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8" creationId="{08F24CBF-6FC2-4043-B576-A7D526DCB9D7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09" creationId="{23263AD6-C34D-4B0C-9A48-1C3366BB6201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0" creationId="{BD5A740C-07E8-42EF-949C-19110834BBC9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1" creationId="{AA4660DD-A5AC-490D-B6F2-D931BF65FAD6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2" creationId="{2A971DA8-0984-4327-B747-0BECE55F82DA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3" creationId="{1D72E514-3B26-45A6-9C37-6CDC223C523B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4" creationId="{2BF9E4CB-D865-46FB-9B12-5ED29E9EF86E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5" creationId="{3DEFD191-B717-4B63-80AD-8F259478CA40}"/>
          </ac:spMkLst>
        </pc:spChg>
        <pc:spChg chg="mod">
          <ac:chgData name="피티위즈(주)" userId="be105a1e-ef17-475a-a144-a250c389e8ce" providerId="ADAL" clId="{586E5115-B6DE-4448-9C61-60C7A61F2BB3}" dt="2020-07-01T06:17:48.450" v="2257" actId="165"/>
          <ac:spMkLst>
            <pc:docMk/>
            <pc:sldMk cId="1757475233" sldId="725"/>
            <ac:spMk id="116" creationId="{6A6AE3C1-1861-4F4F-816C-55F892584440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7" creationId="{95D74164-C6EA-4A7C-A19B-2915B24E7DA7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8" creationId="{632806E3-BC79-4EC2-8A63-C9D3373A3348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19" creationId="{C26ECCCE-787C-4E8C-8D78-6A922740774C}"/>
          </ac:spMkLst>
        </pc:spChg>
        <pc:spChg chg="mod">
          <ac:chgData name="피티위즈(주)" userId="be105a1e-ef17-475a-a144-a250c389e8ce" providerId="ADAL" clId="{586E5115-B6DE-4448-9C61-60C7A61F2BB3}" dt="2020-07-01T06:18:03.519" v="2303" actId="1038"/>
          <ac:spMkLst>
            <pc:docMk/>
            <pc:sldMk cId="1757475233" sldId="725"/>
            <ac:spMk id="132" creationId="{4A66F10F-E8A3-4479-82D9-21232CB1AA69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5" creationId="{947FAC6F-2EBD-4BD1-AE1A-A886C24DE9BC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6" creationId="{8C875D8C-8BA7-4323-A75B-4831C2A0C8A2}"/>
          </ac:spMkLst>
        </pc:spChg>
        <pc:spChg chg="mod">
          <ac:chgData name="피티위즈(주)" userId="be105a1e-ef17-475a-a144-a250c389e8ce" providerId="ADAL" clId="{586E5115-B6DE-4448-9C61-60C7A61F2BB3}" dt="2020-07-01T06:17:57.902" v="2285" actId="1038"/>
          <ac:spMkLst>
            <pc:docMk/>
            <pc:sldMk cId="1757475233" sldId="725"/>
            <ac:spMk id="137" creationId="{63DC9892-31F4-4FA0-8FEA-228A85FCE5CB}"/>
          </ac:spMkLst>
        </pc:spChg>
        <pc:spChg chg="mod topLvl">
          <ac:chgData name="피티위즈(주)" userId="be105a1e-ef17-475a-a144-a250c389e8ce" providerId="ADAL" clId="{586E5115-B6DE-4448-9C61-60C7A61F2BB3}" dt="2020-07-02T07:04:43.580" v="4541" actId="207"/>
          <ac:spMkLst>
            <pc:docMk/>
            <pc:sldMk cId="1757475233" sldId="725"/>
            <ac:spMk id="138" creationId="{AD3DAFAF-24FB-4B90-9D51-EF8EF6CF9792}"/>
          </ac:spMkLst>
        </pc:spChg>
        <pc:spChg chg="add mod">
          <ac:chgData name="피티위즈(주)" userId="be105a1e-ef17-475a-a144-a250c389e8ce" providerId="ADAL" clId="{586E5115-B6DE-4448-9C61-60C7A61F2BB3}" dt="2020-07-02T06:56:51.893" v="4426" actId="207"/>
          <ac:spMkLst>
            <pc:docMk/>
            <pc:sldMk cId="1757475233" sldId="725"/>
            <ac:spMk id="146" creationId="{DF52D8A6-D5C3-4B27-ACC5-FFEDAE4EE29C}"/>
          </ac:spMkLst>
        </pc:spChg>
        <pc:spChg chg="add del mod">
          <ac:chgData name="피티위즈(주)" userId="be105a1e-ef17-475a-a144-a250c389e8ce" providerId="ADAL" clId="{586E5115-B6DE-4448-9C61-60C7A61F2BB3}" dt="2020-07-01T06:12:27.486" v="2124" actId="478"/>
          <ac:spMkLst>
            <pc:docMk/>
            <pc:sldMk cId="1757475233" sldId="725"/>
            <ac:spMk id="147" creationId="{4FD08C6D-539F-4B65-88AD-D1AB60D4B252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0" creationId="{A2057907-8885-4D3D-BA95-EA98807A362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1" creationId="{54A1CE0F-13CA-4C8C-BAE6-52C67380BD26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2" creationId="{73BB7036-980F-4880-91E0-3E1A87F2E6C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3" creationId="{A1B59C9F-01AC-4362-A3BF-BC8833406790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4" creationId="{40B4D0EE-1427-4305-AD84-F7E737301475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5" creationId="{F263F34B-7C4F-4683-8174-600D0C1F206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6" creationId="{0674B11A-465A-4100-A601-0B8BB55F806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7" creationId="{092AB151-889A-44E1-BBE8-266A79C83A4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8" creationId="{D6D11CD0-9151-4BBC-A853-2BFDD8C7BC1E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59" creationId="{90CD9F28-80C0-4CDC-83CA-AEC028175E7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0" creationId="{C3CA8F41-AC41-450F-AB25-EDE2001288A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1" creationId="{703F9EE8-DFCA-464D-B7BD-3DC2A9B3271E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2" creationId="{F5CE4CBC-C17A-4D8C-8992-79147DF059D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4" creationId="{CE44463C-CB3D-455E-B500-996511B177C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5" creationId="{9D2FAEE5-E2AC-4A4C-B486-9B8656BAD45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6" creationId="{1991231A-7E1D-491D-9226-06D93BC0418D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7" creationId="{F383ED3D-8E15-4BBE-AEFD-7B40091D43CF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8" creationId="{45D151DD-110E-40CA-A412-CE3647F41B9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69" creationId="{57607162-2FFA-4A67-A146-7DB4D06F1A97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0" creationId="{ED1D74DD-DFD9-47E6-95EF-1E839286A61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1" creationId="{BED39DC4-5786-47FF-B856-89001667449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2" creationId="{FC179258-8941-4148-9F54-A414AEBDF4E3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3" creationId="{41F73C08-92F3-4335-92D8-11690C255CF1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4" creationId="{FF74C0C8-6CB9-4ED7-9EE7-B1F414269EBB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5" creationId="{F7FE5653-B5AC-4007-A850-FE498C7F493C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6" creationId="{5993797F-FE1D-4750-8FE3-D8796AC68DE0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8" creationId="{75793056-2612-42BB-BFA5-AC2B01648227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79" creationId="{E512985A-A05F-40CE-99A5-69FCBD66B3DD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0" creationId="{2151C252-DA3F-4CD8-9DC2-35992FA6AA99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1" creationId="{E62E7A13-D5A6-40AA-A091-7AF2BA127F38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2" creationId="{1DE4D8DC-F18E-43F9-8981-636B91AADE14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3" creationId="{8969D2E1-D4DA-4AEC-98BA-235324FB6B45}"/>
          </ac:spMkLst>
        </pc:spChg>
        <pc:spChg chg="mod">
          <ac:chgData name="피티위즈(주)" userId="be105a1e-ef17-475a-a144-a250c389e8ce" providerId="ADAL" clId="{586E5115-B6DE-4448-9C61-60C7A61F2BB3}" dt="2020-07-01T06:19:36.233" v="2389" actId="1076"/>
          <ac:spMkLst>
            <pc:docMk/>
            <pc:sldMk cId="1757475233" sldId="725"/>
            <ac:spMk id="184" creationId="{4FFCE3AB-0A85-4181-AFFC-FDBB8FD1D006}"/>
          </ac:spMkLst>
        </pc:spChg>
        <pc:spChg chg="add mod ord">
          <ac:chgData name="피티위즈(주)" userId="be105a1e-ef17-475a-a144-a250c389e8ce" providerId="ADAL" clId="{586E5115-B6DE-4448-9C61-60C7A61F2BB3}" dt="2020-07-02T07:04:35.377" v="4540" actId="1076"/>
          <ac:spMkLst>
            <pc:docMk/>
            <pc:sldMk cId="1757475233" sldId="725"/>
            <ac:spMk id="185" creationId="{C56AE958-F749-4E90-ACF1-91A9DD18C237}"/>
          </ac:spMkLst>
        </pc:spChg>
        <pc:spChg chg="add mod">
          <ac:chgData name="피티위즈(주)" userId="be105a1e-ef17-475a-a144-a250c389e8ce" providerId="ADAL" clId="{586E5115-B6DE-4448-9C61-60C7A61F2BB3}" dt="2020-07-02T07:04:35.377" v="4540" actId="1076"/>
          <ac:spMkLst>
            <pc:docMk/>
            <pc:sldMk cId="1757475233" sldId="725"/>
            <ac:spMk id="187" creationId="{86D86791-2215-448C-BB8A-D67AB90157F4}"/>
          </ac:spMkLst>
        </pc:spChg>
        <pc:grpChg chg="del">
          <ac:chgData name="피티위즈(주)" userId="be105a1e-ef17-475a-a144-a250c389e8ce" providerId="ADAL" clId="{586E5115-B6DE-4448-9C61-60C7A61F2BB3}" dt="2020-07-01T06:20:00.904" v="2395" actId="478"/>
          <ac:grpSpMkLst>
            <pc:docMk/>
            <pc:sldMk cId="1757475233" sldId="725"/>
            <ac:grpSpMk id="3" creationId="{11630885-6999-4682-953B-A6369A35DC8A}"/>
          </ac:grpSpMkLst>
        </pc:grpChg>
        <pc:grpChg chg="del mod">
          <ac:chgData name="피티위즈(주)" userId="be105a1e-ef17-475a-a144-a250c389e8ce" providerId="ADAL" clId="{586E5115-B6DE-4448-9C61-60C7A61F2BB3}" dt="2020-07-01T06:11:22.768" v="2092" actId="165"/>
          <ac:grpSpMkLst>
            <pc:docMk/>
            <pc:sldMk cId="1757475233" sldId="725"/>
            <ac:grpSpMk id="5" creationId="{DE9FF0B4-F187-4403-AEB2-3C2F4FA258C9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6" creationId="{F2C69120-D4FC-4B43-BE76-B37C2859773E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7" creationId="{51972628-9E6F-4122-90F5-B46146143270}"/>
          </ac:grpSpMkLst>
        </pc:grpChg>
        <pc:grpChg chg="del mod">
          <ac:chgData name="피티위즈(주)" userId="be105a1e-ef17-475a-a144-a250c389e8ce" providerId="ADAL" clId="{586E5115-B6DE-4448-9C61-60C7A61F2BB3}" dt="2020-07-01T06:17:48.450" v="2257" actId="165"/>
          <ac:grpSpMkLst>
            <pc:docMk/>
            <pc:sldMk cId="1757475233" sldId="725"/>
            <ac:grpSpMk id="8" creationId="{87A37FC4-BC5D-4AEC-99ED-A23E88A7C972}"/>
          </ac:grpSpMkLst>
        </pc:grpChg>
        <pc:grpChg chg="del mod topLvl">
          <ac:chgData name="피티위즈(주)" userId="be105a1e-ef17-475a-a144-a250c389e8ce" providerId="ADAL" clId="{586E5115-B6DE-4448-9C61-60C7A61F2BB3}" dt="2020-07-01T06:18:04.050" v="2304" actId="478"/>
          <ac:grpSpMkLst>
            <pc:docMk/>
            <pc:sldMk cId="1757475233" sldId="725"/>
            <ac:grpSpMk id="80" creationId="{4244F47B-CCA5-400D-946A-2444F76F023E}"/>
          </ac:grpSpMkLst>
        </pc:grpChg>
        <pc:grpChg chg="del mod topLvl">
          <ac:chgData name="피티위즈(주)" userId="be105a1e-ef17-475a-a144-a250c389e8ce" providerId="ADAL" clId="{586E5115-B6DE-4448-9C61-60C7A61F2BB3}" dt="2020-07-01T06:18:04.050" v="2304" actId="478"/>
          <ac:grpSpMkLst>
            <pc:docMk/>
            <pc:sldMk cId="1757475233" sldId="725"/>
            <ac:grpSpMk id="87" creationId="{C9E27FD3-4D50-4776-8FA2-557A843E003B}"/>
          </ac:grpSpMkLst>
        </pc:grpChg>
        <pc:grpChg chg="del mod topLvl">
          <ac:chgData name="피티위즈(주)" userId="be105a1e-ef17-475a-a144-a250c389e8ce" providerId="ADAL" clId="{586E5115-B6DE-4448-9C61-60C7A61F2BB3}" dt="2020-07-01T06:18:00.503" v="2288" actId="478"/>
          <ac:grpSpMkLst>
            <pc:docMk/>
            <pc:sldMk cId="1757475233" sldId="725"/>
            <ac:grpSpMk id="92" creationId="{D4B08636-E16D-4FF9-BFD1-24F67C1E2847}"/>
          </ac:grpSpMkLst>
        </pc:grpChg>
        <pc:grpChg chg="del mod topLvl">
          <ac:chgData name="피티위즈(주)" userId="be105a1e-ef17-475a-a144-a250c389e8ce" providerId="ADAL" clId="{586E5115-B6DE-4448-9C61-60C7A61F2BB3}" dt="2020-07-01T06:11:23.018" v="2093" actId="165"/>
          <ac:grpSpMkLst>
            <pc:docMk/>
            <pc:sldMk cId="1757475233" sldId="725"/>
            <ac:grpSpMk id="94" creationId="{8EF68499-E76D-4B65-9123-F4E574CDD347}"/>
          </ac:grpSpMkLst>
        </pc:grpChg>
        <pc:grpChg chg="del mod topLvl">
          <ac:chgData name="피티위즈(주)" userId="be105a1e-ef17-475a-a144-a250c389e8ce" providerId="ADAL" clId="{586E5115-B6DE-4448-9C61-60C7A61F2BB3}" dt="2020-07-01T06:18:07.347" v="2305" actId="478"/>
          <ac:grpSpMkLst>
            <pc:docMk/>
            <pc:sldMk cId="1757475233" sldId="725"/>
            <ac:grpSpMk id="133" creationId="{8C641418-DE53-47E3-9CF3-12B371E135C7}"/>
          </ac:grpSpMkLst>
        </pc:grpChg>
        <pc:grpChg chg="add del mod">
          <ac:chgData name="피티위즈(주)" userId="be105a1e-ef17-475a-a144-a250c389e8ce" providerId="ADAL" clId="{586E5115-B6DE-4448-9C61-60C7A61F2BB3}" dt="2020-07-02T07:03:34.677" v="4516" actId="478"/>
          <ac:grpSpMkLst>
            <pc:docMk/>
            <pc:sldMk cId="1757475233" sldId="725"/>
            <ac:grpSpMk id="149" creationId="{1CF7DD49-81D8-464B-965E-87CFA4253056}"/>
          </ac:grpSpMkLst>
        </pc:grpChg>
        <pc:grpChg chg="add mod">
          <ac:chgData name="피티위즈(주)" userId="be105a1e-ef17-475a-a144-a250c389e8ce" providerId="ADAL" clId="{586E5115-B6DE-4448-9C61-60C7A61F2BB3}" dt="2020-07-01T06:19:36.233" v="2389" actId="1076"/>
          <ac:grpSpMkLst>
            <pc:docMk/>
            <pc:sldMk cId="1757475233" sldId="725"/>
            <ac:grpSpMk id="163" creationId="{0F80A2A3-9EFF-4A2A-960C-B6B4AA6620CC}"/>
          </ac:grpSpMkLst>
        </pc:grpChg>
        <pc:grpChg chg="add mod ord">
          <ac:chgData name="피티위즈(주)" userId="be105a1e-ef17-475a-a144-a250c389e8ce" providerId="ADAL" clId="{586E5115-B6DE-4448-9C61-60C7A61F2BB3}" dt="2020-07-02T07:04:21.206" v="4538" actId="207"/>
          <ac:grpSpMkLst>
            <pc:docMk/>
            <pc:sldMk cId="1757475233" sldId="725"/>
            <ac:grpSpMk id="177" creationId="{1F150753-DE80-485C-806B-FE6D893E9C22}"/>
          </ac:grpSpMkLst>
        </pc:grpChg>
        <pc:grpChg chg="add del mod">
          <ac:chgData name="피티위즈(주)" userId="be105a1e-ef17-475a-a144-a250c389e8ce" providerId="ADAL" clId="{586E5115-B6DE-4448-9C61-60C7A61F2BB3}" dt="2020-07-01T06:19:14.062" v="2334" actId="165"/>
          <ac:grpSpMkLst>
            <pc:docMk/>
            <pc:sldMk cId="1757475233" sldId="725"/>
            <ac:grpSpMk id="186" creationId="{1100F2F9-954F-4FB4-A53F-4220969D3F1A}"/>
          </ac:grpSpMkLst>
        </pc:grpChg>
        <pc:picChg chg="add del mod">
          <ac:chgData name="피티위즈(주)" userId="be105a1e-ef17-475a-a144-a250c389e8ce" providerId="ADAL" clId="{586E5115-B6DE-4448-9C61-60C7A61F2BB3}" dt="2020-07-02T07:03:20.679" v="4512" actId="27803"/>
          <ac:picMkLst>
            <pc:docMk/>
            <pc:sldMk cId="1757475233" sldId="725"/>
            <ac:picMk id="66" creationId="{1FF01984-3E86-4A7C-AAEB-F3524488BF86}"/>
          </ac:picMkLst>
        </pc:picChg>
        <pc:picChg chg="del">
          <ac:chgData name="피티위즈(주)" userId="be105a1e-ef17-475a-a144-a250c389e8ce" providerId="ADAL" clId="{586E5115-B6DE-4448-9C61-60C7A61F2BB3}" dt="2020-07-01T06:20:00.904" v="2395" actId="478"/>
          <ac:picMkLst>
            <pc:docMk/>
            <pc:sldMk cId="1757475233" sldId="725"/>
            <ac:picMk id="86" creationId="{00000000-0000-0000-0000-000000000000}"/>
          </ac:picMkLst>
        </pc:picChg>
        <pc:picChg chg="add mod ord modCrop">
          <ac:chgData name="피티위즈(주)" userId="be105a1e-ef17-475a-a144-a250c389e8ce" providerId="ADAL" clId="{586E5115-B6DE-4448-9C61-60C7A61F2BB3}" dt="2020-07-02T07:04:29.862" v="4539"/>
          <ac:picMkLst>
            <pc:docMk/>
            <pc:sldMk cId="1757475233" sldId="725"/>
            <ac:picMk id="148" creationId="{C5D7A874-751C-4D9A-BEBA-BF8A3DD627B1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26"/>
        </pc:sldMkLst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" creationId="{9AF0BA7A-542F-482D-B803-6E811EC0C388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5" creationId="{2E236F8D-DE99-40CB-A61A-96AB3E3BF0FA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12" creationId="{1CB61699-C434-4F10-B957-A838AC4451F2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19" creationId="{75CDEB3E-9F3D-4E6A-8BD6-CD7123DB3411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22" creationId="{F394329D-518F-4565-9B83-C75575BCBFC2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37" creationId="{91BD4C37-949F-4971-9660-9FE696C7EC13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38" creationId="{F2C4C246-5B9E-422A-BE93-26223BB3D66D}"/>
          </ac:spMkLst>
        </pc:spChg>
        <pc:spChg chg="mod topLvl">
          <ac:chgData name="피티위즈(주)" userId="be105a1e-ef17-475a-a144-a250c389e8ce" providerId="ADAL" clId="{586E5115-B6DE-4448-9C61-60C7A61F2BB3}" dt="2020-07-02T06:55:54.973" v="4380" actId="207"/>
          <ac:spMkLst>
            <pc:docMk/>
            <pc:sldMk cId="4288531965" sldId="726"/>
            <ac:spMk id="40" creationId="{4DA3060A-6799-4261-BFB4-84C6C326C92F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4" creationId="{75C7173A-3BBF-432B-9E81-2C3FD9D77768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5" creationId="{2A31CBC9-FC6D-42E2-ADCB-3AF5ADFD99C6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6" creationId="{EA5DF84B-2A3A-4BE5-BAE8-0C5DC2E56DF7}"/>
          </ac:spMkLst>
        </pc:spChg>
        <pc:spChg chg="mod topLvl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47" creationId="{F9A3ECDF-A4E3-403F-A65B-DCABAD0836CB}"/>
          </ac:spMkLst>
        </pc:spChg>
        <pc:spChg chg="mod">
          <ac:chgData name="피티위즈(주)" userId="be105a1e-ef17-475a-a144-a250c389e8ce" providerId="ADAL" clId="{586E5115-B6DE-4448-9C61-60C7A61F2BB3}" dt="2020-07-02T06:55:41.005" v="4378" actId="207"/>
          <ac:spMkLst>
            <pc:docMk/>
            <pc:sldMk cId="4288531965" sldId="726"/>
            <ac:spMk id="54" creationId="{713AE26F-D10E-4644-A7F5-FA7DC4035C51}"/>
          </ac:spMkLst>
        </pc:spChg>
        <pc:spChg chg="mod">
          <ac:chgData name="피티위즈(주)" userId="be105a1e-ef17-475a-a144-a250c389e8ce" providerId="ADAL" clId="{586E5115-B6DE-4448-9C61-60C7A61F2BB3}" dt="2020-07-02T06:56:24.706" v="4422" actId="207"/>
          <ac:spMkLst>
            <pc:docMk/>
            <pc:sldMk cId="4288531965" sldId="726"/>
            <ac:spMk id="55" creationId="{E091C051-3599-4BDD-BA65-58070552F7A0}"/>
          </ac:spMkLst>
        </pc:spChg>
        <pc:spChg chg="mod topLvl">
          <ac:chgData name="피티위즈(주)" userId="be105a1e-ef17-475a-a144-a250c389e8ce" providerId="ADAL" clId="{586E5115-B6DE-4448-9C61-60C7A61F2BB3}" dt="2020-07-02T06:55:36.427" v="4377" actId="208"/>
          <ac:spMkLst>
            <pc:docMk/>
            <pc:sldMk cId="4288531965" sldId="726"/>
            <ac:spMk id="56" creationId="{1CA94344-0F43-46E6-93B4-63D2A4E857D8}"/>
          </ac:spMkLst>
        </pc:spChg>
        <pc:spChg chg="mod">
          <ac:chgData name="피티위즈(주)" userId="be105a1e-ef17-475a-a144-a250c389e8ce" providerId="ADAL" clId="{586E5115-B6DE-4448-9C61-60C7A61F2BB3}" dt="2020-07-02T06:55:28.490" v="4375" actId="165"/>
          <ac:spMkLst>
            <pc:docMk/>
            <pc:sldMk cId="4288531965" sldId="726"/>
            <ac:spMk id="59" creationId="{0DF80ECC-FB30-4F77-AC78-7FA2E8C434DD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26"/>
            <ac:spMk id="79" creationId="{EFFCD645-4BE3-407E-9109-91E63F369892}"/>
          </ac:spMkLst>
        </pc:spChg>
        <pc:grpChg chg="del">
          <ac:chgData name="피티위즈(주)" userId="be105a1e-ef17-475a-a144-a250c389e8ce" providerId="ADAL" clId="{586E5115-B6DE-4448-9C61-60C7A61F2BB3}" dt="2020-07-01T06:31:31.523" v="2569" actId="478"/>
          <ac:grpSpMkLst>
            <pc:docMk/>
            <pc:sldMk cId="4288531965" sldId="726"/>
            <ac:grpSpMk id="2" creationId="{3407A53D-CD60-4F59-9E2D-69A71FD3E366}"/>
          </ac:grpSpMkLst>
        </pc:grpChg>
        <pc:grpChg chg="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10" creationId="{098C498C-F270-4B4B-A8BE-DAA7B1852575}"/>
          </ac:grpSpMkLst>
        </pc:grpChg>
        <pc:grpChg chg="mod topLvl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35" creationId="{50120B47-A584-4593-A025-49130CF94C6F}"/>
          </ac:grpSpMkLst>
        </pc:grpChg>
        <pc:grpChg chg="add del 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39" creationId="{7F0C22F4-21EA-4641-B965-462A745C2CC1}"/>
          </ac:grpSpMkLst>
        </pc:grpChg>
        <pc:grpChg chg="mod">
          <ac:chgData name="피티위즈(주)" userId="be105a1e-ef17-475a-a144-a250c389e8ce" providerId="ADAL" clId="{586E5115-B6DE-4448-9C61-60C7A61F2BB3}" dt="2020-07-02T06:55:28.490" v="4375" actId="165"/>
          <ac:grpSpMkLst>
            <pc:docMk/>
            <pc:sldMk cId="4288531965" sldId="726"/>
            <ac:grpSpMk id="63" creationId="{30A270C0-D300-46BE-AD51-7C5E92D2A9FA}"/>
          </ac:grpSpMkLst>
        </pc:grpChg>
        <pc:grpChg chg="mod topLvl">
          <ac:chgData name="피티위즈(주)" userId="be105a1e-ef17-475a-a144-a250c389e8ce" providerId="ADAL" clId="{586E5115-B6DE-4448-9C61-60C7A61F2BB3}" dt="2020-07-02T06:55:32.458" v="4376" actId="207"/>
          <ac:grpSpMkLst>
            <pc:docMk/>
            <pc:sldMk cId="4288531965" sldId="726"/>
            <ac:grpSpMk id="71" creationId="{8AC70993-9BF5-4736-B422-789CB605DE10}"/>
          </ac:grpSpMkLst>
        </pc:grp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48" creationId="{334D0C19-C1FE-40AE-95E7-9778CE0CD870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49" creationId="{6DAF57A4-B666-49F4-9904-B4CB97924C4F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50" creationId="{E0A3ACFF-ACF3-4418-963E-44B9B0B8EFCD}"/>
          </ac:cxnSpMkLst>
        </pc:cxnChg>
        <pc:cxnChg chg="mod topLvl">
          <ac:chgData name="피티위즈(주)" userId="be105a1e-ef17-475a-a144-a250c389e8ce" providerId="ADAL" clId="{586E5115-B6DE-4448-9C61-60C7A61F2BB3}" dt="2020-07-02T06:55:28.490" v="4375" actId="165"/>
          <ac:cxnSpMkLst>
            <pc:docMk/>
            <pc:sldMk cId="4288531965" sldId="726"/>
            <ac:cxnSpMk id="51" creationId="{2DE973EF-0D96-4288-96C0-94C9EB38221A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865594661" sldId="727"/>
        </pc:sldMkLst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4" creationId="{00000000-0000-0000-0000-000000000000}"/>
          </ac:spMkLst>
        </pc:spChg>
        <pc:spChg chg="add 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8" creationId="{8FACBFB6-73C5-40B9-B6A6-1B6924D7E319}"/>
          </ac:spMkLst>
        </pc:spChg>
        <pc:spChg chg="add mod or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9" creationId="{7629556F-CD09-4873-8713-FA489D1DEE59}"/>
          </ac:spMkLst>
        </pc:spChg>
        <pc:spChg chg="add mod or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0" creationId="{BE0CEC44-EEC8-4D4F-9C37-FF056481EF25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5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6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25" creationId="{00000000-0000-0000-0000-000000000000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865594661" sldId="727"/>
            <ac:spMk id="26" creationId="{6D558316-E55B-4815-BD2A-9750D2F21C8D}"/>
          </ac:spMkLst>
        </pc:spChg>
        <pc:spChg chg="del mod">
          <ac:chgData name="피티위즈(주)" userId="be105a1e-ef17-475a-a144-a250c389e8ce" providerId="ADAL" clId="{586E5115-B6DE-4448-9C61-60C7A61F2BB3}" dt="2020-07-01T06:30:59.620" v="2556" actId="478"/>
          <ac:spMkLst>
            <pc:docMk/>
            <pc:sldMk cId="1865594661" sldId="727"/>
            <ac:spMk id="4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3" creationId="{F6EAFEBC-9AF3-4897-B323-FC3E4E0A4E2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4" creationId="{0F7D9F18-570C-442E-BCD0-DCAF6D159E6E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5" creationId="{4A6CC9FF-77B6-4BE8-8973-3CB65C61E26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46" creationId="{26D1284A-AF20-41F9-ADFD-52BB30ACE51C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58" creationId="{05C0922C-BC2C-4B8F-ACAF-12BF3A3BA8C1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59" creationId="{6DAD1625-2C11-4918-AB47-F3813680D218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1" creationId="{15C7CA31-7021-490B-9FEC-390634CCA68B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2" creationId="{B8CA367A-38B9-4956-A41E-8959BABC017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6" creationId="{7A900AA7-1361-4596-9F34-BC9A07E3BB88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69" creationId="{E8112DF9-C197-44D5-88F5-2F6E98824AE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2" creationId="{8AB5AC40-254A-4CFE-A316-5CB357BFB2EC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5" creationId="{D8C5A1E9-7CDD-4976-911A-C115E7EDE902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79" creationId="{533D2827-FC26-49B4-8E24-9477D8638E29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6" creationId="{14EA24B4-AD26-4EA8-B737-8B74CCD5791A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8" creationId="{04B1E56F-6FE8-44F5-BD5D-6EA1D1C4D057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89" creationId="{8008206B-31B2-4425-8215-02E1F04252E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0" creationId="{1827E6EE-E0B0-4B70-B7FE-DCC6EE7F863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2" creationId="{6A08077C-44F2-4649-9729-540EE94161AF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3" creationId="{D7837C7E-0041-49A3-8409-70D955B4E98F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4" creationId="{21ADBCF9-049C-40A8-9EE2-AD7B2F34BC66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5" creationId="{DC36A08C-94BE-459F-BD72-95D4E54EE5C3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6" creationId="{FE4ED7D7-C04A-417B-B61D-50DA8E1B9B4A}"/>
          </ac:spMkLst>
        </pc:spChg>
        <pc:spChg chg="mod">
          <ac:chgData name="피티위즈(주)" userId="be105a1e-ef17-475a-a144-a250c389e8ce" providerId="ADAL" clId="{586E5115-B6DE-4448-9C61-60C7A61F2BB3}" dt="2020-07-01T06:27:33.236" v="2479" actId="1076"/>
          <ac:spMkLst>
            <pc:docMk/>
            <pc:sldMk cId="1865594661" sldId="727"/>
            <ac:spMk id="97" creationId="{5C6B5205-B03D-44EE-B5AB-589DEE9083CB}"/>
          </ac:spMkLst>
        </pc:spChg>
        <pc:spChg chg="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00" creationId="{9274B962-177B-464A-AF50-8A3B39629DBF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1" creationId="{6DB032F9-C17F-46F3-85A2-B42D7EC81078}"/>
          </ac:spMkLst>
        </pc:spChg>
        <pc:spChg chg="del mod topLvl">
          <ac:chgData name="피티위즈(주)" userId="be105a1e-ef17-475a-a144-a250c389e8ce" providerId="ADAL" clId="{586E5115-B6DE-4448-9C61-60C7A61F2BB3}" dt="2020-07-01T06:21:50.466" v="2408" actId="478"/>
          <ac:spMkLst>
            <pc:docMk/>
            <pc:sldMk cId="1865594661" sldId="727"/>
            <ac:spMk id="102" creationId="{B6BC9E11-E4B3-4199-BF86-E680AF580BE3}"/>
          </ac:spMkLst>
        </pc:spChg>
        <pc:spChg chg="mod topLvl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03" creationId="{A1DF5804-4340-471A-AC20-6ACC2AC8F220}"/>
          </ac:spMkLst>
        </pc:spChg>
        <pc:spChg chg="del mod topLvl">
          <ac:chgData name="피티위즈(주)" userId="be105a1e-ef17-475a-a144-a250c389e8ce" providerId="ADAL" clId="{586E5115-B6DE-4448-9C61-60C7A61F2BB3}" dt="2020-07-01T06:21:52.169" v="2409" actId="478"/>
          <ac:spMkLst>
            <pc:docMk/>
            <pc:sldMk cId="1865594661" sldId="727"/>
            <ac:spMk id="104" creationId="{3BED209D-DB2A-4846-BE42-2BFE7CAD7293}"/>
          </ac:spMkLst>
        </pc:spChg>
        <pc:spChg chg="del mod topLvl">
          <ac:chgData name="피티위즈(주)" userId="be105a1e-ef17-475a-a144-a250c389e8ce" providerId="ADAL" clId="{586E5115-B6DE-4448-9C61-60C7A61F2BB3}" dt="2020-07-01T06:21:50.466" v="2408" actId="478"/>
          <ac:spMkLst>
            <pc:docMk/>
            <pc:sldMk cId="1865594661" sldId="727"/>
            <ac:spMk id="105" creationId="{0AE0CCA4-00E0-4603-9092-C6B44B130E61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7" creationId="{6F665258-BC1B-47BD-8F2D-EC9B28A779FE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8" creationId="{2E3EFFC6-44E9-48A8-9E24-905B6B1D64C3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09" creationId="{F40ECFC1-5691-46CA-86B0-A1C306F536BA}"/>
          </ac:spMkLst>
        </pc:spChg>
        <pc:spChg chg="del mod topLvl">
          <ac:chgData name="피티위즈(주)" userId="be105a1e-ef17-475a-a144-a250c389e8ce" providerId="ADAL" clId="{586E5115-B6DE-4448-9C61-60C7A61F2BB3}" dt="2020-07-01T06:30:57.902" v="2555" actId="478"/>
          <ac:spMkLst>
            <pc:docMk/>
            <pc:sldMk cId="1865594661" sldId="727"/>
            <ac:spMk id="110" creationId="{D6A22824-11BF-4AA5-BCD9-AB0A76250EFC}"/>
          </ac:spMkLst>
        </pc:spChg>
        <pc:spChg chg="mod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15" creationId="{7E661326-C176-402C-B696-DAFBDC54E132}"/>
          </ac:spMkLst>
        </pc:spChg>
        <pc:spChg chg="mod">
          <ac:chgData name="피티위즈(주)" userId="be105a1e-ef17-475a-a144-a250c389e8ce" providerId="ADAL" clId="{586E5115-B6DE-4448-9C61-60C7A61F2BB3}" dt="2020-07-01T06:21:48.263" v="2407" actId="165"/>
          <ac:spMkLst>
            <pc:docMk/>
            <pc:sldMk cId="1865594661" sldId="727"/>
            <ac:spMk id="116" creationId="{43D6A2FC-12CF-46EE-BD65-AB3744480CDC}"/>
          </ac:spMkLst>
        </pc:spChg>
        <pc:spChg chg="mod">
          <ac:chgData name="피티위즈(주)" userId="be105a1e-ef17-475a-a144-a250c389e8ce" providerId="ADAL" clId="{586E5115-B6DE-4448-9C61-60C7A61F2BB3}" dt="2020-07-01T06:22:56.526" v="2413" actId="12788"/>
          <ac:spMkLst>
            <pc:docMk/>
            <pc:sldMk cId="1865594661" sldId="727"/>
            <ac:spMk id="117" creationId="{F495EB10-6867-417B-BD80-3243ECA2720C}"/>
          </ac:spMkLst>
        </pc:spChg>
        <pc:spChg chg="mod">
          <ac:chgData name="피티위즈(주)" userId="be105a1e-ef17-475a-a144-a250c389e8ce" providerId="ADAL" clId="{586E5115-B6DE-4448-9C61-60C7A61F2BB3}" dt="2020-07-01T06:22:56.526" v="2413" actId="12788"/>
          <ac:spMkLst>
            <pc:docMk/>
            <pc:sldMk cId="1865594661" sldId="727"/>
            <ac:spMk id="118" creationId="{AA6FD271-9C34-471B-B4D3-02196DC8F11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0" creationId="{A98FE874-64B8-4193-A117-BC20E6499CD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1" creationId="{D27D109E-EE63-47D0-8E39-E379DFE7AE40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2" creationId="{4868A7B2-072A-4D8C-9A14-3CC2544FED9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3" creationId="{85CAC3F7-9918-439F-9E79-4ABBF965094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4" creationId="{B6611FB7-E25C-407A-8D32-A0D1DA9DABB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5" creationId="{DAA3F144-E301-48CF-B322-2D368E8BA934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6" creationId="{34768A4F-D364-4D13-9A90-2F2EDF71954A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7" creationId="{94D60E41-05E8-4CCA-B888-2464C5417992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8" creationId="{8D6909E3-6253-45EE-8AB3-6493FE3979F9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29" creationId="{CB313D18-4C19-4051-B367-5126CE06B4AC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0" creationId="{7FFFB9C9-EE6F-4D67-A5D1-AC0E1BF758EC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1" creationId="{D55F4CE9-B399-42D5-BD89-5E06BD0968FE}"/>
          </ac:spMkLst>
        </pc:spChg>
        <pc:spChg chg="mod">
          <ac:chgData name="피티위즈(주)" userId="be105a1e-ef17-475a-a144-a250c389e8ce" providerId="ADAL" clId="{586E5115-B6DE-4448-9C61-60C7A61F2BB3}" dt="2020-07-02T07:01:05.789" v="4473" actId="1076"/>
          <ac:spMkLst>
            <pc:docMk/>
            <pc:sldMk cId="1865594661" sldId="727"/>
            <ac:spMk id="132" creationId="{06237B35-D4DF-42C5-8043-23770F7AFA2E}"/>
          </ac:spMkLst>
        </pc:spChg>
        <pc:spChg chg="add del mod">
          <ac:chgData name="피티위즈(주)" userId="be105a1e-ef17-475a-a144-a250c389e8ce" providerId="ADAL" clId="{586E5115-B6DE-4448-9C61-60C7A61F2BB3}" dt="2020-07-01T06:24:06.579" v="2439" actId="478"/>
          <ac:spMkLst>
            <pc:docMk/>
            <pc:sldMk cId="1865594661" sldId="727"/>
            <ac:spMk id="133" creationId="{06C783D6-8249-4D44-8D17-07F1E013A3D6}"/>
          </ac:spMkLst>
        </pc:spChg>
        <pc:spChg chg="add mod topLvl">
          <ac:chgData name="피티위즈(주)" userId="be105a1e-ef17-475a-a144-a250c389e8ce" providerId="ADAL" clId="{586E5115-B6DE-4448-9C61-60C7A61F2BB3}" dt="2020-07-02T07:02:12.052" v="4489" actId="207"/>
          <ac:spMkLst>
            <pc:docMk/>
            <pc:sldMk cId="1865594661" sldId="727"/>
            <ac:spMk id="134" creationId="{DE17202B-3D26-4CDD-859F-1FA7FFB02B16}"/>
          </ac:spMkLst>
        </pc:spChg>
        <pc:spChg chg="add mod topLvl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5" creationId="{16D8337F-711D-49E0-ACE4-44CBB9124D63}"/>
          </ac:spMkLst>
        </pc:spChg>
        <pc:spChg chg="mod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7" creationId="{67F3D028-4356-47CA-BFCC-DE85ADE6E84C}"/>
          </ac:spMkLst>
        </pc:spChg>
        <pc:spChg chg="mod">
          <ac:chgData name="피티위즈(주)" userId="be105a1e-ef17-475a-a144-a250c389e8ce" providerId="ADAL" clId="{586E5115-B6DE-4448-9C61-60C7A61F2BB3}" dt="2020-07-02T07:02:08.724" v="4488" actId="165"/>
          <ac:spMkLst>
            <pc:docMk/>
            <pc:sldMk cId="1865594661" sldId="727"/>
            <ac:spMk id="138" creationId="{9E81523F-FBE4-4AFD-8976-865A6E3CF6E8}"/>
          </ac:spMkLst>
        </pc:spChg>
        <pc:grpChg chg="del mod">
          <ac:chgData name="피티위즈(주)" userId="be105a1e-ef17-475a-a144-a250c389e8ce" providerId="ADAL" clId="{586E5115-B6DE-4448-9C61-60C7A61F2BB3}" dt="2020-07-01T06:31:02.745" v="2557" actId="478"/>
          <ac:grpSpMkLst>
            <pc:docMk/>
            <pc:sldMk cId="1865594661" sldId="727"/>
            <ac:grpSpMk id="5" creationId="{6A679291-138B-49E9-A277-81BC02AF772B}"/>
          </ac:grpSpMkLst>
        </pc:grpChg>
        <pc:grpChg chg="add del mod">
          <ac:chgData name="피티위즈(주)" userId="be105a1e-ef17-475a-a144-a250c389e8ce" providerId="ADAL" clId="{586E5115-B6DE-4448-9C61-60C7A61F2BB3}" dt="2020-07-02T07:02:08.724" v="4488" actId="165"/>
          <ac:grpSpMkLst>
            <pc:docMk/>
            <pc:sldMk cId="1865594661" sldId="727"/>
            <ac:grpSpMk id="11" creationId="{7BBE4A6A-2DFC-48F8-9794-667214993A9F}"/>
          </ac:grpSpMkLst>
        </pc:grpChg>
        <pc:grpChg chg="del mod">
          <ac:chgData name="피티위즈(주)" userId="be105a1e-ef17-475a-a144-a250c389e8ce" providerId="ADAL" clId="{586E5115-B6DE-4448-9C61-60C7A61F2BB3}" dt="2020-07-01T06:30:59.620" v="2556" actId="478"/>
          <ac:grpSpMkLst>
            <pc:docMk/>
            <pc:sldMk cId="1865594661" sldId="727"/>
            <ac:grpSpMk id="14" creationId="{00000000-0000-0000-0000-000000000000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57" creationId="{676BDB2F-68C7-4222-A288-E6E92BEE8FC2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60" creationId="{5C533BC8-76DB-4CE8-8083-9E7D1CA7FE27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63" creationId="{40DAF2AA-9C94-4E8A-BD73-D77F0FA1F82E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74" creationId="{79D2DC6E-D111-4FAE-A7EA-DF5783E662A4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87" creationId="{5CDAFAB5-FAF2-4BDF-892E-CE1091264506}"/>
          </ac:grpSpMkLst>
        </pc:grpChg>
        <pc:grpChg chg="mod">
          <ac:chgData name="피티위즈(주)" userId="be105a1e-ef17-475a-a144-a250c389e8ce" providerId="ADAL" clId="{586E5115-B6DE-4448-9C61-60C7A61F2BB3}" dt="2020-07-01T06:27:33.236" v="2479" actId="1076"/>
          <ac:grpSpMkLst>
            <pc:docMk/>
            <pc:sldMk cId="1865594661" sldId="727"/>
            <ac:grpSpMk id="91" creationId="{8F3DEBE1-8DC4-4DE4-980A-53F16975F872}"/>
          </ac:grpSpMkLst>
        </pc:grpChg>
        <pc:grpChg chg="add del mod">
          <ac:chgData name="피티위즈(주)" userId="be105a1e-ef17-475a-a144-a250c389e8ce" providerId="ADAL" clId="{586E5115-B6DE-4448-9C61-60C7A61F2BB3}" dt="2020-07-01T06:21:48.263" v="2407" actId="165"/>
          <ac:grpSpMkLst>
            <pc:docMk/>
            <pc:sldMk cId="1865594661" sldId="727"/>
            <ac:grpSpMk id="98" creationId="{0CEEF45A-3F57-4171-9A1B-7F7F560ADD12}"/>
          </ac:grpSpMkLst>
        </pc:grpChg>
        <pc:grpChg chg="mod topLvl">
          <ac:chgData name="피티위즈(주)" userId="be105a1e-ef17-475a-a144-a250c389e8ce" providerId="ADAL" clId="{586E5115-B6DE-4448-9C61-60C7A61F2BB3}" dt="2020-07-01T06:22:56.526" v="2413" actId="12788"/>
          <ac:grpSpMkLst>
            <pc:docMk/>
            <pc:sldMk cId="1865594661" sldId="727"/>
            <ac:grpSpMk id="99" creationId="{9623A023-4349-4AB4-8D1D-1ADCDD79E682}"/>
          </ac:grpSpMkLst>
        </pc:grpChg>
        <pc:grpChg chg="del mod topLvl">
          <ac:chgData name="피티위즈(주)" userId="be105a1e-ef17-475a-a144-a250c389e8ce" providerId="ADAL" clId="{586E5115-B6DE-4448-9C61-60C7A61F2BB3}" dt="2020-07-01T06:21:50.466" v="2408" actId="478"/>
          <ac:grpSpMkLst>
            <pc:docMk/>
            <pc:sldMk cId="1865594661" sldId="727"/>
            <ac:grpSpMk id="106" creationId="{1BE4E7B4-FED0-455D-BEAA-F6359FFD7507}"/>
          </ac:grpSpMkLst>
        </pc:grpChg>
        <pc:grpChg chg="add mod">
          <ac:chgData name="피티위즈(주)" userId="be105a1e-ef17-475a-a144-a250c389e8ce" providerId="ADAL" clId="{586E5115-B6DE-4448-9C61-60C7A61F2BB3}" dt="2020-07-02T07:01:08.492" v="4474" actId="207"/>
          <ac:grpSpMkLst>
            <pc:docMk/>
            <pc:sldMk cId="1865594661" sldId="727"/>
            <ac:grpSpMk id="119" creationId="{14FEC863-4597-47CF-9A9B-4CE1B14CFE21}"/>
          </ac:grpSpMkLst>
        </pc:grpChg>
        <pc:grpChg chg="add mod topLvl">
          <ac:chgData name="피티위즈(주)" userId="be105a1e-ef17-475a-a144-a250c389e8ce" providerId="ADAL" clId="{586E5115-B6DE-4448-9C61-60C7A61F2BB3}" dt="2020-07-02T07:02:12.052" v="4489" actId="207"/>
          <ac:grpSpMkLst>
            <pc:docMk/>
            <pc:sldMk cId="1865594661" sldId="727"/>
            <ac:grpSpMk id="136" creationId="{7A9E0261-E4BA-461D-A116-70390A88BB7E}"/>
          </ac:grpSpMkLst>
        </pc:grpChg>
        <pc:picChg chg="mod">
          <ac:chgData name="피티위즈(주)" userId="be105a1e-ef17-475a-a144-a250c389e8ce" providerId="ADAL" clId="{586E5115-B6DE-4448-9C61-60C7A61F2BB3}" dt="2020-07-01T06:27:33.236" v="2479" actId="1076"/>
          <ac:picMkLst>
            <pc:docMk/>
            <pc:sldMk cId="1865594661" sldId="727"/>
            <ac:picMk id="73" creationId="{BA8C5FA0-9E50-4983-9C13-69590FF35995}"/>
          </ac:picMkLst>
        </pc:picChg>
        <pc:cxnChg chg="mod topLvl">
          <ac:chgData name="피티위즈(주)" userId="be105a1e-ef17-475a-a144-a250c389e8ce" providerId="ADAL" clId="{586E5115-B6DE-4448-9C61-60C7A61F2BB3}" dt="2020-07-01T06:23:03.901" v="2414" actId="1076"/>
          <ac:cxnSpMkLst>
            <pc:docMk/>
            <pc:sldMk cId="1865594661" sldId="727"/>
            <ac:cxnSpMk id="111" creationId="{E3217C8B-3F8A-4B64-8ED6-409163C2F09C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2" creationId="{BDA60881-9912-4687-B70E-01297953A9FA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3" creationId="{46CCE8C0-8816-499E-B30D-001519E5E44D}"/>
          </ac:cxnSpMkLst>
        </pc:cxnChg>
        <pc:cxnChg chg="del mod topLvl">
          <ac:chgData name="피티위즈(주)" userId="be105a1e-ef17-475a-a144-a250c389e8ce" providerId="ADAL" clId="{586E5115-B6DE-4448-9C61-60C7A61F2BB3}" dt="2020-07-01T06:30:57.902" v="2555" actId="478"/>
          <ac:cxnSpMkLst>
            <pc:docMk/>
            <pc:sldMk cId="1865594661" sldId="727"/>
            <ac:cxnSpMk id="114" creationId="{68BF6AB2-C7EB-484D-AA4F-2FE1315F6E18}"/>
          </ac:cxnSpMkLst>
        </pc:cxn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785473938" sldId="728"/>
        </pc:sldMkLst>
        <pc:spChg chg="mod topLvl">
          <ac:chgData name="피티위즈(주)" userId="be105a1e-ef17-475a-a144-a250c389e8ce" providerId="ADAL" clId="{586E5115-B6DE-4448-9C61-60C7A61F2BB3}" dt="2020-07-01T06:52:27.999" v="3012" actId="165"/>
          <ac:spMkLst>
            <pc:docMk/>
            <pc:sldMk cId="3785473938" sldId="728"/>
            <ac:spMk id="3" creationId="{1E795DA0-0677-476A-90F0-886B47978272}"/>
          </ac:spMkLst>
        </pc:spChg>
        <pc:spChg chg="mod topLvl">
          <ac:chgData name="피티위즈(주)" userId="be105a1e-ef17-475a-a144-a250c389e8ce" providerId="ADAL" clId="{586E5115-B6DE-4448-9C61-60C7A61F2BB3}" dt="2020-07-02T07:01:49.818" v="4486" actId="1076"/>
          <ac:spMkLst>
            <pc:docMk/>
            <pc:sldMk cId="3785473938" sldId="728"/>
            <ac:spMk id="4" creationId="{F08686CB-760D-4100-9CC3-D5FDF1524DFB}"/>
          </ac:spMkLst>
        </pc:spChg>
        <pc:spChg chg="mod">
          <ac:chgData name="피티위즈(주)" userId="be105a1e-ef17-475a-a144-a250c389e8ce" providerId="ADAL" clId="{586E5115-B6DE-4448-9C61-60C7A61F2BB3}" dt="2020-07-02T06:58:57.294" v="4464" actId="207"/>
          <ac:spMkLst>
            <pc:docMk/>
            <pc:sldMk cId="3785473938" sldId="728"/>
            <ac:spMk id="5" creationId="{3F3762FD-5CDA-405C-A081-33EDE048E114}"/>
          </ac:spMkLst>
        </pc:spChg>
        <pc:spChg chg="mod topLvl">
          <ac:chgData name="피티위즈(주)" userId="be105a1e-ef17-475a-a144-a250c389e8ce" providerId="ADAL" clId="{586E5115-B6DE-4448-9C61-60C7A61F2BB3}" dt="2020-07-01T06:52:27.999" v="3012" actId="165"/>
          <ac:spMkLst>
            <pc:docMk/>
            <pc:sldMk cId="3785473938" sldId="728"/>
            <ac:spMk id="6" creationId="{5C6DC197-7777-4B73-AD22-3A198AA0C78C}"/>
          </ac:spMkLst>
        </pc:spChg>
        <pc:spChg chg="mod topLvl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7" creationId="{5625959D-6F7C-4FB0-B2BD-D5588A17C05F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0" creationId="{37B27772-8B04-4311-8608-64554EE3B8FA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1" creationId="{A93D6003-8365-416B-89BF-C06AAB186868}"/>
          </ac:spMkLst>
        </pc:spChg>
        <pc:spChg chg="mod">
          <ac:chgData name="피티위즈(주)" userId="be105a1e-ef17-475a-a144-a250c389e8ce" providerId="ADAL" clId="{586E5115-B6DE-4448-9C61-60C7A61F2BB3}" dt="2020-07-01T06:52:28.421" v="3013" actId="165"/>
          <ac:spMkLst>
            <pc:docMk/>
            <pc:sldMk cId="3785473938" sldId="728"/>
            <ac:spMk id="12" creationId="{6EBA833E-17D2-4C47-B626-6A629447F170}"/>
          </ac:spMkLst>
        </pc:spChg>
        <pc:spChg chg="mod">
          <ac:chgData name="피티위즈(주)" userId="be105a1e-ef17-475a-a144-a250c389e8ce" providerId="ADAL" clId="{586E5115-B6DE-4448-9C61-60C7A61F2BB3}" dt="2020-07-02T06:58:51.606" v="4463" actId="207"/>
          <ac:spMkLst>
            <pc:docMk/>
            <pc:sldMk cId="3785473938" sldId="728"/>
            <ac:spMk id="14" creationId="{3D6ADC3E-C1A3-44BC-838F-07635EC76B3A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56" creationId="{F5311D69-3D0C-45FB-AA3C-61B82ADD5590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57" creationId="{5805BAA6-19BA-40E2-BC36-E0AC5EA102D1}"/>
          </ac:spMkLst>
        </pc:spChg>
        <pc:spChg chg="mod topLvl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0" creationId="{AD41DFB9-3B6E-426B-A9B6-C7B35AFC5BB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5" creationId="{D2818189-81D1-43D8-B9CC-CC11FEFF260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6" creationId="{92AA6199-A108-4F21-AC51-DE62F418012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7" creationId="{66647A31-A063-494F-98A0-46FE7768B25D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8" creationId="{E3AC44D1-D9D3-42A7-877A-C92BB5D52AE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09" creationId="{FDEA1EBC-2ECC-4245-AA51-0FBB7EEC58E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0" creationId="{BD69BCE9-A01D-4BFD-B129-794708FEE83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1" creationId="{E5200D77-5620-48A2-8BE5-26ACC8F100D8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2" creationId="{9A713374-E496-4D7A-99F3-311190734763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3" creationId="{EF720125-A4F0-4BED-9E80-92E93139C088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4" creationId="{C7F367F8-AD39-4DBA-9D38-F6B445362DB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5" creationId="{89998320-69F6-423A-B7A5-1710961A858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6" creationId="{685AF037-BE14-45A2-A335-EA1946EB0146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7" creationId="{37752DFC-BC8F-4973-8F96-19B59F75162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8" creationId="{C8256D04-476C-4289-B523-E76EE16EC276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19" creationId="{C878884A-633F-421F-B4A8-73CE1E2E4B7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0" creationId="{4C0648F1-AFDF-4B31-8BB0-9A80245537B2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1" creationId="{9ED397EC-7590-4EF6-A59A-CF93E968168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2" creationId="{4596A98B-FB75-4E4C-BC8D-9BA6D8BD889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3" creationId="{AF31E2E9-C4E5-4BA7-8A59-A7115BB2EE5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4" creationId="{53AF785B-A0AD-4313-BD96-8F706FEF800C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5" creationId="{F5759E79-600E-4C78-B41A-CD941229033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6" creationId="{40AA7707-34AE-4EB6-B13F-27AD70C27F1A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7" creationId="{224BF288-F629-48FA-B8BA-A5DA5EA43E2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8" creationId="{F70208B5-E0EE-4780-A83B-645681CC9A51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29" creationId="{9E4935B6-747E-4CEA-9C31-AF2EBEF6E2A9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0" creationId="{5A2AD3D8-628F-40E0-B153-218977B86EE7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1" creationId="{267475B4-40F0-470C-868B-0B285D2CC58F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2" creationId="{49336440-A4AD-43BA-A96C-01737A8E21B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3" creationId="{0C7F13B6-4E2F-4B10-A4C9-F096387975FB}"/>
          </ac:spMkLst>
        </pc:spChg>
        <pc:spChg chg="mod">
          <ac:chgData name="피티위즈(주)" userId="be105a1e-ef17-475a-a144-a250c389e8ce" providerId="ADAL" clId="{586E5115-B6DE-4448-9C61-60C7A61F2BB3}" dt="2020-07-01T06:14:01.088" v="2149" actId="165"/>
          <ac:spMkLst>
            <pc:docMk/>
            <pc:sldMk cId="3785473938" sldId="728"/>
            <ac:spMk id="134" creationId="{E5F796A5-70F0-417C-8227-D0F59C257EC9}"/>
          </ac:spMkLst>
        </pc:spChg>
        <pc:spChg chg="mod">
          <ac:chgData name="피티위즈(주)" userId="be105a1e-ef17-475a-a144-a250c389e8ce" providerId="ADAL" clId="{586E5115-B6DE-4448-9C61-60C7A61F2BB3}" dt="2020-07-02T06:58:16.030" v="4457" actId="207"/>
          <ac:spMkLst>
            <pc:docMk/>
            <pc:sldMk cId="3785473938" sldId="728"/>
            <ac:spMk id="141" creationId="{0E9218D4-3330-4327-B2A3-8AD3F078891E}"/>
          </ac:spMkLst>
        </pc:spChg>
        <pc:spChg chg="mod">
          <ac:chgData name="피티위즈(주)" userId="be105a1e-ef17-475a-a144-a250c389e8ce" providerId="ADAL" clId="{586E5115-B6DE-4448-9C61-60C7A61F2BB3}" dt="2020-07-02T06:57:58.484" v="4454" actId="207"/>
          <ac:spMkLst>
            <pc:docMk/>
            <pc:sldMk cId="3785473938" sldId="728"/>
            <ac:spMk id="142" creationId="{F76D9DB8-CB49-4452-A25A-1DA28AA36067}"/>
          </ac:spMkLst>
        </pc:spChg>
        <pc:spChg chg="mod">
          <ac:chgData name="피티위즈(주)" userId="be105a1e-ef17-475a-a144-a250c389e8ce" providerId="ADAL" clId="{586E5115-B6DE-4448-9C61-60C7A61F2BB3}" dt="2020-07-02T06:58:07.546" v="4456" actId="207"/>
          <ac:spMkLst>
            <pc:docMk/>
            <pc:sldMk cId="3785473938" sldId="728"/>
            <ac:spMk id="143" creationId="{B0BE377A-34CC-425D-B030-09D4931D2E44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58" creationId="{F08686CB-760D-4100-9CC3-D5FDF1524DFB}"/>
          </ac:spMkLst>
        </pc:spChg>
        <pc:spChg chg="mod topLvl">
          <ac:chgData name="피티위즈(주)" userId="be105a1e-ef17-475a-a144-a250c389e8ce" providerId="ADAL" clId="{586E5115-B6DE-4448-9C61-60C7A61F2BB3}" dt="2020-07-01T06:52:19.531" v="3009" actId="165"/>
          <ac:spMkLst>
            <pc:docMk/>
            <pc:sldMk cId="3785473938" sldId="728"/>
            <ac:spMk id="159" creationId="{3F3762FD-5CDA-405C-A081-33EDE048E114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60" creationId="{5C6DC197-7777-4B73-AD22-3A198AA0C78C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76" creationId="{1E795DA0-0677-476A-90F0-886B47978272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4" creationId="{5625959D-6F7C-4FB0-B2BD-D5588A17C05F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7" creationId="{37B27772-8B04-4311-8608-64554EE3B8FA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8" creationId="{A93D6003-8365-416B-89BF-C06AAB186868}"/>
          </ac:spMkLst>
        </pc:spChg>
        <pc:spChg chg="mod">
          <ac:chgData name="피티위즈(주)" userId="be105a1e-ef17-475a-a144-a250c389e8ce" providerId="ADAL" clId="{586E5115-B6DE-4448-9C61-60C7A61F2BB3}" dt="2020-07-01T06:52:19.765" v="3010" actId="165"/>
          <ac:spMkLst>
            <pc:docMk/>
            <pc:sldMk cId="3785473938" sldId="728"/>
            <ac:spMk id="199" creationId="{6EBA833E-17D2-4C47-B626-6A629447F170}"/>
          </ac:spMkLst>
        </pc:spChg>
        <pc:spChg chg="mod topLvl">
          <ac:chgData name="피티위즈(주)" userId="be105a1e-ef17-475a-a144-a250c389e8ce" providerId="ADAL" clId="{586E5115-B6DE-4448-9C61-60C7A61F2BB3}" dt="2020-07-01T06:52:19.531" v="3009" actId="165"/>
          <ac:spMkLst>
            <pc:docMk/>
            <pc:sldMk cId="3785473938" sldId="728"/>
            <ac:spMk id="201" creationId="{3D6ADC3E-C1A3-44BC-838F-07635EC76B3A}"/>
          </ac:spMkLst>
        </pc:spChg>
        <pc:spChg chg="mod">
          <ac:chgData name="피티위즈(주)" userId="be105a1e-ef17-475a-a144-a250c389e8ce" providerId="ADAL" clId="{586E5115-B6DE-4448-9C61-60C7A61F2BB3}" dt="2020-07-02T06:58:39.232" v="4461" actId="207"/>
          <ac:spMkLst>
            <pc:docMk/>
            <pc:sldMk cId="3785473938" sldId="728"/>
            <ac:spMk id="208" creationId="{F9FA9F70-E9FC-43FE-996E-FB01FED8A37F}"/>
          </ac:spMkLst>
        </pc:spChg>
        <pc:spChg chg="mod">
          <ac:chgData name="피티위즈(주)" userId="be105a1e-ef17-475a-a144-a250c389e8ce" providerId="ADAL" clId="{586E5115-B6DE-4448-9C61-60C7A61F2BB3}" dt="2020-07-02T06:58:39.232" v="4461" actId="207"/>
          <ac:spMkLst>
            <pc:docMk/>
            <pc:sldMk cId="3785473938" sldId="728"/>
            <ac:spMk id="209" creationId="{E871E683-DB99-4CFE-B42A-36A22C88BC69}"/>
          </ac:spMkLst>
        </pc:spChg>
        <pc:spChg chg="mod">
          <ac:chgData name="피티위즈(주)" userId="be105a1e-ef17-475a-a144-a250c389e8ce" providerId="ADAL" clId="{586E5115-B6DE-4448-9C61-60C7A61F2BB3}" dt="2020-07-02T07:01:55.521" v="4487" actId="207"/>
          <ac:spMkLst>
            <pc:docMk/>
            <pc:sldMk cId="3785473938" sldId="728"/>
            <ac:spMk id="222" creationId="{ECEDA83A-CE78-45A0-BB8D-DAA1E412397C}"/>
          </ac:spMkLst>
        </pc:spChg>
        <pc:spChg chg="mod">
          <ac:chgData name="피티위즈(주)" userId="be105a1e-ef17-475a-a144-a250c389e8ce" providerId="ADAL" clId="{586E5115-B6DE-4448-9C61-60C7A61F2BB3}" dt="2020-07-02T07:01:55.521" v="4487" actId="207"/>
          <ac:spMkLst>
            <pc:docMk/>
            <pc:sldMk cId="3785473938" sldId="728"/>
            <ac:spMk id="238" creationId="{B166E718-A933-4213-9C93-CFF6B5763695}"/>
          </ac:spMkLst>
        </pc:spChg>
        <pc:spChg chg="mod">
          <ac:chgData name="피티위즈(주)" userId="be105a1e-ef17-475a-a144-a250c389e8ce" providerId="ADAL" clId="{586E5115-B6DE-4448-9C61-60C7A61F2BB3}" dt="2020-07-02T07:01:49.818" v="4486" actId="1076"/>
          <ac:spMkLst>
            <pc:docMk/>
            <pc:sldMk cId="3785473938" sldId="728"/>
            <ac:spMk id="251" creationId="{CC41B1DF-AB05-4650-A130-B90B14CFDD35}"/>
          </ac:spMkLst>
        </pc:spChg>
        <pc:spChg chg="mod">
          <ac:chgData name="피티위즈(주)" userId="be105a1e-ef17-475a-a144-a250c389e8ce" providerId="ADAL" clId="{586E5115-B6DE-4448-9C61-60C7A61F2BB3}" dt="2020-07-02T06:58:51.606" v="4463" actId="207"/>
          <ac:spMkLst>
            <pc:docMk/>
            <pc:sldMk cId="3785473938" sldId="728"/>
            <ac:spMk id="252" creationId="{426B6971-32D9-4EAA-AAC0-963C817CA900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785473938" sldId="728"/>
            <ac:spMk id="253" creationId="{198DF64E-FC35-4EC5-BB51-36D818D1D182}"/>
          </ac:spMkLst>
        </pc:spChg>
        <pc:grpChg chg="del">
          <ac:chgData name="피티위즈(주)" userId="be105a1e-ef17-475a-a144-a250c389e8ce" providerId="ADAL" clId="{586E5115-B6DE-4448-9C61-60C7A61F2BB3}" dt="2020-07-01T06:52:27.999" v="3012" actId="165"/>
          <ac:grpSpMkLst>
            <pc:docMk/>
            <pc:sldMk cId="3785473938" sldId="728"/>
            <ac:grpSpMk id="2" creationId="{E2932A69-2DE1-42A5-913D-27738DC249AD}"/>
          </ac:grpSpMkLst>
        </pc:grpChg>
        <pc:grpChg chg="mod topLvl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8" creationId="{8BEA3110-F606-4C85-A9F3-8433E01E671D}"/>
          </ac:grpSpMkLst>
        </pc:grpChg>
        <pc:grpChg chg="mod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9" creationId="{DB40D75A-F212-4A71-84BF-1C3F6CF117B1}"/>
          </ac:grpSpMkLst>
        </pc:grpChg>
        <pc:grpChg chg="del mod topLvl">
          <ac:chgData name="피티위즈(주)" userId="be105a1e-ef17-475a-a144-a250c389e8ce" providerId="ADAL" clId="{586E5115-B6DE-4448-9C61-60C7A61F2BB3}" dt="2020-07-01T06:52:28.421" v="3013" actId="165"/>
          <ac:grpSpMkLst>
            <pc:docMk/>
            <pc:sldMk cId="3785473938" sldId="728"/>
            <ac:grpSpMk id="13" creationId="{6234CB83-81A9-4A89-877E-31D0EA9EF5BC}"/>
          </ac:grpSpMkLst>
        </pc:grpChg>
        <pc:grpChg chg="del">
          <ac:chgData name="피티위즈(주)" userId="be105a1e-ef17-475a-a144-a250c389e8ce" providerId="ADAL" clId="{586E5115-B6DE-4448-9C61-60C7A61F2BB3}" dt="2020-07-01T06:52:27.999" v="3012" actId="165"/>
          <ac:grpSpMkLst>
            <pc:docMk/>
            <pc:sldMk cId="3785473938" sldId="728"/>
            <ac:grpSpMk id="15" creationId="{F581A56A-9C63-416F-837A-79EAE446A222}"/>
          </ac:grpSpMkLst>
        </pc:grpChg>
        <pc:grpChg chg="de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55" creationId="{1291191E-0C2D-4120-A6C8-21090E911163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1" creationId="{7C3B52A7-7A51-4EDA-9D74-432194931140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2" creationId="{CD1C7C5C-8B9B-4CC2-B379-104C390AC187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3" creationId="{943E2E21-3E31-4976-B099-5088FEA8B5DF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96" creationId="{F000416B-0935-4242-9A8C-7C9E83D56418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1" creationId="{F3E2B86A-79E6-4D29-94DC-5F0DE1F3F9BC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2" creationId="{74B4FD9F-7465-4837-9476-2562FB29CD32}"/>
          </ac:grpSpMkLst>
        </pc:grpChg>
        <pc:grpChg chg="mod topLvl">
          <ac:chgData name="피티위즈(주)" userId="be105a1e-ef17-475a-a144-a250c389e8ce" providerId="ADAL" clId="{586E5115-B6DE-4448-9C61-60C7A61F2BB3}" dt="2020-07-01T06:14:01.088" v="2149" actId="165"/>
          <ac:grpSpMkLst>
            <pc:docMk/>
            <pc:sldMk cId="3785473938" sldId="728"/>
            <ac:grpSpMk id="103" creationId="{E43B1B55-FDEB-48D7-99E7-F01FD2C46902}"/>
          </ac:grpSpMkLst>
        </pc:grpChg>
        <pc:grpChg chg="del mod">
          <ac:chgData name="피티위즈(주)" userId="be105a1e-ef17-475a-a144-a250c389e8ce" providerId="ADAL" clId="{586E5115-B6DE-4448-9C61-60C7A61F2BB3}" dt="2020-07-02T06:59:21.729" v="4465" actId="478"/>
          <ac:grpSpMkLst>
            <pc:docMk/>
            <pc:sldMk cId="3785473938" sldId="728"/>
            <ac:grpSpMk id="144" creationId="{CDAFC9C0-2919-4F5A-AF94-4690C57D4458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195" creationId="{8BEA3110-F606-4C85-A9F3-8433E01E671D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196" creationId="{DB40D75A-F212-4A71-84BF-1C3F6CF117B1}"/>
          </ac:grpSpMkLst>
        </pc:grpChg>
        <pc:grpChg chg="mod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0" creationId="{6234CB83-81A9-4A89-877E-31D0EA9EF5BC}"/>
          </ac:grpSpMkLst>
        </pc:grpChg>
        <pc:grpChg chg="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2" creationId="{F581A56A-9C63-416F-837A-79EAE446A222}"/>
          </ac:grpSpMkLst>
        </pc:grpChg>
        <pc:grpChg chg="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3" creationId="{E2932A69-2DE1-42A5-913D-27738DC249AD}"/>
          </ac:grpSpMkLst>
        </pc:grpChg>
        <pc:grpChg chg="del mod topLvl">
          <ac:chgData name="피티위즈(주)" userId="be105a1e-ef17-475a-a144-a250c389e8ce" providerId="ADAL" clId="{586E5115-B6DE-4448-9C61-60C7A61F2BB3}" dt="2020-07-01T06:52:19.765" v="3010" actId="165"/>
          <ac:grpSpMkLst>
            <pc:docMk/>
            <pc:sldMk cId="3785473938" sldId="728"/>
            <ac:grpSpMk id="204" creationId="{52F5A009-C102-44E1-8A0A-2F248BC7597A}"/>
          </ac:grpSpMkLst>
        </pc:grpChg>
        <pc:grpChg chg="del">
          <ac:chgData name="피티위즈(주)" userId="be105a1e-ef17-475a-a144-a250c389e8ce" providerId="ADAL" clId="{586E5115-B6DE-4448-9C61-60C7A61F2BB3}" dt="2020-07-01T06:52:19.531" v="3009" actId="165"/>
          <ac:grpSpMkLst>
            <pc:docMk/>
            <pc:sldMk cId="3785473938" sldId="728"/>
            <ac:grpSpMk id="205" creationId="{D79D44A5-56B7-4BCB-A2AD-E43C9C239250}"/>
          </ac:grpSpMkLst>
        </pc:grpChg>
        <pc:grpChg chg="mod">
          <ac:chgData name="피티위즈(주)" userId="be105a1e-ef17-475a-a144-a250c389e8ce" providerId="ADAL" clId="{586E5115-B6DE-4448-9C61-60C7A61F2BB3}" dt="2020-07-02T07:01:55.521" v="4487" actId="207"/>
          <ac:grpSpMkLst>
            <pc:docMk/>
            <pc:sldMk cId="3785473938" sldId="728"/>
            <ac:grpSpMk id="216" creationId="{89A0C37B-C6F9-458E-A967-EAB3CD3869A8}"/>
          </ac:grpSpMkLst>
        </pc:grpChg>
        <pc:grpChg chg="mod">
          <ac:chgData name="피티위즈(주)" userId="be105a1e-ef17-475a-a144-a250c389e8ce" providerId="ADAL" clId="{586E5115-B6DE-4448-9C61-60C7A61F2BB3}" dt="2020-07-02T07:01:55.521" v="4487" actId="207"/>
          <ac:grpSpMkLst>
            <pc:docMk/>
            <pc:sldMk cId="3785473938" sldId="728"/>
            <ac:grpSpMk id="240" creationId="{B6CC64C2-2D12-4FBF-877E-B676E32217D1}"/>
          </ac:grpSpMkLst>
        </pc:grpChg>
        <pc:picChg chg="add mod">
          <ac:chgData name="피티위즈(주)" userId="be105a1e-ef17-475a-a144-a250c389e8ce" providerId="ADAL" clId="{586E5115-B6DE-4448-9C61-60C7A61F2BB3}" dt="2020-07-02T07:01:27.022" v="4482" actId="1038"/>
          <ac:picMkLst>
            <pc:docMk/>
            <pc:sldMk cId="3785473938" sldId="728"/>
            <ac:picMk id="54" creationId="{C69D15E9-EF68-4D5B-8890-23C5D2D8E835}"/>
          </ac:picMkLst>
        </pc:picChg>
        <pc:picChg chg="mod topLvl">
          <ac:chgData name="피티위즈(주)" userId="be105a1e-ef17-475a-a144-a250c389e8ce" providerId="ADAL" clId="{586E5115-B6DE-4448-9C61-60C7A61F2BB3}" dt="2020-07-01T06:14:01.088" v="2149" actId="165"/>
          <ac:picMkLst>
            <pc:docMk/>
            <pc:sldMk cId="3785473938" sldId="728"/>
            <ac:picMk id="104" creationId="{C9E9E98F-6DDD-41B6-9602-6C743F5E8A5E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918964140" sldId="729"/>
        </pc:sldMkLst>
        <pc:spChg chg="add mod ord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4" creationId="{557448C0-E4D0-40BC-AEBE-B64C999A9513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918964140" sldId="729"/>
            <ac:spMk id="10" creationId="{C125FDDB-2252-4A82-81A8-2BCC10ADCB64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1" creationId="{4C0EED34-3FB5-437E-A14A-097D7A37523F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2" creationId="{3B723A70-675F-4AEF-9E22-3D8926FCCDC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3" creationId="{1EA31836-1206-447C-A70F-BED608E7B94A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4" creationId="{61F1E1F4-4F72-47B2-B5D4-4FD012C13374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5" creationId="{E9884389-6158-4E78-A34A-41A768C84FF2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6" creationId="{4E920C37-1385-4549-A297-BF1714F8CFDF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57" creationId="{A1091C52-2EB8-4152-B6ED-146B03384309}"/>
          </ac:spMkLst>
        </pc:spChg>
        <pc:spChg chg="mod or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6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67" creationId="{E1EDAFB8-73FE-47A3-8415-A2E6B628BC13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1" creationId="{FED7EBC5-17AD-4623-913D-D29BC4E41662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2" creationId="{4E1DD33F-5DE4-481E-A600-562DAB43084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3" creationId="{18E9F725-FDA2-4AEE-8A86-6EAA65DAE8EE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4" creationId="{536A8CC9-A2FD-4B30-9A08-A66338490398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5" creationId="{17307F6C-5218-44A3-AC21-C54D6CA5622E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77" creationId="{CD587A0B-60CA-4A76-B783-FF6049B66FE6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83" creationId="{AE9D74BA-35FE-4419-A8D1-E2B42FEC1E4E}"/>
          </ac:spMkLst>
        </pc:spChg>
        <pc:spChg chg="mod">
          <ac:chgData name="피티위즈(주)" userId="be105a1e-ef17-475a-a144-a250c389e8ce" providerId="ADAL" clId="{586E5115-B6DE-4448-9C61-60C7A61F2BB3}" dt="2020-07-01T06:33:40.210" v="2584" actId="1076"/>
          <ac:spMkLst>
            <pc:docMk/>
            <pc:sldMk cId="918964140" sldId="729"/>
            <ac:spMk id="85" creationId="{96529FB5-2CCA-47FA-B192-35823FB847F7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86" creationId="{DBD3F1B3-03A2-4508-A872-4DC0D5138231}"/>
          </ac:spMkLst>
        </pc:spChg>
        <pc:spChg chg="mod">
          <ac:chgData name="피티위즈(주)" userId="be105a1e-ef17-475a-a144-a250c389e8ce" providerId="ADAL" clId="{586E5115-B6DE-4448-9C61-60C7A61F2BB3}" dt="2020-07-01T06:33:37.694" v="2582"/>
          <ac:spMkLst>
            <pc:docMk/>
            <pc:sldMk cId="918964140" sldId="729"/>
            <ac:spMk id="87" creationId="{AF12ED9B-87DA-4FCF-BAA3-13A59BC1F273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89" creationId="{340797F1-763B-4E18-B11C-62B3CC6A1F39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0" creationId="{A63C8D24-E611-4895-9BC5-B82A2E88DB3C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1" creationId="{603EA2D6-3C24-4D5E-BC76-6AB43E8EE406}"/>
          </ac:spMkLst>
        </pc:spChg>
        <pc:spChg chg="mod topLvl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2" creationId="{7FE92003-E119-4B73-A30A-1614DECFA3A4}"/>
          </ac:spMkLst>
        </pc:spChg>
        <pc:spChg chg="add mod ord">
          <ac:chgData name="피티위즈(주)" userId="be105a1e-ef17-475a-a144-a250c389e8ce" providerId="ADAL" clId="{586E5115-B6DE-4448-9C61-60C7A61F2BB3}" dt="2020-07-01T06:50:40.363" v="2980" actId="1036"/>
          <ac:spMkLst>
            <pc:docMk/>
            <pc:sldMk cId="918964140" sldId="729"/>
            <ac:spMk id="93" creationId="{4BA7E095-548E-49F0-B33B-9907E5107814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94" creationId="{725F0397-B93D-4532-9DB9-293F4B7F6BC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95" creationId="{BCA787A6-62E7-4B1B-A050-4B937FFA9C08}"/>
          </ac:spMkLst>
        </pc:spChg>
        <pc:spChg chg="del">
          <ac:chgData name="피티위즈(주)" userId="be105a1e-ef17-475a-a144-a250c389e8ce" providerId="ADAL" clId="{586E5115-B6DE-4448-9C61-60C7A61F2BB3}" dt="2020-07-01T06:46:03.939" v="2838" actId="478"/>
          <ac:spMkLst>
            <pc:docMk/>
            <pc:sldMk cId="918964140" sldId="729"/>
            <ac:spMk id="112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6:51:54.563" v="3008" actId="14100"/>
          <ac:spMkLst>
            <pc:docMk/>
            <pc:sldMk cId="918964140" sldId="729"/>
            <ac:spMk id="113" creationId="{1F6AC856-7B89-4E40-9BFF-D12751CE127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14" creationId="{5C012322-E0D9-4C66-9106-FA8E99E91721}"/>
          </ac:spMkLst>
        </pc:spChg>
        <pc:spChg chg="mod topLvl">
          <ac:chgData name="피티위즈(주)" userId="be105a1e-ef17-475a-a144-a250c389e8ce" providerId="ADAL" clId="{586E5115-B6DE-4448-9C61-60C7A61F2BB3}" dt="2020-07-01T06:51:11.487" v="2998"/>
          <ac:spMkLst>
            <pc:docMk/>
            <pc:sldMk cId="918964140" sldId="729"/>
            <ac:spMk id="115" creationId="{1C90773A-5F03-4C40-BCDF-FF81CE76ED67}"/>
          </ac:spMkLst>
        </pc:spChg>
        <pc:spChg chg="del mod">
          <ac:chgData name="피티위즈(주)" userId="be105a1e-ef17-475a-a144-a250c389e8ce" providerId="ADAL" clId="{586E5115-B6DE-4448-9C61-60C7A61F2BB3}" dt="2020-07-01T06:47:31.857" v="2866" actId="478"/>
          <ac:spMkLst>
            <pc:docMk/>
            <pc:sldMk cId="918964140" sldId="729"/>
            <ac:spMk id="118" creationId="{034BC8B1-0DEA-407B-A614-6871054C8361}"/>
          </ac:spMkLst>
        </pc:spChg>
        <pc:spChg chg="mod topLvl">
          <ac:chgData name="피티위즈(주)" userId="be105a1e-ef17-475a-a144-a250c389e8ce" providerId="ADAL" clId="{586E5115-B6DE-4448-9C61-60C7A61F2BB3}" dt="2020-07-01T06:51:36.361" v="3005" actId="113"/>
          <ac:spMkLst>
            <pc:docMk/>
            <pc:sldMk cId="918964140" sldId="729"/>
            <ac:spMk id="119" creationId="{9F113D46-F304-443F-AF00-663043EFF236}"/>
          </ac:spMkLst>
        </pc:spChg>
        <pc:spChg chg="del">
          <ac:chgData name="피티위즈(주)" userId="be105a1e-ef17-475a-a144-a250c389e8ce" providerId="ADAL" clId="{586E5115-B6DE-4448-9C61-60C7A61F2BB3}" dt="2020-07-01T06:47:05.108" v="2861" actId="478"/>
          <ac:spMkLst>
            <pc:docMk/>
            <pc:sldMk cId="918964140" sldId="729"/>
            <ac:spMk id="120" creationId="{DD2722FD-7849-4F6B-8321-F48C7DAE98B2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3" creationId="{6DFE754F-BA7C-4D20-B9EE-DB0176C7B0AD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4" creationId="{E999CDE7-6305-44F6-A728-9D70D1D34664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5" creationId="{1F39DBFE-854C-4896-898A-73213AB0142F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27" creationId="{3FD8FDB4-457D-48E9-884D-9F00A8707FF0}"/>
          </ac:spMkLst>
        </pc:spChg>
        <pc:spChg chg="del">
          <ac:chgData name="피티위즈(주)" userId="be105a1e-ef17-475a-a144-a250c389e8ce" providerId="ADAL" clId="{586E5115-B6DE-4448-9C61-60C7A61F2BB3}" dt="2020-07-01T06:46:03.939" v="2838" actId="478"/>
          <ac:spMkLst>
            <pc:docMk/>
            <pc:sldMk cId="918964140" sldId="729"/>
            <ac:spMk id="129" creationId="{1D6470B1-4475-42B3-B003-BACA7B59FB2E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2" creationId="{3910314F-55CD-433E-AED4-43ADE90A6B1B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3" creationId="{373B771C-5226-4A23-ABE0-C2539D52F6B1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35" creationId="{ABE076C3-9A50-46FE-8061-485C74985690}"/>
          </ac:spMkLst>
        </pc:spChg>
        <pc:spChg chg="mod topLvl">
          <ac:chgData name="피티위즈(주)" userId="be105a1e-ef17-475a-a144-a250c389e8ce" providerId="ADAL" clId="{586E5115-B6DE-4448-9C61-60C7A61F2BB3}" dt="2020-07-01T06:51:18.487" v="3004" actId="115"/>
          <ac:spMkLst>
            <pc:docMk/>
            <pc:sldMk cId="918964140" sldId="729"/>
            <ac:spMk id="136" creationId="{A3C9757C-B531-4C98-B555-78D18C40EE17}"/>
          </ac:spMkLst>
        </pc:spChg>
        <pc:spChg chg="del">
          <ac:chgData name="피티위즈(주)" userId="be105a1e-ef17-475a-a144-a250c389e8ce" providerId="ADAL" clId="{586E5115-B6DE-4448-9C61-60C7A61F2BB3}" dt="2020-07-01T06:47:08.374" v="2862" actId="478"/>
          <ac:spMkLst>
            <pc:docMk/>
            <pc:sldMk cId="918964140" sldId="729"/>
            <ac:spMk id="137" creationId="{C749F333-441B-4A6B-9BEA-2CC6B85BCA98}"/>
          </ac:spMkLst>
        </pc:spChg>
        <pc:spChg chg="mod topLvl">
          <ac:chgData name="피티위즈(주)" userId="be105a1e-ef17-475a-a144-a250c389e8ce" providerId="ADAL" clId="{586E5115-B6DE-4448-9C61-60C7A61F2BB3}" dt="2020-07-01T06:51:41.579" v="3006" actId="113"/>
          <ac:spMkLst>
            <pc:docMk/>
            <pc:sldMk cId="918964140" sldId="729"/>
            <ac:spMk id="138" creationId="{2EDB953A-3B06-41AE-BB91-771535D6760A}"/>
          </ac:spMkLst>
        </pc:spChg>
        <pc:spChg chg="del">
          <ac:chgData name="피티위즈(주)" userId="be105a1e-ef17-475a-a144-a250c389e8ce" providerId="ADAL" clId="{586E5115-B6DE-4448-9C61-60C7A61F2BB3}" dt="2020-07-01T06:47:03.467" v="2860" actId="478"/>
          <ac:spMkLst>
            <pc:docMk/>
            <pc:sldMk cId="918964140" sldId="729"/>
            <ac:spMk id="139" creationId="{C8C63ACD-FFC9-4453-9CB7-84DE76C05118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2" creationId="{C9F2C5FA-E7BE-40CE-A3EA-10979B034250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3" creationId="{1A1FB491-0A2E-4279-B17B-4CBB7F76071D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4" creationId="{E2341E0B-A96C-45D9-B539-90CA8E24CC2B}"/>
          </ac:spMkLst>
        </pc:spChg>
        <pc:spChg chg="mod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45" creationId="{0F7F505D-B63C-4BF2-AF8A-95406567F528}"/>
          </ac:spMkLst>
        </pc:spChg>
        <pc:spChg chg="mod or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51" creationId="{C02A8045-B0B5-4576-8C7E-885DB2B97757}"/>
          </ac:spMkLst>
        </pc:spChg>
        <pc:spChg chg="mod topLvl">
          <ac:chgData name="피티위즈(주)" userId="be105a1e-ef17-475a-a144-a250c389e8ce" providerId="ADAL" clId="{586E5115-B6DE-4448-9C61-60C7A61F2BB3}" dt="2020-07-01T06:50:50.441" v="2991" actId="1037"/>
          <ac:spMkLst>
            <pc:docMk/>
            <pc:sldMk cId="918964140" sldId="729"/>
            <ac:spMk id="152" creationId="{6BF0A4AF-C055-47EF-977C-66819C247FB1}"/>
          </ac:spMkLst>
        </pc:spChg>
        <pc:spChg chg="mod topLvl">
          <ac:chgData name="피티위즈(주)" userId="be105a1e-ef17-475a-a144-a250c389e8ce" providerId="ADAL" clId="{586E5115-B6DE-4448-9C61-60C7A61F2BB3}" dt="2020-07-01T06:51:50.579" v="3007" actId="14100"/>
          <ac:spMkLst>
            <pc:docMk/>
            <pc:sldMk cId="918964140" sldId="729"/>
            <ac:spMk id="155" creationId="{25856F26-CA6F-471C-87AB-F5E317A3A507}"/>
          </ac:spMkLst>
        </pc:spChg>
        <pc:grpChg chg="add mod">
          <ac:chgData name="피티위즈(주)" userId="be105a1e-ef17-475a-a144-a250c389e8ce" providerId="ADAL" clId="{586E5115-B6DE-4448-9C61-60C7A61F2BB3}" dt="2020-07-01T06:50:40.363" v="2980" actId="1036"/>
          <ac:grpSpMkLst>
            <pc:docMk/>
            <pc:sldMk cId="918964140" sldId="729"/>
            <ac:grpSpMk id="2" creationId="{F768E51C-B952-464C-B05D-D0EF8E39D4C5}"/>
          </ac:grpSpMkLst>
        </pc:grpChg>
        <pc:grpChg chg="add mod">
          <ac:chgData name="피티위즈(주)" userId="be105a1e-ef17-475a-a144-a250c389e8ce" providerId="ADAL" clId="{586E5115-B6DE-4448-9C61-60C7A61F2BB3}" dt="2020-07-01T06:50:40.363" v="2980" actId="1036"/>
          <ac:grpSpMkLst>
            <pc:docMk/>
            <pc:sldMk cId="918964140" sldId="729"/>
            <ac:grpSpMk id="3" creationId="{21FA1FFB-28FC-4E2D-ACF1-BFF2B2AEC519}"/>
          </ac:grpSpMkLst>
        </pc:grpChg>
        <pc:grpChg chg="add del mod">
          <ac:chgData name="피티위즈(주)" userId="be105a1e-ef17-475a-a144-a250c389e8ce" providerId="ADAL" clId="{586E5115-B6DE-4448-9C61-60C7A61F2BB3}" dt="2020-07-01T06:48:51.994" v="2895" actId="165"/>
          <ac:grpSpMkLst>
            <pc:docMk/>
            <pc:sldMk cId="918964140" sldId="729"/>
            <ac:grpSpMk id="5" creationId="{5EB8A57E-83D6-4139-BEAE-ABC95DA4A8B5}"/>
          </ac:grpSpMkLst>
        </pc:grpChg>
        <pc:grpChg chg="add del mod">
          <ac:chgData name="피티위즈(주)" userId="be105a1e-ef17-475a-a144-a250c389e8ce" providerId="ADAL" clId="{586E5115-B6DE-4448-9C61-60C7A61F2BB3}" dt="2020-07-01T06:33:40.835" v="2585"/>
          <ac:grpSpMkLst>
            <pc:docMk/>
            <pc:sldMk cId="918964140" sldId="729"/>
            <ac:grpSpMk id="49" creationId="{15410A03-1B83-4877-86E0-42D990AD22D0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50" creationId="{AC5093F3-512A-4FB5-939D-12FB15197488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68" creationId="{8EFF4F41-8ECC-4B7B-A120-7C8E0D70BAFE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69" creationId="{EE7D517A-A7D1-4559-B310-8E442849BAAF}"/>
          </ac:grpSpMkLst>
        </pc:grpChg>
        <pc:grpChg chg="mod">
          <ac:chgData name="피티위즈(주)" userId="be105a1e-ef17-475a-a144-a250c389e8ce" providerId="ADAL" clId="{586E5115-B6DE-4448-9C61-60C7A61F2BB3}" dt="2020-07-01T06:33:37.694" v="2582"/>
          <ac:grpSpMkLst>
            <pc:docMk/>
            <pc:sldMk cId="918964140" sldId="729"/>
            <ac:grpSpMk id="70" creationId="{06166400-4447-46ED-8F0C-6C431BF775F6}"/>
          </ac:grpSpMkLst>
        </pc:grpChg>
        <pc:grpChg chg="add del mod">
          <ac:chgData name="피티위즈(주)" userId="be105a1e-ef17-475a-a144-a250c389e8ce" providerId="ADAL" clId="{586E5115-B6DE-4448-9C61-60C7A61F2BB3}" dt="2020-07-01T06:45:50.986" v="2832" actId="165"/>
          <ac:grpSpMkLst>
            <pc:docMk/>
            <pc:sldMk cId="918964140" sldId="729"/>
            <ac:grpSpMk id="88" creationId="{0788C8F0-7B96-4854-80C2-E0E596D51EBE}"/>
          </ac:grpSpMkLst>
        </pc:grpChg>
        <pc:grpChg chg="mod topLvl">
          <ac:chgData name="피티위즈(주)" userId="be105a1e-ef17-475a-a144-a250c389e8ce" providerId="ADAL" clId="{586E5115-B6DE-4448-9C61-60C7A61F2BB3}" dt="2020-07-01T06:50:50.441" v="2991" actId="1037"/>
          <ac:grpSpMkLst>
            <pc:docMk/>
            <pc:sldMk cId="918964140" sldId="729"/>
            <ac:grpSpMk id="122" creationId="{58F11E76-95A3-4237-9DAD-A16BDCBE8F11}"/>
          </ac:grpSpMkLst>
        </pc:grpChg>
        <pc:grpChg chg="mod topLvl">
          <ac:chgData name="피티위즈(주)" userId="be105a1e-ef17-475a-a144-a250c389e8ce" providerId="ADAL" clId="{586E5115-B6DE-4448-9C61-60C7A61F2BB3}" dt="2020-07-01T06:50:50.441" v="2991" actId="1037"/>
          <ac:grpSpMkLst>
            <pc:docMk/>
            <pc:sldMk cId="918964140" sldId="729"/>
            <ac:grpSpMk id="140" creationId="{61F9EF4A-6111-424A-8251-9D11FB36B8D1}"/>
          </ac:grpSpMkLst>
        </pc:grp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58" creationId="{381EA73B-C795-463D-A56E-9E55251EB4D5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59" creationId="{8BA1E7DD-CF06-4E55-859C-0474EA24D975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60" creationId="{865A0056-B152-45EB-A592-3579F9803CB8}"/>
          </ac:cxnSpMkLst>
        </pc:cxnChg>
        <pc:cxnChg chg="mod">
          <ac:chgData name="피티위즈(주)" userId="be105a1e-ef17-475a-a144-a250c389e8ce" providerId="ADAL" clId="{586E5115-B6DE-4448-9C61-60C7A61F2BB3}" dt="2020-07-01T06:33:37.694" v="2582"/>
          <ac:cxnSpMkLst>
            <pc:docMk/>
            <pc:sldMk cId="918964140" sldId="729"/>
            <ac:cxnSpMk id="61" creationId="{2EDAF251-0BD4-4247-AAFE-2BF6D7753A78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4288531965" sldId="730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4288531965" sldId="730"/>
            <ac:spMk id="43" creationId="{15FA295C-5ED5-4967-8870-190A26C710E4}"/>
          </ac:spMkLst>
        </pc:sp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2843855774" sldId="731"/>
        </pc:sldMkLst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2" creationId="{00000000-0000-0000-0000-000000000000}"/>
          </ac:spMkLst>
        </pc:spChg>
        <pc:spChg chg="add del mod">
          <ac:chgData name="피티위즈(주)" userId="be105a1e-ef17-475a-a144-a250c389e8ce" providerId="ADAL" clId="{586E5115-B6DE-4448-9C61-60C7A61F2BB3}" dt="2020-07-01T04:50:57.637" v="31"/>
          <ac:spMkLst>
            <pc:docMk/>
            <pc:sldMk cId="2843855774" sldId="731"/>
            <ac:spMk id="3" creationId="{573460F8-05C8-45E0-84E0-EBC0BC8C79FC}"/>
          </ac:spMkLst>
        </pc:spChg>
        <pc:spChg chg="add del mod">
          <ac:chgData name="피티위즈(주)" userId="be105a1e-ef17-475a-a144-a250c389e8ce" providerId="ADAL" clId="{586E5115-B6DE-4448-9C61-60C7A61F2BB3}" dt="2020-07-01T04:50:57.637" v="31"/>
          <ac:spMkLst>
            <pc:docMk/>
            <pc:sldMk cId="2843855774" sldId="731"/>
            <ac:spMk id="5" creationId="{C224D26E-2DEE-4B15-B0CD-FE3107C1A8ED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1" creationId="{00000000-0000-0000-0000-000000000000}"/>
          </ac:spMkLst>
        </pc:spChg>
        <pc:spChg chg="add del mod ord topLvl">
          <ac:chgData name="피티위즈(주)" userId="be105a1e-ef17-475a-a144-a250c389e8ce" providerId="ADAL" clId="{586E5115-B6DE-4448-9C61-60C7A61F2BB3}" dt="2020-07-02T06:46:01.753" v="4249" actId="14100"/>
          <ac:spMkLst>
            <pc:docMk/>
            <pc:sldMk cId="2843855774" sldId="731"/>
            <ac:spMk id="13" creationId="{459E145E-EA1E-4B2E-BF7A-94B4469C4C89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19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22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4:50:13.451" v="26" actId="165"/>
          <ac:spMkLst>
            <pc:docMk/>
            <pc:sldMk cId="2843855774" sldId="731"/>
            <ac:spMk id="2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1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3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4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5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39" creationId="{00000000-0000-0000-0000-000000000000}"/>
          </ac:spMkLst>
        </pc:spChg>
        <pc:spChg chg="add del mod">
          <ac:chgData name="피티위즈(주)" userId="be105a1e-ef17-475a-a144-a250c389e8ce" providerId="ADAL" clId="{586E5115-B6DE-4448-9C61-60C7A61F2BB3}" dt="2020-07-02T07:09:05.437" v="4606" actId="478"/>
          <ac:spMkLst>
            <pc:docMk/>
            <pc:sldMk cId="2843855774" sldId="731"/>
            <ac:spMk id="39" creationId="{3863D2DC-0C5B-4270-9040-AC9197272C89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4:50:13.451" v="26" actId="165"/>
          <ac:spMkLst>
            <pc:docMk/>
            <pc:sldMk cId="2843855774" sldId="731"/>
            <ac:spMk id="4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12:08.362" v="968" actId="207"/>
          <ac:spMkLst>
            <pc:docMk/>
            <pc:sldMk cId="2843855774" sldId="731"/>
            <ac:spMk id="43" creationId="{6F4FE1E8-D6CA-433E-B6D8-F77F2565B692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46" creationId="{9388772C-2F7C-41D6-99ED-47C6EC16AD7A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7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49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50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5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2" creationId="{462F1666-F35D-4F15-B969-914E9E939AC0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3" creationId="{9D40292D-39DE-4651-B20E-271D4EE88D66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4" creationId="{6B70D017-4AB3-4C32-B9A4-E1BD5C39A16D}"/>
          </ac:spMkLst>
        </pc:spChg>
        <pc:spChg chg="mod">
          <ac:chgData name="피티위즈(주)" userId="be105a1e-ef17-475a-a144-a250c389e8ce" providerId="ADAL" clId="{586E5115-B6DE-4448-9C61-60C7A61F2BB3}" dt="2020-07-01T04:52:12.403" v="50" actId="1076"/>
          <ac:spMkLst>
            <pc:docMk/>
            <pc:sldMk cId="2843855774" sldId="731"/>
            <ac:spMk id="56" creationId="{97B37099-8739-49AC-BC1F-8726836BEE00}"/>
          </ac:spMkLst>
        </pc:spChg>
        <pc:spChg chg="mod">
          <ac:chgData name="피티위즈(주)" userId="be105a1e-ef17-475a-a144-a250c389e8ce" providerId="ADAL" clId="{586E5115-B6DE-4448-9C61-60C7A61F2BB3}" dt="2020-07-01T04:54:03.524" v="160" actId="14100"/>
          <ac:spMkLst>
            <pc:docMk/>
            <pc:sldMk cId="2843855774" sldId="731"/>
            <ac:spMk id="66" creationId="{6108ED64-3656-493B-81E1-EED0154C7650}"/>
          </ac:spMkLst>
        </pc:spChg>
        <pc:spChg chg="mod">
          <ac:chgData name="피티위즈(주)" userId="be105a1e-ef17-475a-a144-a250c389e8ce" providerId="ADAL" clId="{586E5115-B6DE-4448-9C61-60C7A61F2BB3}" dt="2020-07-01T04:54:03.524" v="160" actId="14100"/>
          <ac:spMkLst>
            <pc:docMk/>
            <pc:sldMk cId="2843855774" sldId="731"/>
            <ac:spMk id="67" creationId="{129439B7-19C4-488C-B8BA-3874F252B8B9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2843855774" sldId="731"/>
            <ac:spMk id="69" creationId="{CF5275E3-C357-4F56-B672-0111020F26B8}"/>
          </ac:spMkLst>
        </pc:spChg>
        <pc:spChg chg="mod topLvl">
          <ac:chgData name="피티위즈(주)" userId="be105a1e-ef17-475a-a144-a250c389e8ce" providerId="ADAL" clId="{586E5115-B6DE-4448-9C61-60C7A61F2BB3}" dt="2020-07-01T05:09:52.806" v="888" actId="1035"/>
          <ac:spMkLst>
            <pc:docMk/>
            <pc:sldMk cId="2843855774" sldId="731"/>
            <ac:spMk id="70" creationId="{FCA2741D-CFEC-4DCA-9737-A02CD3921EA1}"/>
          </ac:spMkLst>
        </pc:spChg>
        <pc:spChg chg="mod topLvl">
          <ac:chgData name="피티위즈(주)" userId="be105a1e-ef17-475a-a144-a250c389e8ce" providerId="ADAL" clId="{586E5115-B6DE-4448-9C61-60C7A61F2BB3}" dt="2020-07-01T05:09:52.806" v="888" actId="1035"/>
          <ac:spMkLst>
            <pc:docMk/>
            <pc:sldMk cId="2843855774" sldId="731"/>
            <ac:spMk id="71" creationId="{3D38C81D-27B6-4D9B-A33E-9196851B1C03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3" creationId="{0CCCDD93-D83C-4929-BB20-5D7D7EA82B08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4" creationId="{09CD79AD-5D7E-4004-9035-5A15147FECE5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5" creationId="{64AFB9C2-33B5-4645-A9F1-0A4EBC336E5A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6" creationId="{F99863D3-DAEA-4C47-8CAC-470FA6529B70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7" creationId="{9357832D-7706-43E6-9726-708612DB431A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8" creationId="{FFFAEE86-DAA3-4514-B609-44710E589E18}"/>
          </ac:spMkLst>
        </pc:spChg>
        <pc:spChg chg="mod">
          <ac:chgData name="피티위즈(주)" userId="be105a1e-ef17-475a-a144-a250c389e8ce" providerId="ADAL" clId="{586E5115-B6DE-4448-9C61-60C7A61F2BB3}" dt="2020-07-01T04:52:35.277" v="57" actId="165"/>
          <ac:spMkLst>
            <pc:docMk/>
            <pc:sldMk cId="2843855774" sldId="731"/>
            <ac:spMk id="79" creationId="{58BBD514-9492-45EC-9F02-6DCE8F1AFED2}"/>
          </ac:spMkLst>
        </pc:spChg>
        <pc:spChg chg="mod">
          <ac:chgData name="피티위즈(주)" userId="be105a1e-ef17-475a-a144-a250c389e8ce" providerId="ADAL" clId="{586E5115-B6DE-4448-9C61-60C7A61F2BB3}" dt="2020-07-01T04:54:06.961" v="161" actId="571"/>
          <ac:spMkLst>
            <pc:docMk/>
            <pc:sldMk cId="2843855774" sldId="731"/>
            <ac:spMk id="81" creationId="{BE4CF238-0A66-492B-A9BC-A253E82C5007}"/>
          </ac:spMkLst>
        </pc:spChg>
        <pc:spChg chg="mod">
          <ac:chgData name="피티위즈(주)" userId="be105a1e-ef17-475a-a144-a250c389e8ce" providerId="ADAL" clId="{586E5115-B6DE-4448-9C61-60C7A61F2BB3}" dt="2020-07-01T04:54:06.961" v="161" actId="571"/>
          <ac:spMkLst>
            <pc:docMk/>
            <pc:sldMk cId="2843855774" sldId="731"/>
            <ac:spMk id="82" creationId="{3C656C22-5CE6-48CE-A6EF-D0FAD6FC8694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5" creationId="{8282DA3A-1CF8-4C3F-973F-46B8D1DC7D65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6" creationId="{ABE86632-3F6D-454F-A4A5-4C81D07F5E52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87" creationId="{B83C2116-123A-4F04-9390-6A8E84F827C8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88" creationId="{B66CF52E-5590-4C26-A315-252B7A2F5FE0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89" creationId="{31BCB756-5936-4778-A085-9EC83FDD125C}"/>
          </ac:spMkLst>
        </pc:spChg>
        <pc:spChg chg="del mod topLvl">
          <ac:chgData name="피티위즈(주)" userId="be105a1e-ef17-475a-a144-a250c389e8ce" providerId="ADAL" clId="{586E5115-B6DE-4448-9C61-60C7A61F2BB3}" dt="2020-07-01T05:11:45.206" v="964" actId="478"/>
          <ac:spMkLst>
            <pc:docMk/>
            <pc:sldMk cId="2843855774" sldId="731"/>
            <ac:spMk id="90" creationId="{6AC71586-2E27-4A02-A8B7-891A6FA3D12B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1" creationId="{94D0AB02-5C81-4B5B-BD25-395F0D747539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2" creationId="{C94CCD4F-4599-48BE-92AC-5DB8BD64B9AB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3" creationId="{5AD27052-66FA-43B0-B524-90A723590368}"/>
          </ac:spMkLst>
        </pc:spChg>
        <pc:spChg chg="del mod topLvl">
          <ac:chgData name="피티위즈(주)" userId="be105a1e-ef17-475a-a144-a250c389e8ce" providerId="ADAL" clId="{586E5115-B6DE-4448-9C61-60C7A61F2BB3}" dt="2020-07-01T04:54:39.527" v="167" actId="478"/>
          <ac:spMkLst>
            <pc:docMk/>
            <pc:sldMk cId="2843855774" sldId="731"/>
            <ac:spMk id="94" creationId="{E249811C-5C45-42B6-A886-3AAAD43B2BCF}"/>
          </ac:spMkLst>
        </pc:spChg>
        <pc:spChg chg="del mod topLvl">
          <ac:chgData name="피티위즈(주)" userId="be105a1e-ef17-475a-a144-a250c389e8ce" providerId="ADAL" clId="{586E5115-B6DE-4448-9C61-60C7A61F2BB3}" dt="2020-07-01T04:54:39.527" v="167" actId="478"/>
          <ac:spMkLst>
            <pc:docMk/>
            <pc:sldMk cId="2843855774" sldId="731"/>
            <ac:spMk id="95" creationId="{33C5A41B-E808-4474-8161-51B7414A96C6}"/>
          </ac:spMkLst>
        </pc:spChg>
        <pc:spChg chg="mod topLvl">
          <ac:chgData name="피티위즈(주)" userId="be105a1e-ef17-475a-a144-a250c389e8ce" providerId="ADAL" clId="{586E5115-B6DE-4448-9C61-60C7A61F2BB3}" dt="2020-07-01T05:18:18.040" v="1107" actId="1076"/>
          <ac:spMkLst>
            <pc:docMk/>
            <pc:sldMk cId="2843855774" sldId="731"/>
            <ac:spMk id="96" creationId="{35D58AB3-1095-43A1-92F2-18570D560624}"/>
          </ac:spMkLst>
        </pc:spChg>
        <pc:spChg chg="add mod">
          <ac:chgData name="피티위즈(주)" userId="be105a1e-ef17-475a-a144-a250c389e8ce" providerId="ADAL" clId="{586E5115-B6DE-4448-9C61-60C7A61F2BB3}" dt="2020-07-01T06:10:53.785" v="2089" actId="2711"/>
          <ac:spMkLst>
            <pc:docMk/>
            <pc:sldMk cId="2843855774" sldId="731"/>
            <ac:spMk id="97" creationId="{B936CAAE-1CB7-4EC8-BBF7-577F9216D722}"/>
          </ac:spMkLst>
        </pc:spChg>
        <pc:spChg chg="add 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98" creationId="{E76347BE-FFCB-43C8-9427-0B9F41510996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0" creationId="{68D62316-F362-48EF-AC06-0905D40EE3BD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1" creationId="{A914DF15-566D-4B71-9366-800F8FA8D729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2" creationId="{8DA3BEBF-BA53-4555-ACCB-7985364B5083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3" creationId="{2648C26A-AE52-4108-AF2F-EF70F26D0937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4" creationId="{DC17B0F1-5F39-4657-B3E0-492C78FF24AA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5" creationId="{9F67370B-42FC-4460-8121-6397236829FA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6" creationId="{903463B3-C8C9-42B1-A6B0-4B0531BD2749}"/>
          </ac:spMkLst>
        </pc:spChg>
        <pc:spChg chg="del mod topLvl">
          <ac:chgData name="피티위즈(주)" userId="be105a1e-ef17-475a-a144-a250c389e8ce" providerId="ADAL" clId="{586E5115-B6DE-4448-9C61-60C7A61F2BB3}" dt="2020-07-01T05:11:46.706" v="965" actId="478"/>
          <ac:spMkLst>
            <pc:docMk/>
            <pc:sldMk cId="2843855774" sldId="731"/>
            <ac:spMk id="107" creationId="{D7445FBD-768A-44DF-971D-1572B605E583}"/>
          </ac:spMkLst>
        </pc:spChg>
        <pc:spChg chg="del mod topLvl">
          <ac:chgData name="피티위즈(주)" userId="be105a1e-ef17-475a-a144-a250c389e8ce" providerId="ADAL" clId="{586E5115-B6DE-4448-9C61-60C7A61F2BB3}" dt="2020-07-01T05:18:11.634" v="1106" actId="478"/>
          <ac:spMkLst>
            <pc:docMk/>
            <pc:sldMk cId="2843855774" sldId="731"/>
            <ac:spMk id="108" creationId="{61EB38B1-780D-43FE-B675-9CBD3A092AEC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10" creationId="{5CEA19C7-53FF-4924-A193-8F58A08E5522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1" creationId="{D72DC19A-5AE3-4B4F-B90F-4AF627E42F01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2" creationId="{0806FD13-FADA-4103-8926-E3B1D3E5A615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3" creationId="{447F2CEB-690A-4695-8A84-441CC44FA64D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4" creationId="{40D6D710-7DA3-44A5-9045-4D42CA4C1956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5" creationId="{B8AAD222-E7E8-439C-918D-C0A4392EE532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6" creationId="{4DEE12B5-9B56-419C-9D3F-F40C974C269B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7" creationId="{B9EC522F-1FEA-4961-9CD0-44A37E8D95B0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8" creationId="{65D09228-CBF2-4BDF-88DB-65CDF255B0D1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19" creationId="{C752631B-6CE6-40C5-A1ED-9BC1E1D4513D}"/>
          </ac:spMkLst>
        </pc:spChg>
        <pc:spChg chg="mod">
          <ac:chgData name="피티위즈(주)" userId="be105a1e-ef17-475a-a144-a250c389e8ce" providerId="ADAL" clId="{586E5115-B6DE-4448-9C61-60C7A61F2BB3}" dt="2020-07-01T04:58:33.260" v="366" actId="165"/>
          <ac:spMkLst>
            <pc:docMk/>
            <pc:sldMk cId="2843855774" sldId="731"/>
            <ac:spMk id="120" creationId="{F5F1CFB4-C90A-42D0-AA08-CB8494AA15AA}"/>
          </ac:spMkLst>
        </pc:spChg>
        <pc:spChg chg="add del mod topLvl">
          <ac:chgData name="피티위즈(주)" userId="be105a1e-ef17-475a-a144-a250c389e8ce" providerId="ADAL" clId="{586E5115-B6DE-4448-9C61-60C7A61F2BB3}" dt="2020-07-02T06:45:25.286" v="4238" actId="12789"/>
          <ac:spMkLst>
            <pc:docMk/>
            <pc:sldMk cId="2843855774" sldId="731"/>
            <ac:spMk id="122" creationId="{2520D9CD-05C7-4C05-A774-48BCBD34101A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23" creationId="{6BB35461-B322-4690-B1F5-D965D8E03D05}"/>
          </ac:spMkLst>
        </pc:spChg>
        <pc:spChg chg="del mod topLvl">
          <ac:chgData name="피티위즈(주)" userId="be105a1e-ef17-475a-a144-a250c389e8ce" providerId="ADAL" clId="{586E5115-B6DE-4448-9C61-60C7A61F2BB3}" dt="2020-07-01T05:18:08.963" v="1105" actId="478"/>
          <ac:spMkLst>
            <pc:docMk/>
            <pc:sldMk cId="2843855774" sldId="731"/>
            <ac:spMk id="125" creationId="{13D6D23B-7BA7-4A6C-A990-A99AD2CB47AF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26" creationId="{34E5F43B-B1D0-4C1A-AE01-4754E97BE358}"/>
          </ac:spMkLst>
        </pc:spChg>
        <pc:spChg chg="add del mod topLvl">
          <ac:chgData name="피티위즈(주)" userId="be105a1e-ef17-475a-a144-a250c389e8ce" providerId="ADAL" clId="{586E5115-B6DE-4448-9C61-60C7A61F2BB3}" dt="2020-07-02T06:46:06.706" v="4252" actId="14100"/>
          <ac:spMkLst>
            <pc:docMk/>
            <pc:sldMk cId="2843855774" sldId="731"/>
            <ac:spMk id="128" creationId="{4E84EFF0-2A73-4AC0-8B18-FD566C65887C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29" creationId="{D7F1A557-BC0A-4B8E-B32B-8ACE623B1E59}"/>
          </ac:spMkLst>
        </pc:spChg>
        <pc:spChg chg="add del mod topLvl">
          <ac:chgData name="피티위즈(주)" userId="be105a1e-ef17-475a-a144-a250c389e8ce" providerId="ADAL" clId="{586E5115-B6DE-4448-9C61-60C7A61F2BB3}" dt="2020-07-02T06:46:06.706" v="4252" actId="14100"/>
          <ac:spMkLst>
            <pc:docMk/>
            <pc:sldMk cId="2843855774" sldId="731"/>
            <ac:spMk id="131" creationId="{D8CB2C84-BD43-42C2-8119-CAF6F7417B99}"/>
          </ac:spMkLst>
        </pc:spChg>
        <pc:spChg chg="mod topLvl">
          <ac:chgData name="피티위즈(주)" userId="be105a1e-ef17-475a-a144-a250c389e8ce" providerId="ADAL" clId="{586E5115-B6DE-4448-9C61-60C7A61F2BB3}" dt="2020-07-02T06:45:37.004" v="4244" actId="207"/>
          <ac:spMkLst>
            <pc:docMk/>
            <pc:sldMk cId="2843855774" sldId="731"/>
            <ac:spMk id="132" creationId="{FC3837E2-4F64-494B-973C-19A50DE1B3EA}"/>
          </ac:spMkLst>
        </pc:spChg>
        <pc:spChg chg="del mod topLvl">
          <ac:chgData name="피티위즈(주)" userId="be105a1e-ef17-475a-a144-a250c389e8ce" providerId="ADAL" clId="{586E5115-B6DE-4448-9C61-60C7A61F2BB3}" dt="2020-07-01T05:18:08.963" v="1105" actId="478"/>
          <ac:spMkLst>
            <pc:docMk/>
            <pc:sldMk cId="2843855774" sldId="731"/>
            <ac:spMk id="134" creationId="{0409DC08-AFBF-4A6A-B798-CF5541677533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35" creationId="{F7F00568-6177-4B26-8ED6-11B4FF43DF3A}"/>
          </ac:spMkLst>
        </pc:spChg>
        <pc:spChg chg="del mod topLvl">
          <ac:chgData name="피티위즈(주)" userId="be105a1e-ef17-475a-a144-a250c389e8ce" providerId="ADAL" clId="{586E5115-B6DE-4448-9C61-60C7A61F2BB3}" dt="2020-07-01T05:18:11.634" v="1106" actId="478"/>
          <ac:spMkLst>
            <pc:docMk/>
            <pc:sldMk cId="2843855774" sldId="731"/>
            <ac:spMk id="136" creationId="{B023FD86-C6B4-456F-AE2C-C0605E9AC955}"/>
          </ac:spMkLst>
        </pc:spChg>
        <pc:spChg chg="del mod topLvl">
          <ac:chgData name="피티위즈(주)" userId="be105a1e-ef17-475a-a144-a250c389e8ce" providerId="ADAL" clId="{586E5115-B6DE-4448-9C61-60C7A61F2BB3}" dt="2020-07-02T06:44:51.272" v="4229" actId="478"/>
          <ac:spMkLst>
            <pc:docMk/>
            <pc:sldMk cId="2843855774" sldId="731"/>
            <ac:spMk id="137" creationId="{6F81E22F-482B-4B88-8807-AF9DBC185D93}"/>
          </ac:spMkLst>
        </pc:spChg>
        <pc:spChg chg="add mod ord">
          <ac:chgData name="피티위즈(주)" userId="be105a1e-ef17-475a-a144-a250c389e8ce" providerId="ADAL" clId="{586E5115-B6DE-4448-9C61-60C7A61F2BB3}" dt="2020-07-02T07:06:11.086" v="4590" actId="207"/>
          <ac:spMkLst>
            <pc:docMk/>
            <pc:sldMk cId="2843855774" sldId="731"/>
            <ac:spMk id="138" creationId="{510D4B51-3FEE-40CF-B25A-01F4B282836C}"/>
          </ac:spMkLst>
        </pc:spChg>
        <pc:grpChg chg="add del mod topLvl">
          <ac:chgData name="피티위즈(주)" userId="be105a1e-ef17-475a-a144-a250c389e8ce" providerId="ADAL" clId="{586E5115-B6DE-4448-9C61-60C7A61F2BB3}" dt="2020-07-01T05:11:45.206" v="964" actId="478"/>
          <ac:grpSpMkLst>
            <pc:docMk/>
            <pc:sldMk cId="2843855774" sldId="73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586E5115-B6DE-4448-9C61-60C7A61F2BB3}" dt="2020-07-02T06:50:04.759" v="4265" actId="207"/>
          <ac:grpSpMkLst>
            <pc:docMk/>
            <pc:sldMk cId="2843855774" sldId="731"/>
            <ac:grpSpMk id="6" creationId="{A7471F56-E968-4D8A-A8BF-86725B6CCB3A}"/>
          </ac:grpSpMkLst>
        </pc:grpChg>
        <pc:grpChg chg="add mod">
          <ac:chgData name="피티위즈(주)" userId="be105a1e-ef17-475a-a144-a250c389e8ce" providerId="ADAL" clId="{586E5115-B6DE-4448-9C61-60C7A61F2BB3}" dt="2020-07-02T07:06:03.759" v="4589" actId="207"/>
          <ac:grpSpMkLst>
            <pc:docMk/>
            <pc:sldMk cId="2843855774" sldId="731"/>
            <ac:grpSpMk id="8" creationId="{38D3A1B9-3D48-4C45-8BA9-AC59F5AB892A}"/>
          </ac:grpSpMkLst>
        </pc:grpChg>
        <pc:grpChg chg="del mod">
          <ac:chgData name="피티위즈(주)" userId="be105a1e-ef17-475a-a144-a250c389e8ce" providerId="ADAL" clId="{586E5115-B6DE-4448-9C61-60C7A61F2BB3}" dt="2020-07-01T04:50:11.764" v="24" actId="165"/>
          <ac:grpSpMkLst>
            <pc:docMk/>
            <pc:sldMk cId="2843855774" sldId="731"/>
            <ac:grpSpMk id="12" creationId="{BF36C19A-811D-4F50-8CBC-39C1DB56265C}"/>
          </ac:grpSpMkLst>
        </pc:grpChg>
        <pc:grpChg chg="add del mod topLvl">
          <ac:chgData name="피티위즈(주)" userId="be105a1e-ef17-475a-a144-a250c389e8ce" providerId="ADAL" clId="{586E5115-B6DE-4448-9C61-60C7A61F2BB3}" dt="2020-07-01T05:01:53.385" v="629" actId="165"/>
          <ac:grpSpMkLst>
            <pc:docMk/>
            <pc:sldMk cId="2843855774" sldId="731"/>
            <ac:grpSpMk id="14" creationId="{F8758F8B-22E7-4313-8C41-0189AF031171}"/>
          </ac:grpSpMkLst>
        </pc:grpChg>
        <pc:grpChg chg="add del mod">
          <ac:chgData name="피티위즈(주)" userId="be105a1e-ef17-475a-a144-a250c389e8ce" providerId="ADAL" clId="{586E5115-B6DE-4448-9C61-60C7A61F2BB3}" dt="2020-07-01T05:01:51.338" v="628" actId="165"/>
          <ac:grpSpMkLst>
            <pc:docMk/>
            <pc:sldMk cId="2843855774" sldId="731"/>
            <ac:grpSpMk id="15" creationId="{D489E42B-F502-4523-ACB5-B54CED7A4276}"/>
          </ac:grpSpMkLst>
        </pc:grpChg>
        <pc:grpChg chg="add 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6" creationId="{CEFC28CF-6289-4AD4-ACF9-6F3BA11DC537}"/>
          </ac:grpSpMkLst>
        </pc:grpChg>
        <pc:grpChg chg="add del mod">
          <ac:chgData name="피티위즈(주)" userId="be105a1e-ef17-475a-a144-a250c389e8ce" providerId="ADAL" clId="{586E5115-B6DE-4448-9C61-60C7A61F2BB3}" dt="2020-07-01T05:04:55.882" v="679" actId="165"/>
          <ac:grpSpMkLst>
            <pc:docMk/>
            <pc:sldMk cId="2843855774" sldId="731"/>
            <ac:grpSpMk id="17" creationId="{40546938-AAEF-42FA-80F2-A2F3F2552CE0}"/>
          </ac:grpSpMkLst>
        </pc:grpChg>
        <pc:grpChg chg="add del mod">
          <ac:chgData name="피티위즈(주)" userId="be105a1e-ef17-475a-a144-a250c389e8ce" providerId="ADAL" clId="{586E5115-B6DE-4448-9C61-60C7A61F2BB3}" dt="2020-07-01T05:06:10.787" v="715" actId="165"/>
          <ac:grpSpMkLst>
            <pc:docMk/>
            <pc:sldMk cId="2843855774" sldId="731"/>
            <ac:grpSpMk id="18" creationId="{84494CEF-015D-44E9-8BC2-4B93D6305436}"/>
          </ac:grpSpMkLst>
        </pc:grpChg>
        <pc:grpChg chg="add del mod">
          <ac:chgData name="피티위즈(주)" userId="be105a1e-ef17-475a-a144-a250c389e8ce" providerId="ADAL" clId="{586E5115-B6DE-4448-9C61-60C7A61F2BB3}" dt="2020-07-01T05:09:36.587" v="831" actId="165"/>
          <ac:grpSpMkLst>
            <pc:docMk/>
            <pc:sldMk cId="2843855774" sldId="731"/>
            <ac:grpSpMk id="20" creationId="{05B464AF-822D-4F51-83B2-4FB8E59C117D}"/>
          </ac:grpSpMkLst>
        </pc:grpChg>
        <pc:grpChg chg="add del mod">
          <ac:chgData name="피티위즈(주)" userId="be105a1e-ef17-475a-a144-a250c389e8ce" providerId="ADAL" clId="{586E5115-B6DE-4448-9C61-60C7A61F2BB3}" dt="2020-07-01T05:17:11.121" v="1096" actId="165"/>
          <ac:grpSpMkLst>
            <pc:docMk/>
            <pc:sldMk cId="2843855774" sldId="731"/>
            <ac:grpSpMk id="21" creationId="{85DD15D0-7496-4521-9F5E-FE7753331C19}"/>
          </ac:grpSpMkLst>
        </pc:grpChg>
        <pc:grpChg chg="add del mod">
          <ac:chgData name="피티위즈(주)" userId="be105a1e-ef17-475a-a144-a250c389e8ce" providerId="ADAL" clId="{586E5115-B6DE-4448-9C61-60C7A61F2BB3}" dt="2020-07-01T05:11:48.487" v="966" actId="478"/>
          <ac:grpSpMkLst>
            <pc:docMk/>
            <pc:sldMk cId="2843855774" sldId="731"/>
            <ac:grpSpMk id="45" creationId="{28B11B3A-F3D7-4F5D-BB85-24BED10196B5}"/>
          </ac:grpSpMkLst>
        </pc:grpChg>
        <pc:grpChg chg="add del mod">
          <ac:chgData name="피티위즈(주)" userId="be105a1e-ef17-475a-a144-a250c389e8ce" providerId="ADAL" clId="{586E5115-B6DE-4448-9C61-60C7A61F2BB3}" dt="2020-07-01T04:54:08.930" v="162" actId="478"/>
          <ac:grpSpMkLst>
            <pc:docMk/>
            <pc:sldMk cId="2843855774" sldId="731"/>
            <ac:grpSpMk id="65" creationId="{283CC428-A773-4E30-92AF-06AE3196B318}"/>
          </ac:grpSpMkLst>
        </pc:grpChg>
        <pc:grpChg chg="add del mod">
          <ac:chgData name="피티위즈(주)" userId="be105a1e-ef17-475a-a144-a250c389e8ce" providerId="ADAL" clId="{586E5115-B6DE-4448-9C61-60C7A61F2BB3}" dt="2020-07-01T04:52:35.277" v="57" actId="165"/>
          <ac:grpSpMkLst>
            <pc:docMk/>
            <pc:sldMk cId="2843855774" sldId="731"/>
            <ac:grpSpMk id="69" creationId="{1EC008CD-E8FD-4145-AF75-307DD849510F}"/>
          </ac:grpSpMkLst>
        </pc:grpChg>
        <pc:grpChg chg="del mod topLvl">
          <ac:chgData name="피티위즈(주)" userId="be105a1e-ef17-475a-a144-a250c389e8ce" providerId="ADAL" clId="{586E5115-B6DE-4448-9C61-60C7A61F2BB3}" dt="2020-07-01T04:54:46.729" v="169" actId="478"/>
          <ac:grpSpMkLst>
            <pc:docMk/>
            <pc:sldMk cId="2843855774" sldId="731"/>
            <ac:grpSpMk id="72" creationId="{409B0623-3D32-4874-983C-EADEE319596C}"/>
          </ac:grpSpMkLst>
        </pc:grpChg>
        <pc:grpChg chg="add del mod">
          <ac:chgData name="피티위즈(주)" userId="be105a1e-ef17-475a-a144-a250c389e8ce" providerId="ADAL" clId="{586E5115-B6DE-4448-9C61-60C7A61F2BB3}" dt="2020-07-01T04:54:08.930" v="162" actId="478"/>
          <ac:grpSpMkLst>
            <pc:docMk/>
            <pc:sldMk cId="2843855774" sldId="731"/>
            <ac:grpSpMk id="80" creationId="{A186B280-360E-427B-82A9-03BB9420DF42}"/>
          </ac:grpSpMkLst>
        </pc:grpChg>
        <pc:grpChg chg="add del mod">
          <ac:chgData name="피티위즈(주)" userId="be105a1e-ef17-475a-a144-a250c389e8ce" providerId="ADAL" clId="{586E5115-B6DE-4448-9C61-60C7A61F2BB3}" dt="2020-07-01T04:54:37.511" v="166" actId="165"/>
          <ac:grpSpMkLst>
            <pc:docMk/>
            <pc:sldMk cId="2843855774" sldId="731"/>
            <ac:grpSpMk id="84" creationId="{D4D74EFD-3260-431C-AD48-0244BFBA6F78}"/>
          </ac:grpSpMkLst>
        </pc:grpChg>
        <pc:grpChg chg="add del mod">
          <ac:chgData name="피티위즈(주)" userId="be105a1e-ef17-475a-a144-a250c389e8ce" providerId="ADAL" clId="{586E5115-B6DE-4448-9C61-60C7A61F2BB3}" dt="2020-07-01T04:58:33.260" v="366" actId="165"/>
          <ac:grpSpMkLst>
            <pc:docMk/>
            <pc:sldMk cId="2843855774" sldId="731"/>
            <ac:grpSpMk id="99" creationId="{7DEFC0D1-6DDB-42DA-854C-7558FAD70F8E}"/>
          </ac:grpSpMkLst>
        </pc:grpChg>
        <pc:grpChg chg="del mod topLvl">
          <ac:chgData name="피티위즈(주)" userId="be105a1e-ef17-475a-a144-a250c389e8ce" providerId="ADAL" clId="{586E5115-B6DE-4448-9C61-60C7A61F2BB3}" dt="2020-07-01T05:11:46.706" v="965" actId="478"/>
          <ac:grpSpMkLst>
            <pc:docMk/>
            <pc:sldMk cId="2843855774" sldId="731"/>
            <ac:grpSpMk id="109" creationId="{F876747A-6864-43FB-98E4-30D54BEF1292}"/>
          </ac:grpSpMkLst>
        </pc:grpChg>
        <pc:grpChg chg="add del mod">
          <ac:chgData name="피티위즈(주)" userId="be105a1e-ef17-475a-a144-a250c389e8ce" providerId="ADAL" clId="{586E5115-B6DE-4448-9C61-60C7A61F2BB3}" dt="2020-07-01T05:04:57.507" v="680" actId="165"/>
          <ac:grpSpMkLst>
            <pc:docMk/>
            <pc:sldMk cId="2843855774" sldId="731"/>
            <ac:grpSpMk id="121" creationId="{43B12FDE-83D7-42DE-B91D-E0E921D25905}"/>
          </ac:grpSpMkLst>
        </pc:grpChg>
        <pc:grpChg chg="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24" creationId="{D4CC7962-6B87-44BF-90FF-ADFCD7AF0143}"/>
          </ac:grpSpMkLst>
        </pc:grpChg>
        <pc:grpChg chg="add del mod">
          <ac:chgData name="피티위즈(주)" userId="be105a1e-ef17-475a-a144-a250c389e8ce" providerId="ADAL" clId="{586E5115-B6DE-4448-9C61-60C7A61F2BB3}" dt="2020-07-01T05:05:30.414" v="689" actId="165"/>
          <ac:grpSpMkLst>
            <pc:docMk/>
            <pc:sldMk cId="2843855774" sldId="731"/>
            <ac:grpSpMk id="127" creationId="{319A48E1-FC57-4BC0-83B8-F7BF2D6666B3}"/>
          </ac:grpSpMkLst>
        </pc:grpChg>
        <pc:grpChg chg="del mod topLvl">
          <ac:chgData name="피티위즈(주)" userId="be105a1e-ef17-475a-a144-a250c389e8ce" providerId="ADAL" clId="{586E5115-B6DE-4448-9C61-60C7A61F2BB3}" dt="2020-07-01T05:09:36.587" v="831" actId="165"/>
          <ac:grpSpMkLst>
            <pc:docMk/>
            <pc:sldMk cId="2843855774" sldId="731"/>
            <ac:grpSpMk id="130" creationId="{BD91FC18-88FA-42FD-B1E8-79261DA413AC}"/>
          </ac:grpSpMkLst>
        </pc:grpChg>
        <pc:grpChg chg="del mod topLvl">
          <ac:chgData name="피티위즈(주)" userId="be105a1e-ef17-475a-a144-a250c389e8ce" providerId="ADAL" clId="{586E5115-B6DE-4448-9C61-60C7A61F2BB3}" dt="2020-07-01T05:17:55.541" v="1103" actId="165"/>
          <ac:grpSpMkLst>
            <pc:docMk/>
            <pc:sldMk cId="2843855774" sldId="731"/>
            <ac:grpSpMk id="133" creationId="{EA5BBB91-42C4-42F9-AB0A-190DEB74F225}"/>
          </ac:grpSpMkLst>
        </pc:grpChg>
        <pc:picChg chg="add del mod">
          <ac:chgData name="피티위즈(주)" userId="be105a1e-ef17-475a-a144-a250c389e8ce" providerId="ADAL" clId="{586E5115-B6DE-4448-9C61-60C7A61F2BB3}" dt="2020-07-01T05:43:21.518" v="1510" actId="478"/>
          <ac:picMkLst>
            <pc:docMk/>
            <pc:sldMk cId="2843855774" sldId="731"/>
            <ac:picMk id="68" creationId="{F48FB0B1-D418-46CF-803A-C8171113F609}"/>
          </ac:picMkLst>
        </pc:picChg>
        <pc:picChg chg="add del mod">
          <ac:chgData name="피티위즈(주)" userId="be105a1e-ef17-475a-a144-a250c389e8ce" providerId="ADAL" clId="{586E5115-B6DE-4448-9C61-60C7A61F2BB3}" dt="2020-07-01T05:43:23.096" v="1511" actId="478"/>
          <ac:picMkLst>
            <pc:docMk/>
            <pc:sldMk cId="2843855774" sldId="731"/>
            <ac:picMk id="83" creationId="{C2C6C6BD-45BB-4B6A-82DB-CFE0E5491D9F}"/>
          </ac:picMkLst>
        </pc:picChg>
      </pc:sldChg>
      <pc:sldChg chg="addSp delSp 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1141829253" sldId="732"/>
        </pc:sldMkLst>
        <pc:spChg chg="add mod ord">
          <ac:chgData name="피티위즈(주)" userId="be105a1e-ef17-475a-a144-a250c389e8ce" providerId="ADAL" clId="{586E5115-B6DE-4448-9C61-60C7A61F2BB3}" dt="2020-07-02T06:52:42.966" v="4298" actId="208"/>
          <ac:spMkLst>
            <pc:docMk/>
            <pc:sldMk cId="1141829253" sldId="732"/>
            <ac:spMk id="2" creationId="{74CBCCDA-7708-4792-AC1B-5CE2043005E3}"/>
          </ac:spMkLst>
        </pc:spChg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1141829253" sldId="732"/>
            <ac:spMk id="64" creationId="{2049EC27-F723-41DB-A03A-8F2E558E9F3C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94" creationId="{9B3CDA18-C9FC-4DAB-A555-D815678D7BA1}"/>
          </ac:spMkLst>
        </pc:spChg>
        <pc:spChg chg="mo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5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6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07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45.980" v="4292" actId="207"/>
          <ac:spMkLst>
            <pc:docMk/>
            <pc:sldMk cId="1141829253" sldId="732"/>
            <ac:spMk id="117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39.153" v="4287" actId="207"/>
          <ac:spMkLst>
            <pc:docMk/>
            <pc:sldMk cId="1141829253" sldId="732"/>
            <ac:spMk id="118" creationId="{00000000-0000-0000-0000-000000000000}"/>
          </ac:spMkLst>
        </pc:spChg>
        <pc:spChg chg="del mod topLvl">
          <ac:chgData name="피티위즈(주)" userId="be105a1e-ef17-475a-a144-a250c389e8ce" providerId="ADAL" clId="{586E5115-B6DE-4448-9C61-60C7A61F2BB3}" dt="2020-07-01T05:51:05.070" v="1636" actId="478"/>
          <ac:spMkLst>
            <pc:docMk/>
            <pc:sldMk cId="1141829253" sldId="732"/>
            <ac:spMk id="119" creationId="{00000000-0000-0000-0000-000000000000}"/>
          </ac:spMkLst>
        </pc:spChg>
        <pc:spChg chg="mod ord topLvl">
          <ac:chgData name="피티위즈(주)" userId="be105a1e-ef17-475a-a144-a250c389e8ce" providerId="ADAL" clId="{586E5115-B6DE-4448-9C61-60C7A61F2BB3}" dt="2020-07-02T06:51:59.058" v="4293" actId="207"/>
          <ac:spMkLst>
            <pc:docMk/>
            <pc:sldMk cId="1141829253" sldId="732"/>
            <ac:spMk id="134" creationId="{00000000-0000-0000-0000-000000000000}"/>
          </ac:spMkLst>
        </pc:spChg>
        <pc:spChg chg="add mod ord">
          <ac:chgData name="피티위즈(주)" userId="be105a1e-ef17-475a-a144-a250c389e8ce" providerId="ADAL" clId="{586E5115-B6DE-4448-9C61-60C7A61F2BB3}" dt="2020-07-02T06:52:44.185" v="4299" actId="208"/>
          <ac:spMkLst>
            <pc:docMk/>
            <pc:sldMk cId="1141829253" sldId="732"/>
            <ac:spMk id="144" creationId="{B09BAC3D-8A2B-49F7-9746-A1850CF194F2}"/>
          </ac:spMkLst>
        </pc:spChg>
        <pc:spChg chg="add mod ord">
          <ac:chgData name="피티위즈(주)" userId="be105a1e-ef17-475a-a144-a250c389e8ce" providerId="ADAL" clId="{586E5115-B6DE-4448-9C61-60C7A61F2BB3}" dt="2020-07-02T06:52:09.151" v="4295" actId="207"/>
          <ac:spMkLst>
            <pc:docMk/>
            <pc:sldMk cId="1141829253" sldId="732"/>
            <ac:spMk id="146" creationId="{4C4DA651-1E87-4A33-8E1E-B6F86E6007C4}"/>
          </ac:spMkLst>
        </pc:spChg>
        <pc:spChg chg="add mod">
          <ac:chgData name="피티위즈(주)" userId="be105a1e-ef17-475a-a144-a250c389e8ce" providerId="ADAL" clId="{586E5115-B6DE-4448-9C61-60C7A61F2BB3}" dt="2020-07-01T05:58:23.893" v="1862" actId="1076"/>
          <ac:spMkLst>
            <pc:docMk/>
            <pc:sldMk cId="1141829253" sldId="732"/>
            <ac:spMk id="147" creationId="{5CCDE251-4C73-4A71-BAB6-519B98DC6279}"/>
          </ac:spMkLst>
        </pc:spChg>
        <pc:spChg chg="mod topLvl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159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6:52:25.823" v="4296" actId="207"/>
          <ac:spMkLst>
            <pc:docMk/>
            <pc:sldMk cId="1141829253" sldId="732"/>
            <ac:spMk id="19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5:58:00.503" v="1858" actId="207"/>
          <ac:spMkLst>
            <pc:docMk/>
            <pc:sldMk cId="1141829253" sldId="732"/>
            <ac:spMk id="19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197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198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200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2T07:07:09.959" v="4595" actId="165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6:58.913" v="1826" actId="555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1T05:57:07.006" v="1828" actId="12788"/>
          <ac:spMkLst>
            <pc:docMk/>
            <pc:sldMk cId="1141829253" sldId="732"/>
            <ac:spMk id="216" creationId="{00000000-0000-0000-0000-000000000000}"/>
          </ac:spMkLst>
        </pc:spChg>
        <pc:spChg chg="mod topLvl">
          <ac:chgData name="피티위즈(주)" userId="be105a1e-ef17-475a-a144-a250c389e8ce" providerId="ADAL" clId="{586E5115-B6DE-4448-9C61-60C7A61F2BB3}" dt="2020-07-01T05:58:29.970" v="1863" actId="122"/>
          <ac:spMkLst>
            <pc:docMk/>
            <pc:sldMk cId="1141829253" sldId="732"/>
            <ac:spMk id="219" creationId="{00000000-0000-0000-0000-00000000000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21" creationId="{B38B1840-8D49-4FAB-BCF0-0CF53E8AB37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22" creationId="{47947E7A-778C-4926-A300-09106EC63D6E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6" creationId="{7978D3B5-7F39-4AD5-B27A-BE8957EFF403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7" creationId="{7056F9EA-C1EA-4DDA-B05E-937CA81D51DF}"/>
          </ac:spMkLst>
        </pc:spChg>
        <pc:spChg chg="del">
          <ac:chgData name="피티위즈(주)" userId="be105a1e-ef17-475a-a144-a250c389e8ce" providerId="ADAL" clId="{586E5115-B6DE-4448-9C61-60C7A61F2BB3}" dt="2020-07-01T05:58:04.433" v="1859" actId="478"/>
          <ac:spMkLst>
            <pc:docMk/>
            <pc:sldMk cId="1141829253" sldId="732"/>
            <ac:spMk id="238" creationId="{3ADF498C-E552-42C9-8BD2-8A73501220D3}"/>
          </ac:spMkLst>
        </pc:spChg>
        <pc:spChg chg="mod">
          <ac:chgData name="피티위즈(주)" userId="be105a1e-ef17-475a-a144-a250c389e8ce" providerId="ADAL" clId="{586E5115-B6DE-4448-9C61-60C7A61F2BB3}" dt="2020-07-01T05:58:41.470" v="1866" actId="3064"/>
          <ac:spMkLst>
            <pc:docMk/>
            <pc:sldMk cId="1141829253" sldId="732"/>
            <ac:spMk id="239" creationId="{1ED4BEC4-4E6F-4B93-AD2B-2BE684762BAE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4" creationId="{CF910D3F-FBE7-4F21-B1AD-AB0428184CE7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5" creationId="{E4E70A88-6606-4123-9CAC-B8303979C916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6" creationId="{A0279D59-060E-42AB-9A14-4584AB0DB5FA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7" creationId="{725C6C4C-998A-44F1-B2BF-798EA021610F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8" creationId="{C8B5C3AF-712B-4493-A030-C3EFE5928E31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49" creationId="{090DF1F3-2B2F-40A4-BCBC-13321610A40C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0" creationId="{C0F5BD56-A2EE-4118-8D15-132BEC544812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1" creationId="{63880030-1A1F-48E0-B26C-92F2456163CD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2" creationId="{4FC10DBA-2A85-4F1D-831E-B7858209A750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3" creationId="{2331AEB5-A1BE-41C3-A3CB-7A17061A850A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5" creationId="{164DFB1E-1C47-4A25-B013-52099534334E}"/>
          </ac:spMkLst>
        </pc:spChg>
        <pc:spChg chg="mod">
          <ac:chgData name="피티위즈(주)" userId="be105a1e-ef17-475a-a144-a250c389e8ce" providerId="ADAL" clId="{586E5115-B6DE-4448-9C61-60C7A61F2BB3}" dt="2020-07-01T05:58:20.830" v="1861" actId="1076"/>
          <ac:spMkLst>
            <pc:docMk/>
            <pc:sldMk cId="1141829253" sldId="732"/>
            <ac:spMk id="256" creationId="{F0F81E1E-BBB9-4D90-BAE8-EDDAB628E104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0" creationId="{741CF2B1-3F97-43B8-BD09-36EBEEEE79F5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1" creationId="{EBB5FAD6-91B9-4BB1-8AA5-2B4613008167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3" creationId="{8536AE5C-14F3-4B86-9739-E4247EFAF0DB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4" creationId="{3CC49A19-5BE3-4028-AB66-3E47C7638939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5" creationId="{D5851C72-B581-44CB-96B5-7CF4F87136D0}"/>
          </ac:spMkLst>
        </pc:spChg>
        <pc:spChg chg="mod">
          <ac:chgData name="피티위즈(주)" userId="be105a1e-ef17-475a-a144-a250c389e8ce" providerId="ADAL" clId="{586E5115-B6DE-4448-9C61-60C7A61F2BB3}" dt="2020-07-02T07:07:12.506" v="4596" actId="555"/>
          <ac:spMkLst>
            <pc:docMk/>
            <pc:sldMk cId="1141829253" sldId="732"/>
            <ac:spMk id="286" creationId="{6B09BF73-9C6F-482C-AAC7-ACA5B22102D2}"/>
          </ac:spMkLst>
        </pc:spChg>
        <pc:spChg chg="mod topLvl">
          <ac:chgData name="피티위즈(주)" userId="be105a1e-ef17-475a-a144-a250c389e8ce" providerId="ADAL" clId="{586E5115-B6DE-4448-9C61-60C7A61F2BB3}" dt="2020-07-02T07:07:19.958" v="4597" actId="207"/>
          <ac:spMkLst>
            <pc:docMk/>
            <pc:sldMk cId="1141829253" sldId="732"/>
            <ac:spMk id="287" creationId="{F7F0924A-C40B-449B-85F6-912A8D26643D}"/>
          </ac:spMkLst>
        </pc:spChg>
        <pc:grpChg chg="add del mod">
          <ac:chgData name="피티위즈(주)" userId="be105a1e-ef17-475a-a144-a250c389e8ce" providerId="ADAL" clId="{586E5115-B6DE-4448-9C61-60C7A61F2BB3}" dt="2020-07-01T05:50:56.243" v="1632" actId="165"/>
          <ac:grpSpMkLst>
            <pc:docMk/>
            <pc:sldMk cId="1141829253" sldId="732"/>
            <ac:grpSpMk id="3" creationId="{42E44F46-D1AE-4569-A34F-F7D613A2F457}"/>
          </ac:grpSpMkLst>
        </pc:grpChg>
        <pc:grpChg chg="add del mod">
          <ac:chgData name="피티위즈(주)" userId="be105a1e-ef17-475a-a144-a250c389e8ce" providerId="ADAL" clId="{586E5115-B6DE-4448-9C61-60C7A61F2BB3}" dt="2020-07-01T05:56:44.132" v="1823" actId="165"/>
          <ac:grpSpMkLst>
            <pc:docMk/>
            <pc:sldMk cId="1141829253" sldId="732"/>
            <ac:grpSpMk id="4" creationId="{07CDF86B-52D9-4FB5-98B8-774A6E4CB042}"/>
          </ac:grpSpMkLst>
        </pc:grpChg>
        <pc:grpChg chg="add mod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5" creationId="{B0665DA3-DF63-4CB0-B263-24D01F493A6F}"/>
          </ac:grpSpMkLst>
        </pc:grpChg>
        <pc:grpChg chg="add del mod">
          <ac:chgData name="피티위즈(주)" userId="be105a1e-ef17-475a-a144-a250c389e8ce" providerId="ADAL" clId="{586E5115-B6DE-4448-9C61-60C7A61F2BB3}" dt="2020-07-02T07:07:09.959" v="4595" actId="165"/>
          <ac:grpSpMkLst>
            <pc:docMk/>
            <pc:sldMk cId="1141829253" sldId="732"/>
            <ac:grpSpMk id="6" creationId="{30494029-C614-4847-8C72-40A11EBE504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7" creationId="{00000000-0000-0000-0000-00000000000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586E5115-B6DE-4448-9C61-60C7A61F2BB3}" dt="2020-07-01T05:58:00.503" v="1858" actId="207"/>
          <ac:grpSpMkLst>
            <pc:docMk/>
            <pc:sldMk cId="1141829253" sldId="732"/>
            <ac:grpSpMk id="19" creationId="{00000000-0000-0000-0000-000000000000}"/>
          </ac:grpSpMkLst>
        </pc:grpChg>
        <pc:grpChg chg="del mod topLvl">
          <ac:chgData name="피티위즈(주)" userId="be105a1e-ef17-475a-a144-a250c389e8ce" providerId="ADAL" clId="{586E5115-B6DE-4448-9C61-60C7A61F2BB3}" dt="2020-07-01T05:51:23.273" v="1640" actId="165"/>
          <ac:grpSpMkLst>
            <pc:docMk/>
            <pc:sldMk cId="1141829253" sldId="732"/>
            <ac:grpSpMk id="23" creationId="{4028BF8D-B51D-4625-9BD8-83B38A4EF35A}"/>
          </ac:grpSpMkLst>
        </pc:grpChg>
        <pc:grpChg chg="del mod topLvl">
          <ac:chgData name="피티위즈(주)" userId="be105a1e-ef17-475a-a144-a250c389e8ce" providerId="ADAL" clId="{586E5115-B6DE-4448-9C61-60C7A61F2BB3}" dt="2020-07-01T05:51:23.273" v="1640" actId="165"/>
          <ac:grpSpMkLst>
            <pc:docMk/>
            <pc:sldMk cId="1141829253" sldId="732"/>
            <ac:grpSpMk id="27" creationId="{F71A0BAD-8EBB-42DB-BB00-7173AAC5BC84}"/>
          </ac:grpSpMkLst>
        </pc:grpChg>
        <pc:grpChg chg="del">
          <ac:chgData name="피티위즈(주)" userId="be105a1e-ef17-475a-a144-a250c389e8ce" providerId="ADAL" clId="{586E5115-B6DE-4448-9C61-60C7A61F2BB3}" dt="2020-07-01T05:58:04.433" v="1859" actId="478"/>
          <ac:grpSpMkLst>
            <pc:docMk/>
            <pc:sldMk cId="1141829253" sldId="732"/>
            <ac:grpSpMk id="95" creationId="{3260BFBF-B823-46DA-926A-E2ACF596E775}"/>
          </ac:grpSpMkLst>
        </pc:grpChg>
        <pc:grpChg chg="del">
          <ac:chgData name="피티위즈(주)" userId="be105a1e-ef17-475a-a144-a250c389e8ce" providerId="ADAL" clId="{586E5115-B6DE-4448-9C61-60C7A61F2BB3}" dt="2020-07-01T05:58:04.433" v="1859" actId="478"/>
          <ac:grpSpMkLst>
            <pc:docMk/>
            <pc:sldMk cId="1141829253" sldId="732"/>
            <ac:grpSpMk id="170" creationId="{3FFD0F78-225B-4CF5-B36B-C142CE9590FD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17" creationId="{30CD9C8F-4D64-41C8-993B-2C8B04DD4023}"/>
          </ac:grpSpMkLst>
        </pc:grpChg>
        <pc:grpChg chg="mod topLvl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243" creationId="{330C3CB5-1DA0-4426-8FF6-547E47120463}"/>
          </ac:grpSpMkLst>
        </pc:grpChg>
        <pc:grpChg chg="mod topLvl">
          <ac:chgData name="피티위즈(주)" userId="be105a1e-ef17-475a-a144-a250c389e8ce" providerId="ADAL" clId="{586E5115-B6DE-4448-9C61-60C7A61F2BB3}" dt="2020-07-01T05:58:20.830" v="1861" actId="1076"/>
          <ac:grpSpMkLst>
            <pc:docMk/>
            <pc:sldMk cId="1141829253" sldId="732"/>
            <ac:grpSpMk id="254" creationId="{482EE63B-06C5-4166-A1F5-F6E5175CC3BF}"/>
          </ac:grpSpMkLst>
        </pc:grpChg>
        <pc:grpChg chg="del mod">
          <ac:chgData name="피티위즈(주)" userId="be105a1e-ef17-475a-a144-a250c389e8ce" providerId="ADAL" clId="{586E5115-B6DE-4448-9C61-60C7A61F2BB3}" dt="2020-07-01T05:49:35.933" v="1612" actId="165"/>
          <ac:grpSpMkLst>
            <pc:docMk/>
            <pc:sldMk cId="1141829253" sldId="732"/>
            <ac:grpSpMk id="260" creationId="{31A1F621-B957-4C73-9E9D-10D0CB15913B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79" creationId="{A3CB35FE-2EF1-49E1-82B2-BB7CE0B0DEBB}"/>
          </ac:grpSpMkLst>
        </pc:grpChg>
        <pc:grpChg chg="mod topLvl">
          <ac:chgData name="피티위즈(주)" userId="be105a1e-ef17-475a-a144-a250c389e8ce" providerId="ADAL" clId="{586E5115-B6DE-4448-9C61-60C7A61F2BB3}" dt="2020-07-02T07:07:19.958" v="4597" actId="207"/>
          <ac:grpSpMkLst>
            <pc:docMk/>
            <pc:sldMk cId="1141829253" sldId="732"/>
            <ac:grpSpMk id="282" creationId="{196BE32E-DFA4-4C0C-8D8F-F3650E061F44}"/>
          </ac:grpSpMkLst>
        </pc:grpChg>
        <pc:picChg chg="add mod modCrop">
          <ac:chgData name="피티위즈(주)" userId="be105a1e-ef17-475a-a144-a250c389e8ce" providerId="ADAL" clId="{586E5115-B6DE-4448-9C61-60C7A61F2BB3}" dt="2020-07-01T05:56:11.993" v="1815" actId="18131"/>
          <ac:picMkLst>
            <pc:docMk/>
            <pc:sldMk cId="1141829253" sldId="732"/>
            <ac:picMk id="148" creationId="{1FA32322-ACAF-4CC0-AC40-96D983B00FBB}"/>
          </ac:picMkLst>
        </pc:picChg>
        <pc:picChg chg="add mod">
          <ac:chgData name="피티위즈(주)" userId="be105a1e-ef17-475a-a144-a250c389e8ce" providerId="ADAL" clId="{586E5115-B6DE-4448-9C61-60C7A61F2BB3}" dt="2020-07-01T05:55:48.166" v="1812" actId="1036"/>
          <ac:picMkLst>
            <pc:docMk/>
            <pc:sldMk cId="1141829253" sldId="732"/>
            <ac:picMk id="155" creationId="{1397C0B4-4C18-4F2F-B3D7-982D36982A38}"/>
          </ac:picMkLst>
        </pc:picChg>
        <pc:cxnChg chg="del mod topLvl">
          <ac:chgData name="피티위즈(주)" userId="be105a1e-ef17-475a-a144-a250c389e8ce" providerId="ADAL" clId="{586E5115-B6DE-4448-9C61-60C7A61F2BB3}" dt="2020-07-01T05:49:55.417" v="1618" actId="478"/>
          <ac:cxnSpMkLst>
            <pc:docMk/>
            <pc:sldMk cId="1141829253" sldId="732"/>
            <ac:cxnSpMk id="192" creationId="{00000000-0000-0000-0000-000000000000}"/>
          </ac:cxnSpMkLst>
        </pc:cxnChg>
        <pc:cxnChg chg="del mod topLvl">
          <ac:chgData name="피티위즈(주)" userId="be105a1e-ef17-475a-a144-a250c389e8ce" providerId="ADAL" clId="{586E5115-B6DE-4448-9C61-60C7A61F2BB3}" dt="2020-07-01T05:49:55.417" v="1618" actId="478"/>
          <ac:cxnSpMkLst>
            <pc:docMk/>
            <pc:sldMk cId="1141829253" sldId="732"/>
            <ac:cxnSpMk id="195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4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5" creationId="{00000000-0000-0000-0000-000000000000}"/>
          </ac:cxnSpMkLst>
        </pc:cxnChg>
        <pc:cxnChg chg="mod topLvl">
          <ac:chgData name="피티위즈(주)" userId="be105a1e-ef17-475a-a144-a250c389e8ce" providerId="ADAL" clId="{586E5115-B6DE-4448-9C61-60C7A61F2BB3}" dt="2020-07-02T07:07:09.959" v="4595" actId="165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294641591" sldId="733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294641591" sldId="733"/>
            <ac:spMk id="2" creationId="{30DBCC01-20C7-434A-9416-FEA59A8B8D6E}"/>
          </ac:spMkLst>
        </pc:spChg>
      </pc:sldChg>
      <pc:sldChg chg="modSp mod chgLayout">
        <pc:chgData name="피티위즈(주)" userId="be105a1e-ef17-475a-a144-a250c389e8ce" providerId="ADAL" clId="{586E5115-B6DE-4448-9C61-60C7A61F2BB3}" dt="2020-07-02T07:10:56.964" v="4615" actId="700"/>
        <pc:sldMkLst>
          <pc:docMk/>
          <pc:sldMk cId="3178138498" sldId="734"/>
        </pc:sldMkLst>
        <pc:spChg chg="mod ord">
          <ac:chgData name="피티위즈(주)" userId="be105a1e-ef17-475a-a144-a250c389e8ce" providerId="ADAL" clId="{586E5115-B6DE-4448-9C61-60C7A61F2BB3}" dt="2020-07-02T07:10:56.964" v="4615" actId="700"/>
          <ac:spMkLst>
            <pc:docMk/>
            <pc:sldMk cId="3178138498" sldId="734"/>
            <ac:spMk id="3" creationId="{EFF7CA9C-8C72-46F7-A4DB-21C9419C8C7C}"/>
          </ac:spMkLst>
        </pc:spChg>
      </pc:sldChg>
      <pc:sldChg chg="addSp delSp modSp mod modClrScheme chgLayout">
        <pc:chgData name="피티위즈(주)" userId="be105a1e-ef17-475a-a144-a250c389e8ce" providerId="ADAL" clId="{586E5115-B6DE-4448-9C61-60C7A61F2BB3}" dt="2020-07-02T07:11:03.838" v="4616" actId="700"/>
        <pc:sldMkLst>
          <pc:docMk/>
          <pc:sldMk cId="1179524169" sldId="735"/>
        </pc:sldMkLst>
        <pc:spChg chg="add del mod">
          <ac:chgData name="피티위즈(주)" userId="be105a1e-ef17-475a-a144-a250c389e8ce" providerId="ADAL" clId="{586E5115-B6DE-4448-9C61-60C7A61F2BB3}" dt="2020-07-02T05:58:04.235" v="3356" actId="21"/>
          <ac:spMkLst>
            <pc:docMk/>
            <pc:sldMk cId="1179524169" sldId="735"/>
            <ac:spMk id="2" creationId="{95502280-95CA-4E9F-A9E4-BDD7EBA2AB2E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6" creationId="{93B4BBC4-26FD-4DE3-9064-5E6BEE536E62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8" creationId="{0090DB62-F34E-4B33-AF65-A13F26346AB5}"/>
          </ac:spMkLst>
        </pc:spChg>
        <pc:spChg chg="mod">
          <ac:chgData name="피티위즈(주)" userId="be105a1e-ef17-475a-a144-a250c389e8ce" providerId="ADAL" clId="{586E5115-B6DE-4448-9C61-60C7A61F2BB3}" dt="2020-07-02T05:41:43.390" v="3188" actId="1076"/>
          <ac:spMkLst>
            <pc:docMk/>
            <pc:sldMk cId="1179524169" sldId="735"/>
            <ac:spMk id="10" creationId="{FF03205A-0186-4298-9D23-1F168042322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1" creationId="{3B786D9F-570C-43C5-8357-1F0A38A985C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2" creationId="{A556FB79-E6E4-4F18-9D13-7280B968D26D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4" creationId="{282F1A8A-CDD0-4C5A-AB6E-E1164400ED3A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6" creationId="{8BDEB653-BE8F-4F5F-810E-450017A8C157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7" creationId="{D870C773-936C-4E3D-A151-545628760AD9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8" creationId="{6862DFCB-F851-4DC5-96E1-609261D4D4D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19" creationId="{F7020D59-D445-4CF2-9675-46E6568F712B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0" creationId="{B5371096-033E-45E5-9B5D-C2CA68FFFFB6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1" creationId="{398C4F90-C3B9-4821-97B8-CFFFE51B80B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2" creationId="{F439480C-087C-4E92-B55D-54FBF974D363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3" creationId="{83C971E2-EC50-47AF-B708-FEED8E264E48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4" creationId="{48606E97-EF92-443D-A37F-68CA64B21EEB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5" creationId="{40B87929-D5A0-480E-95C1-AA56BEA46B3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6" creationId="{134C582E-A616-451E-BFC2-01095D1B542E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8" creationId="{537E1E6E-1CE0-4660-8405-23A8EE5A2BFD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29" creationId="{11A86638-C724-4ED1-97B1-0D81357BC931}"/>
          </ac:spMkLst>
        </pc:spChg>
        <pc:spChg chg="mod">
          <ac:chgData name="피티위즈(주)" userId="be105a1e-ef17-475a-a144-a250c389e8ce" providerId="ADAL" clId="{586E5115-B6DE-4448-9C61-60C7A61F2BB3}" dt="2020-07-02T05:41:16.428" v="3177" actId="108"/>
          <ac:spMkLst>
            <pc:docMk/>
            <pc:sldMk cId="1179524169" sldId="735"/>
            <ac:spMk id="43" creationId="{64883229-4BEC-4B8D-8652-63806DA78408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6" creationId="{A3697EC0-A866-4A0B-8794-4E2BB998D631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7" creationId="{1DD6E0FF-FD57-4C04-AEDC-97A4D499DCFD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8" creationId="{A9813497-3BB5-41B3-930F-99A31124A7D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49" creationId="{9F9C9079-A1E2-4F12-BF91-0BE02C92CDD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0" creationId="{8113227E-C3E2-4943-AC6E-F133FC18063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2" creationId="{CD020F23-AF7A-4149-AE37-177AAF0062F5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3" creationId="{C119D3A0-BACD-4C9B-8F12-8E535645FFD3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4" creationId="{68739E0C-146C-4CEF-B2BE-F6ADEE643C2D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5" creationId="{3BD1DA8B-F3FA-47BC-A9B0-252EA9C2D4E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6" creationId="{FE2354E7-ABC0-486D-BDA6-09C1C42E83C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7" creationId="{42C93039-376D-42B2-B7E3-9542BF6EEBB1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8" creationId="{8F612152-E446-4B26-AEC3-FC994BFF912F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59" creationId="{B7104F40-518A-4DDC-8541-4D8B66D1E979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0" creationId="{C1BAC7F7-C2D6-4BD9-AA06-DB555AF28A2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1" creationId="{7423902C-E185-4884-BDA1-71DE9F337B07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2" creationId="{8043284F-6CDE-4013-9E62-879F04EFA346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3" creationId="{8D1D2780-B0A2-4447-8EC8-5912E06FC844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4" creationId="{DA0030D8-7584-4214-9C71-F0C8ECBF4EA8}"/>
          </ac:spMkLst>
        </pc:spChg>
        <pc:spChg chg="mod topLvl">
          <ac:chgData name="피티위즈(주)" userId="be105a1e-ef17-475a-a144-a250c389e8ce" providerId="ADAL" clId="{586E5115-B6DE-4448-9C61-60C7A61F2BB3}" dt="2020-07-02T05:42:38.916" v="3198" actId="165"/>
          <ac:spMkLst>
            <pc:docMk/>
            <pc:sldMk cId="1179524169" sldId="735"/>
            <ac:spMk id="65" creationId="{86134325-CBAF-4817-8EF8-9A9AAF7498C3}"/>
          </ac:spMkLst>
        </pc:spChg>
        <pc:spChg chg="mod or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7" creationId="{9E886941-FB58-487A-877A-E678DDA9EA41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8" creationId="{28233D8E-0BC6-447D-8ABE-617F57842B6B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69" creationId="{9E3D317F-39D9-4D30-ACBD-76E50639AED5}"/>
          </ac:spMkLst>
        </pc:spChg>
        <pc:spChg chg="add mod">
          <ac:chgData name="피티위즈(주)" userId="be105a1e-ef17-475a-a144-a250c389e8ce" providerId="ADAL" clId="{586E5115-B6DE-4448-9C61-60C7A61F2BB3}" dt="2020-07-02T07:10:13.981" v="4610" actId="164"/>
          <ac:spMkLst>
            <pc:docMk/>
            <pc:sldMk cId="1179524169" sldId="735"/>
            <ac:spMk id="70" creationId="{122CA6E2-26FF-4479-BB49-9CD040DC2028}"/>
          </ac:spMkLst>
        </pc:spChg>
        <pc:spChg chg="del">
          <ac:chgData name="피티위즈(주)" userId="be105a1e-ef17-475a-a144-a250c389e8ce" providerId="ADAL" clId="{586E5115-B6DE-4448-9C61-60C7A61F2BB3}" dt="2020-07-02T07:10:31.262" v="4613" actId="478"/>
          <ac:spMkLst>
            <pc:docMk/>
            <pc:sldMk cId="1179524169" sldId="735"/>
            <ac:spMk id="72" creationId="{99BD624F-1DF8-4F96-B489-731EADF5D3D7}"/>
          </ac:spMkLst>
        </pc:spChg>
        <pc:grpChg chg="del mod">
          <ac:chgData name="피티위즈(주)" userId="be105a1e-ef17-475a-a144-a250c389e8ce" providerId="ADAL" clId="{586E5115-B6DE-4448-9C61-60C7A61F2BB3}" dt="2020-07-02T05:42:29.680" v="3193" actId="478"/>
          <ac:grpSpMkLst>
            <pc:docMk/>
            <pc:sldMk cId="1179524169" sldId="735"/>
            <ac:grpSpMk id="5" creationId="{1D0E8F8F-174D-4705-A140-5332C3971174}"/>
          </ac:grpSpMkLst>
        </pc:grpChg>
        <pc:grpChg chg="del mod">
          <ac:chgData name="피티위즈(주)" userId="be105a1e-ef17-475a-a144-a250c389e8ce" providerId="ADAL" clId="{586E5115-B6DE-4448-9C61-60C7A61F2BB3}" dt="2020-07-02T05:57:17.769" v="3342" actId="478"/>
          <ac:grpSpMkLst>
            <pc:docMk/>
            <pc:sldMk cId="1179524169" sldId="735"/>
            <ac:grpSpMk id="33" creationId="{A2CB57FC-1C64-478E-AEFB-9B2D5DA88F03}"/>
          </ac:grpSpMkLst>
        </pc:grpChg>
        <pc:grpChg chg="add del mod">
          <ac:chgData name="피티위즈(주)" userId="be105a1e-ef17-475a-a144-a250c389e8ce" providerId="ADAL" clId="{586E5115-B6DE-4448-9C61-60C7A61F2BB3}" dt="2020-07-02T05:55:31.617" v="3212" actId="478"/>
          <ac:grpSpMkLst>
            <pc:docMk/>
            <pc:sldMk cId="1179524169" sldId="735"/>
            <ac:grpSpMk id="45" creationId="{F876ADC4-3DAE-429E-B597-DC2660A581B7}"/>
          </ac:grpSpMkLst>
        </pc:grpChg>
        <pc:grpChg chg="add mod">
          <ac:chgData name="피티위즈(주)" userId="be105a1e-ef17-475a-a144-a250c389e8ce" providerId="ADAL" clId="{586E5115-B6DE-4448-9C61-60C7A61F2BB3}" dt="2020-07-02T07:10:15.825" v="4611" actId="14100"/>
          <ac:grpSpMkLst>
            <pc:docMk/>
            <pc:sldMk cId="1179524169" sldId="735"/>
            <ac:grpSpMk id="73" creationId="{94A04D9B-7DED-47BC-8A7A-DD6CA4759347}"/>
          </ac:grpSpMkLst>
        </pc:grpChg>
        <pc:picChg chg="add del mod">
          <ac:chgData name="피티위즈(주)" userId="be105a1e-ef17-475a-a144-a250c389e8ce" providerId="ADAL" clId="{586E5115-B6DE-4448-9C61-60C7A61F2BB3}" dt="2020-07-02T05:41:15.358" v="3176" actId="27803"/>
          <ac:picMkLst>
            <pc:docMk/>
            <pc:sldMk cId="1179524169" sldId="735"/>
            <ac:picMk id="4" creationId="{1D0E8F8F-174D-4705-A140-5332C3971174}"/>
          </ac:picMkLst>
        </pc:picChg>
        <pc:picChg chg="add del mod">
          <ac:chgData name="피티위즈(주)" userId="be105a1e-ef17-475a-a144-a250c389e8ce" providerId="ADAL" clId="{586E5115-B6DE-4448-9C61-60C7A61F2BB3}" dt="2020-07-02T05:42:36.704" v="3196" actId="27803"/>
          <ac:picMkLst>
            <pc:docMk/>
            <pc:sldMk cId="1179524169" sldId="735"/>
            <ac:picMk id="44" creationId="{F876ADC4-3DAE-429E-B597-DC2660A581B7}"/>
          </ac:picMkLst>
        </pc:picChg>
        <pc:picChg chg="add del mod">
          <ac:chgData name="피티위즈(주)" userId="be105a1e-ef17-475a-a144-a250c389e8ce" providerId="ADAL" clId="{586E5115-B6DE-4448-9C61-60C7A61F2BB3}" dt="2020-07-02T05:55:08.628" v="3203" actId="27803"/>
          <ac:picMkLst>
            <pc:docMk/>
            <pc:sldMk cId="1179524169" sldId="735"/>
            <ac:picMk id="66" creationId="{9E886941-FB58-487A-877A-E678DDA9EA41}"/>
          </ac:picMkLst>
        </pc:picChg>
        <pc:cxnChg chg="mod">
          <ac:chgData name="피티위즈(주)" userId="be105a1e-ef17-475a-a144-a250c389e8ce" providerId="ADAL" clId="{586E5115-B6DE-4448-9C61-60C7A61F2BB3}" dt="2020-07-02T07:10:25.574" v="4612" actId="14100"/>
          <ac:cxnSpMkLst>
            <pc:docMk/>
            <pc:sldMk cId="1179524169" sldId="735"/>
            <ac:cxnSpMk id="30" creationId="{1AE587A9-EB12-4B1A-8219-F55F367C32A5}"/>
          </ac:cxnSpMkLst>
        </pc:cxnChg>
      </pc:sldChg>
      <pc:sldChg chg="delSp modSp mod modTransition modClrScheme chgLayout">
        <pc:chgData name="피티위즈(주)" userId="be105a1e-ef17-475a-a144-a250c389e8ce" providerId="ADAL" clId="{586E5115-B6DE-4448-9C61-60C7A61F2BB3}" dt="2020-07-02T07:11:45.758" v="4630" actId="700"/>
        <pc:sldMkLst>
          <pc:docMk/>
          <pc:sldMk cId="4236330738" sldId="738"/>
        </pc:sldMkLst>
        <pc:spChg chg="mod ord">
          <ac:chgData name="피티위즈(주)" userId="be105a1e-ef17-475a-a144-a250c389e8ce" providerId="ADAL" clId="{586E5115-B6DE-4448-9C61-60C7A61F2BB3}" dt="2020-07-02T07:11:45.758" v="4630" actId="700"/>
          <ac:spMkLst>
            <pc:docMk/>
            <pc:sldMk cId="4236330738" sldId="738"/>
            <ac:spMk id="17" creationId="{0A6DED6C-2F39-4309-901E-766E2B51DEFF}"/>
          </ac:spMkLst>
        </pc:spChg>
        <pc:spChg chg="mod topLvl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1" creationId="{7AFAB550-B7DF-42AF-821E-0FC79B1DC500}"/>
          </ac:spMkLst>
        </pc:spChg>
        <pc:spChg chg="mod topLvl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3" creationId="{6931B4F3-38FA-41B6-A7F2-76975673BC7A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5" creationId="{154C9467-1CFC-4399-A13D-BE7625FB3A0B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7" creationId="{37611C1A-72AC-4126-B15E-C431D0EED3E5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8" creationId="{F07D05CF-AE69-4292-BB19-1B5FEDCF5130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49" creationId="{C66EBA1C-FC81-452F-A60F-7CC7228EB3D8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1" creationId="{0245CA32-7AC0-4F6F-B284-CF08756221BE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2" creationId="{68598A49-7E43-40D9-8C86-708F6AB3B7E8}"/>
          </ac:spMkLst>
        </pc:spChg>
        <pc:spChg chg="mod">
          <ac:chgData name="피티위즈(주)" userId="be105a1e-ef17-475a-a144-a250c389e8ce" providerId="ADAL" clId="{586E5115-B6DE-4448-9C61-60C7A61F2BB3}" dt="2020-07-01T06:14:43.950" v="2161" actId="165"/>
          <ac:spMkLst>
            <pc:docMk/>
            <pc:sldMk cId="4236330738" sldId="738"/>
            <ac:spMk id="53" creationId="{780C581B-F08E-4516-87D1-BCCCE81A87EF}"/>
          </ac:spMkLst>
        </pc:spChg>
        <pc:grpChg chg="del mod">
          <ac:chgData name="피티위즈(주)" userId="be105a1e-ef17-475a-a144-a250c389e8ce" providerId="ADAL" clId="{586E5115-B6DE-4448-9C61-60C7A61F2BB3}" dt="2020-07-01T06:14:43.950" v="2161" actId="165"/>
          <ac:grpSpMkLst>
            <pc:docMk/>
            <pc:sldMk cId="4236330738" sldId="738"/>
            <ac:grpSpMk id="40" creationId="{290917E2-8636-4E7E-8D40-9A9C0E2083CA}"/>
          </ac:grpSpMkLst>
        </pc:grpChg>
        <pc:grpChg chg="mod topLvl">
          <ac:chgData name="피티위즈(주)" userId="be105a1e-ef17-475a-a144-a250c389e8ce" providerId="ADAL" clId="{586E5115-B6DE-4448-9C61-60C7A61F2BB3}" dt="2020-07-01T06:14:43.950" v="2161" actId="165"/>
          <ac:grpSpMkLst>
            <pc:docMk/>
            <pc:sldMk cId="4236330738" sldId="738"/>
            <ac:grpSpMk id="44" creationId="{0F921E4A-D843-4E6A-AEDA-B932D8D06DF8}"/>
          </ac:grpSpMkLst>
        </pc:grpChg>
      </pc:sldChg>
      <pc:sldChg chg="modSp mod modTransition modClrScheme chgLayout">
        <pc:chgData name="피티위즈(주)" userId="be105a1e-ef17-475a-a144-a250c389e8ce" providerId="ADAL" clId="{586E5115-B6DE-4448-9C61-60C7A61F2BB3}" dt="2020-07-02T07:11:37.712" v="4629" actId="700"/>
        <pc:sldMkLst>
          <pc:docMk/>
          <pc:sldMk cId="4036479309" sldId="739"/>
        </pc:sldMkLst>
        <pc:spChg chg="mod ord">
          <ac:chgData name="피티위즈(주)" userId="be105a1e-ef17-475a-a144-a250c389e8ce" providerId="ADAL" clId="{586E5115-B6DE-4448-9C61-60C7A61F2BB3}" dt="2020-07-02T07:11:37.712" v="4629" actId="700"/>
          <ac:spMkLst>
            <pc:docMk/>
            <pc:sldMk cId="4036479309" sldId="739"/>
            <ac:spMk id="2" creationId="{68D458CD-212E-451C-A6AD-0B542FFCF1F1}"/>
          </ac:spMkLst>
        </pc:spChg>
      </pc:sldChg>
      <pc:sldMasterChg chg="modSp mod modSldLayout">
        <pc:chgData name="피티위즈(주)" userId="be105a1e-ef17-475a-a144-a250c389e8ce" providerId="ADAL" clId="{586E5115-B6DE-4448-9C61-60C7A61F2BB3}" dt="2020-07-02T07:13:00.416" v="4636" actId="1076"/>
        <pc:sldMasterMkLst>
          <pc:docMk/>
          <pc:sldMasterMk cId="237427578" sldId="2147483679"/>
        </pc:sldMasterMkLst>
        <pc:spChg chg="mod">
          <ac:chgData name="피티위즈(주)" userId="be105a1e-ef17-475a-a144-a250c389e8ce" providerId="ADAL" clId="{586E5115-B6DE-4448-9C61-60C7A61F2BB3}" dt="2020-07-02T07:12:14.192" v="4633" actId="1036"/>
          <ac:spMkLst>
            <pc:docMk/>
            <pc:sldMasterMk cId="237427578" sldId="2147483679"/>
            <ac:spMk id="6" creationId="{00000000-0000-0000-0000-000000000000}"/>
          </ac:spMkLst>
        </pc:spChg>
        <pc:sldLayoutChg chg="delSp mod">
          <pc:chgData name="피티위즈(주)" userId="be105a1e-ef17-475a-a144-a250c389e8ce" providerId="ADAL" clId="{586E5115-B6DE-4448-9C61-60C7A61F2BB3}" dt="2020-07-02T07:11:29.228" v="4627" actId="478"/>
          <pc:sldLayoutMkLst>
            <pc:docMk/>
            <pc:sldMasterMk cId="237427578" sldId="2147483679"/>
            <pc:sldLayoutMk cId="3265512695" sldId="2147483680"/>
          </pc:sldLayoutMkLst>
          <pc:spChg chg="del">
            <ac:chgData name="피티위즈(주)" userId="be105a1e-ef17-475a-a144-a250c389e8ce" providerId="ADAL" clId="{586E5115-B6DE-4448-9C61-60C7A61F2BB3}" dt="2020-07-02T07:11:29.228" v="4627" actId="478"/>
            <ac:spMkLst>
              <pc:docMk/>
              <pc:sldMasterMk cId="237427578" sldId="2147483679"/>
              <pc:sldLayoutMk cId="3265512695" sldId="2147483680"/>
              <ac:spMk id="6" creationId="{00000000-0000-0000-0000-000000000000}"/>
            </ac:spMkLst>
          </pc:spChg>
        </pc:sldLayoutChg>
        <pc:sldLayoutChg chg="modSp mod">
          <pc:chgData name="피티위즈(주)" userId="be105a1e-ef17-475a-a144-a250c389e8ce" providerId="ADAL" clId="{586E5115-B6DE-4448-9C61-60C7A61F2BB3}" dt="2020-07-02T07:13:00.416" v="4636" actId="1076"/>
          <pc:sldLayoutMkLst>
            <pc:docMk/>
            <pc:sldMasterMk cId="237427578" sldId="2147483679"/>
            <pc:sldLayoutMk cId="357874015" sldId="2147483681"/>
          </pc:sldLayoutMkLst>
          <pc:picChg chg="mod">
            <ac:chgData name="피티위즈(주)" userId="be105a1e-ef17-475a-a144-a250c389e8ce" providerId="ADAL" clId="{586E5115-B6DE-4448-9C61-60C7A61F2BB3}" dt="2020-07-02T07:13:00.416" v="4636" actId="1076"/>
            <ac:picMkLst>
              <pc:docMk/>
              <pc:sldMasterMk cId="237427578" sldId="2147483679"/>
              <pc:sldLayoutMk cId="357874015" sldId="2147483681"/>
              <ac:picMk id="3" creationId="{88DBE992-5E8F-4FBC-B8FB-81EB40103FF4}"/>
            </ac:picMkLst>
          </pc:picChg>
        </pc:sldLayoutChg>
      </pc:sldMasterChg>
    </pc:docChg>
  </pc:docChgLst>
  <pc:docChgLst>
    <pc:chgData name="피티위즈(주)" userId="be105a1e-ef17-475a-a144-a250c389e8ce" providerId="ADAL" clId="{97C1502B-4672-4073-9B20-9DBA7CCD297E}"/>
    <pc:docChg chg="undo custSel modSld">
      <pc:chgData name="피티위즈(주)" userId="be105a1e-ef17-475a-a144-a250c389e8ce" providerId="ADAL" clId="{97C1502B-4672-4073-9B20-9DBA7CCD297E}" dt="2020-06-23T09:21:48.663" v="2004" actId="1076"/>
      <pc:docMkLst>
        <pc:docMk/>
      </pc:docMkLst>
      <pc:sldChg chg="addSp delSp modSp">
        <pc:chgData name="피티위즈(주)" userId="be105a1e-ef17-475a-a144-a250c389e8ce" providerId="ADAL" clId="{97C1502B-4672-4073-9B20-9DBA7CCD297E}" dt="2020-06-23T05:26:07.266" v="826" actId="14100"/>
        <pc:sldMkLst>
          <pc:docMk/>
          <pc:sldMk cId="2971263555" sldId="500"/>
        </pc:sldMkLst>
        <pc:spChg chg="del">
          <ac:chgData name="피티위즈(주)" userId="be105a1e-ef17-475a-a144-a250c389e8ce" providerId="ADAL" clId="{97C1502B-4672-4073-9B20-9DBA7CCD297E}" dt="2020-06-23T01:31:01.891" v="362" actId="478"/>
          <ac:spMkLst>
            <pc:docMk/>
            <pc:sldMk cId="2971263555" sldId="500"/>
            <ac:spMk id="12" creationId="{D893E658-CA37-498C-BFF6-E47785267288}"/>
          </ac:spMkLst>
        </pc:spChg>
        <pc:spChg chg="mod">
          <ac:chgData name="피티위즈(주)" userId="be105a1e-ef17-475a-a144-a250c389e8ce" providerId="ADAL" clId="{97C1502B-4672-4073-9B20-9DBA7CCD297E}" dt="2020-06-23T01:31:41.032" v="371"/>
          <ac:spMkLst>
            <pc:docMk/>
            <pc:sldMk cId="2971263555" sldId="500"/>
            <ac:spMk id="51" creationId="{7EBE4672-5F4A-43EF-8678-AF8E7D098AE5}"/>
          </ac:spMkLst>
        </pc:spChg>
        <pc:spChg chg="mod">
          <ac:chgData name="피티위즈(주)" userId="be105a1e-ef17-475a-a144-a250c389e8ce" providerId="ADAL" clId="{97C1502B-4672-4073-9B20-9DBA7CCD297E}" dt="2020-06-23T05:26:07.266" v="826" actId="14100"/>
          <ac:spMkLst>
            <pc:docMk/>
            <pc:sldMk cId="2971263555" sldId="500"/>
            <ac:spMk id="53" creationId="{15363AE0-DB32-4772-B602-7D784EEB4588}"/>
          </ac:spMkLst>
        </pc:spChg>
        <pc:spChg chg="add ord">
          <ac:chgData name="피티위즈(주)" userId="be105a1e-ef17-475a-a144-a250c389e8ce" providerId="ADAL" clId="{97C1502B-4672-4073-9B20-9DBA7CCD297E}" dt="2020-06-23T01:55:22.286" v="601" actId="167"/>
          <ac:spMkLst>
            <pc:docMk/>
            <pc:sldMk cId="2971263555" sldId="500"/>
            <ac:spMk id="54" creationId="{60A0106B-0105-4D21-AFF4-9D6F64866688}"/>
          </ac:spMkLst>
        </pc:spChg>
        <pc:grpChg chg="add del">
          <ac:chgData name="피티위즈(주)" userId="be105a1e-ef17-475a-a144-a250c389e8ce" providerId="ADAL" clId="{97C1502B-4672-4073-9B20-9DBA7CCD297E}" dt="2020-06-23T01:27:54.235" v="286"/>
          <ac:grpSpMkLst>
            <pc:docMk/>
            <pc:sldMk cId="2971263555" sldId="500"/>
            <ac:grpSpMk id="28" creationId="{C47D57C7-72CC-4315-B9A4-7B98552123C9}"/>
          </ac:grpSpMkLst>
        </pc:grpChg>
        <pc:grpChg chg="add mod">
          <ac:chgData name="피티위즈(주)" userId="be105a1e-ef17-475a-a144-a250c389e8ce" providerId="ADAL" clId="{97C1502B-4672-4073-9B20-9DBA7CCD297E}" dt="2020-06-23T01:28:06.220" v="296"/>
          <ac:grpSpMkLst>
            <pc:docMk/>
            <pc:sldMk cId="2971263555" sldId="500"/>
            <ac:grpSpMk id="39" creationId="{AC3206B2-A2B2-4EEA-8991-1BBA32A8489F}"/>
          </ac:grpSpMkLst>
        </pc:grpChg>
        <pc:grpChg chg="del mod">
          <ac:chgData name="피티위즈(주)" userId="be105a1e-ef17-475a-a144-a250c389e8ce" providerId="ADAL" clId="{97C1502B-4672-4073-9B20-9DBA7CCD297E}" dt="2020-06-23T01:28:08.267" v="299" actId="478"/>
          <ac:grpSpMkLst>
            <pc:docMk/>
            <pc:sldMk cId="2971263555" sldId="500"/>
            <ac:grpSpMk id="49" creationId="{FA7FB968-4F8C-4000-9DD8-AAAD571F9E5D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5:26:02.813" v="825" actId="14100"/>
        <pc:sldMkLst>
          <pc:docMk/>
          <pc:sldMk cId="2971263555" sldId="546"/>
        </pc:sldMkLst>
        <pc:spChg chg="mod">
          <ac:chgData name="피티위즈(주)" userId="be105a1e-ef17-475a-a144-a250c389e8ce" providerId="ADAL" clId="{97C1502B-4672-4073-9B20-9DBA7CCD297E}" dt="2020-06-23T01:14:54.851" v="99" actId="207"/>
          <ac:spMkLst>
            <pc:docMk/>
            <pc:sldMk cId="2971263555" sldId="546"/>
            <ac:spMk id="18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1:14:31.961" v="96" actId="478"/>
          <ac:spMkLst>
            <pc:docMk/>
            <pc:sldMk cId="2971263555" sldId="546"/>
            <ac:spMk id="20" creationId="{1545C234-7CE4-4E0D-BB6F-03E1388880F3}"/>
          </ac:spMkLst>
        </pc:spChg>
        <pc:spChg chg="add del mod">
          <ac:chgData name="피티위즈(주)" userId="be105a1e-ef17-475a-a144-a250c389e8ce" providerId="ADAL" clId="{97C1502B-4672-4073-9B20-9DBA7CCD297E}" dt="2020-06-23T01:14:31.961" v="96" actId="478"/>
          <ac:spMkLst>
            <pc:docMk/>
            <pc:sldMk cId="2971263555" sldId="546"/>
            <ac:spMk id="21" creationId="{5FA4109E-53D6-4193-8257-F99841145430}"/>
          </ac:spMkLst>
        </pc:spChg>
        <pc:spChg chg="add del mod">
          <ac:chgData name="피티위즈(주)" userId="be105a1e-ef17-475a-a144-a250c389e8ce" providerId="ADAL" clId="{97C1502B-4672-4073-9B20-9DBA7CCD297E}" dt="2020-06-23T01:14:58.101" v="100" actId="478"/>
          <ac:spMkLst>
            <pc:docMk/>
            <pc:sldMk cId="2971263555" sldId="546"/>
            <ac:spMk id="22" creationId="{C63378F7-AC1E-42BA-865D-DF0211DEF377}"/>
          </ac:spMkLst>
        </pc:spChg>
        <pc:spChg chg="mod">
          <ac:chgData name="피티위즈(주)" userId="be105a1e-ef17-475a-a144-a250c389e8ce" providerId="ADAL" clId="{97C1502B-4672-4073-9B20-9DBA7CCD297E}" dt="2020-06-23T01:31:33.563" v="367" actId="113"/>
          <ac:spMkLst>
            <pc:docMk/>
            <pc:sldMk cId="2971263555" sldId="546"/>
            <ac:spMk id="27" creationId="{FC012585-B166-47EC-8F6A-E0826FB7B8F6}"/>
          </ac:spMkLst>
        </pc:spChg>
        <pc:spChg chg="mod">
          <ac:chgData name="피티위즈(주)" userId="be105a1e-ef17-475a-a144-a250c389e8ce" providerId="ADAL" clId="{97C1502B-4672-4073-9B20-9DBA7CCD297E}" dt="2020-06-23T05:26:02.813" v="825" actId="14100"/>
          <ac:spMkLst>
            <pc:docMk/>
            <pc:sldMk cId="2971263555" sldId="546"/>
            <ac:spMk id="30" creationId="{4C4D1C14-442B-41F3-82DA-122231F74A40}"/>
          </ac:spMkLst>
        </pc:spChg>
        <pc:spChg chg="add ord">
          <ac:chgData name="피티위즈(주)" userId="be105a1e-ef17-475a-a144-a250c389e8ce" providerId="ADAL" clId="{97C1502B-4672-4073-9B20-9DBA7CCD297E}" dt="2020-06-23T01:55:26.989" v="603" actId="167"/>
          <ac:spMkLst>
            <pc:docMk/>
            <pc:sldMk cId="2971263555" sldId="546"/>
            <ac:spMk id="31" creationId="{4E3CF13D-96CC-4160-AC0B-D6651E5D63B3}"/>
          </ac:spMkLst>
        </pc:spChg>
        <pc:spChg chg="del mod">
          <ac:chgData name="피티위즈(주)" userId="be105a1e-ef17-475a-a144-a250c389e8ce" providerId="ADAL" clId="{97C1502B-4672-4073-9B20-9DBA7CCD297E}" dt="2020-06-23T01:30:58.266" v="361" actId="478"/>
          <ac:spMkLst>
            <pc:docMk/>
            <pc:sldMk cId="2971263555" sldId="546"/>
            <ac:spMk id="89" creationId="{33076F56-4472-4142-B846-E2CEF6C50BA9}"/>
          </ac:spMkLst>
        </pc:spChg>
        <pc:grpChg chg="del mod">
          <ac:chgData name="피티위즈(주)" userId="be105a1e-ef17-475a-a144-a250c389e8ce" providerId="ADAL" clId="{97C1502B-4672-4073-9B20-9DBA7CCD297E}" dt="2020-06-23T01:25:07.796" v="279" actId="478"/>
          <ac:grpSpMkLst>
            <pc:docMk/>
            <pc:sldMk cId="2971263555" sldId="546"/>
            <ac:grpSpMk id="11" creationId="{3FFCD552-13B4-4037-B6CF-51DB463D685C}"/>
          </ac:grpSpMkLst>
        </pc:grpChg>
        <pc:grpChg chg="add mod">
          <ac:chgData name="피티위즈(주)" userId="be105a1e-ef17-475a-a144-a250c389e8ce" providerId="ADAL" clId="{97C1502B-4672-4073-9B20-9DBA7CCD297E}" dt="2020-06-23T01:25:10.124" v="280" actId="554"/>
          <ac:grpSpMkLst>
            <pc:docMk/>
            <pc:sldMk cId="2971263555" sldId="546"/>
            <ac:grpSpMk id="23" creationId="{8647CF76-9889-4125-972E-6C3B3C068B14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5:26:16.954" v="828" actId="14100"/>
        <pc:sldMkLst>
          <pc:docMk/>
          <pc:sldMk cId="0" sldId="684"/>
        </pc:sldMkLst>
        <pc:spChg chg="del">
          <ac:chgData name="피티위즈(주)" userId="be105a1e-ef17-475a-a144-a250c389e8ce" providerId="ADAL" clId="{97C1502B-4672-4073-9B20-9DBA7CCD297E}" dt="2020-06-23T01:31:08.720" v="364" actId="478"/>
          <ac:spMkLst>
            <pc:docMk/>
            <pc:sldMk cId="0" sldId="684"/>
            <ac:spMk id="7" creationId="{C458D375-D8F6-4ACA-8FE9-D880AFAE53A7}"/>
          </ac:spMkLst>
        </pc:spChg>
        <pc:spChg chg="mod">
          <ac:chgData name="피티위즈(주)" userId="be105a1e-ef17-475a-a144-a250c389e8ce" providerId="ADAL" clId="{97C1502B-4672-4073-9B20-9DBA7CCD297E}" dt="2020-06-23T01:31:12.876" v="365" actId="207"/>
          <ac:spMkLst>
            <pc:docMk/>
            <pc:sldMk cId="0" sldId="684"/>
            <ac:spMk id="15" creationId="{E77C81B1-6BCE-49A6-AC8D-315728A61F99}"/>
          </ac:spMkLst>
        </pc:spChg>
        <pc:spChg chg="mod">
          <ac:chgData name="피티위즈(주)" userId="be105a1e-ef17-475a-a144-a250c389e8ce" providerId="ADAL" clId="{97C1502B-4672-4073-9B20-9DBA7CCD297E}" dt="2020-06-23T01:31:46.079" v="375"/>
          <ac:spMkLst>
            <pc:docMk/>
            <pc:sldMk cId="0" sldId="684"/>
            <ac:spMk id="30" creationId="{651DA065-9691-476E-B700-8D28C1FA0628}"/>
          </ac:spMkLst>
        </pc:spChg>
        <pc:spChg chg="mod">
          <ac:chgData name="피티위즈(주)" userId="be105a1e-ef17-475a-a144-a250c389e8ce" providerId="ADAL" clId="{97C1502B-4672-4073-9B20-9DBA7CCD297E}" dt="2020-06-23T05:26:16.954" v="828" actId="14100"/>
          <ac:spMkLst>
            <pc:docMk/>
            <pc:sldMk cId="0" sldId="684"/>
            <ac:spMk id="32" creationId="{90E075CA-5A48-4190-8B0B-2F6726D667FA}"/>
          </ac:spMkLst>
        </pc:spChg>
        <pc:spChg chg="add mod ord">
          <ac:chgData name="피티위즈(주)" userId="be105a1e-ef17-475a-a144-a250c389e8ce" providerId="ADAL" clId="{97C1502B-4672-4073-9B20-9DBA7CCD297E}" dt="2020-06-23T02:35:36.210" v="690" actId="12788"/>
          <ac:spMkLst>
            <pc:docMk/>
            <pc:sldMk cId="0" sldId="684"/>
            <ac:spMk id="33" creationId="{90933F8C-A63F-4D1C-B1FD-36C72ED59808}"/>
          </ac:spMkLst>
        </pc:spChg>
        <pc:spChg chg="add del mod ord">
          <ac:chgData name="피티위즈(주)" userId="be105a1e-ef17-475a-a144-a250c389e8ce" providerId="ADAL" clId="{97C1502B-4672-4073-9B20-9DBA7CCD297E}" dt="2020-06-23T02:35:49.976" v="692" actId="478"/>
          <ac:spMkLst>
            <pc:docMk/>
            <pc:sldMk cId="0" sldId="684"/>
            <ac:spMk id="34" creationId="{C194F461-CBA6-4609-A275-EA8A00158BFD}"/>
          </ac:spMkLst>
        </pc:spChg>
        <pc:spChg chg="add del">
          <ac:chgData name="피티위즈(주)" userId="be105a1e-ef17-475a-a144-a250c389e8ce" providerId="ADAL" clId="{97C1502B-4672-4073-9B20-9DBA7CCD297E}" dt="2020-06-23T02:35:57.866" v="694"/>
          <ac:spMkLst>
            <pc:docMk/>
            <pc:sldMk cId="0" sldId="684"/>
            <ac:spMk id="35" creationId="{D340EFE6-7F33-418C-A746-B168F0A575E9}"/>
          </ac:spMkLst>
        </pc:spChg>
        <pc:spChg chg="ord">
          <ac:chgData name="피티위즈(주)" userId="be105a1e-ef17-475a-a144-a250c389e8ce" providerId="ADAL" clId="{97C1502B-4672-4073-9B20-9DBA7CCD297E}" dt="2020-06-23T05:25:33.282" v="789" actId="166"/>
          <ac:spMkLst>
            <pc:docMk/>
            <pc:sldMk cId="0" sldId="684"/>
            <ac:spMk id="38" creationId="{E78C05C3-C7BA-4A6B-9027-FB030750C04B}"/>
          </ac:spMkLst>
        </pc:spChg>
        <pc:grpChg chg="del mod">
          <ac:chgData name="피티위즈(주)" userId="be105a1e-ef17-475a-a144-a250c389e8ce" providerId="ADAL" clId="{97C1502B-4672-4073-9B20-9DBA7CCD297E}" dt="2020-06-23T01:28:34.767" v="315" actId="478"/>
          <ac:grpSpMkLst>
            <pc:docMk/>
            <pc:sldMk cId="0" sldId="684"/>
            <ac:grpSpMk id="9" creationId="{D76C20FF-D375-4CE9-9774-A2A8583E520A}"/>
          </ac:grpSpMkLst>
        </pc:grpChg>
        <pc:grpChg chg="add mod ord">
          <ac:chgData name="피티위즈(주)" userId="be105a1e-ef17-475a-a144-a250c389e8ce" providerId="ADAL" clId="{97C1502B-4672-4073-9B20-9DBA7CCD297E}" dt="2020-06-23T01:28:36.298" v="316" actId="167"/>
          <ac:grpSpMkLst>
            <pc:docMk/>
            <pc:sldMk cId="0" sldId="684"/>
            <ac:grpSpMk id="23" creationId="{A99D9F28-BD6E-47EF-99EE-38375B40CFE1}"/>
          </ac:grpSpMkLst>
        </pc:grpChg>
      </pc:sldChg>
      <pc:sldChg chg="addSp delSp modSp">
        <pc:chgData name="피티위즈(주)" userId="be105a1e-ef17-475a-a144-a250c389e8ce" providerId="ADAL" clId="{97C1502B-4672-4073-9B20-9DBA7CCD297E}" dt="2020-06-23T06:40:01.548" v="1264" actId="478"/>
        <pc:sldMkLst>
          <pc:docMk/>
          <pc:sldMk cId="1876603473" sldId="699"/>
        </pc:sldMkLst>
        <pc:spChg chg="add del">
          <ac:chgData name="피티위즈(주)" userId="be105a1e-ef17-475a-a144-a250c389e8ce" providerId="ADAL" clId="{97C1502B-4672-4073-9B20-9DBA7CCD297E}" dt="2020-06-23T01:28:43.548" v="319"/>
          <ac:spMkLst>
            <pc:docMk/>
            <pc:sldMk cId="1876603473" sldId="699"/>
            <ac:spMk id="7" creationId="{A3A28E3A-2BB5-49D1-91A7-D870300D286F}"/>
          </ac:spMkLst>
        </pc:spChg>
        <pc:spChg chg="add del">
          <ac:chgData name="피티위즈(주)" userId="be105a1e-ef17-475a-a144-a250c389e8ce" providerId="ADAL" clId="{97C1502B-4672-4073-9B20-9DBA7CCD297E}" dt="2020-06-23T01:58:14.974" v="637"/>
          <ac:spMkLst>
            <pc:docMk/>
            <pc:sldMk cId="1876603473" sldId="699"/>
            <ac:spMk id="8" creationId="{B96FB31C-ABD6-45E5-BFDD-75ADA05636B9}"/>
          </ac:spMkLst>
        </pc:spChg>
        <pc:spChg chg="add del mod">
          <ac:chgData name="피티위즈(주)" userId="be105a1e-ef17-475a-a144-a250c389e8ce" providerId="ADAL" clId="{97C1502B-4672-4073-9B20-9DBA7CCD297E}" dt="2020-06-23T05:29:06.837" v="871" actId="478"/>
          <ac:spMkLst>
            <pc:docMk/>
            <pc:sldMk cId="1876603473" sldId="699"/>
            <ac:spMk id="9" creationId="{F5E1E93F-7925-4DE1-B8D6-38536A12FF9E}"/>
          </ac:spMkLst>
        </pc:spChg>
        <pc:spChg chg="add mod ord topLvl">
          <ac:chgData name="피티위즈(주)" userId="be105a1e-ef17-475a-a144-a250c389e8ce" providerId="ADAL" clId="{97C1502B-4672-4073-9B20-9DBA7CCD297E}" dt="2020-06-23T06:38:14.099" v="1254" actId="553"/>
          <ac:spMkLst>
            <pc:docMk/>
            <pc:sldMk cId="1876603473" sldId="699"/>
            <ac:spMk id="10" creationId="{20F8E741-CBB9-4FE7-9179-EE81A8341B0A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3" creationId="{547BD524-6135-4B99-AD56-27197244D4F2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4" creationId="{CA71DEC0-950A-4AFE-AE61-2C9646C6BEFD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5" creationId="{965CED58-1265-47B2-8AA9-01D0906EC209}"/>
          </ac:spMkLst>
        </pc:spChg>
        <pc:spChg chg="del mod topLvl">
          <ac:chgData name="피티위즈(주)" userId="be105a1e-ef17-475a-a144-a250c389e8ce" providerId="ADAL" clId="{97C1502B-4672-4073-9B20-9DBA7CCD297E}" dt="2020-06-23T01:31:18.829" v="366" actId="478"/>
          <ac:spMkLst>
            <pc:docMk/>
            <pc:sldMk cId="1876603473" sldId="699"/>
            <ac:spMk id="36" creationId="{C8020115-105F-4CFF-B76A-B09EDA03D79D}"/>
          </ac:spMkLst>
        </pc:spChg>
        <pc:spChg chg="mod">
          <ac:chgData name="피티위즈(주)" userId="be105a1e-ef17-475a-a144-a250c389e8ce" providerId="ADAL" clId="{97C1502B-4672-4073-9B20-9DBA7CCD297E}" dt="2020-06-23T01:09:28.677" v="12" actId="1076"/>
          <ac:spMkLst>
            <pc:docMk/>
            <pc:sldMk cId="1876603473" sldId="699"/>
            <ac:spMk id="46" creationId="{00000000-0000-0000-0000-000000000000}"/>
          </ac:spMkLst>
        </pc:spChg>
        <pc:spChg chg="del mod topLvl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49" creationId="{9891A220-06F0-402B-A89E-7CD7352E1BD9}"/>
          </ac:spMkLst>
        </pc:spChg>
        <pc:spChg chg="del mod topLvl">
          <ac:chgData name="피티위즈(주)" userId="be105a1e-ef17-475a-a144-a250c389e8ce" providerId="ADAL" clId="{97C1502B-4672-4073-9B20-9DBA7CCD297E}" dt="2020-06-23T01:10:05.996" v="32" actId="478"/>
          <ac:spMkLst>
            <pc:docMk/>
            <pc:sldMk cId="1876603473" sldId="699"/>
            <ac:spMk id="50" creationId="{012D1CBD-59D0-40CC-A8F7-A1D615D0AEEA}"/>
          </ac:spMkLst>
        </pc:spChg>
        <pc:spChg chg="del mod topLvl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51" creationId="{C4682740-FC9D-4361-9F69-937E4556B425}"/>
          </ac:spMkLst>
        </pc:spChg>
        <pc:spChg chg="add del mod">
          <ac:chgData name="피티위즈(주)" userId="be105a1e-ef17-475a-a144-a250c389e8ce" providerId="ADAL" clId="{97C1502B-4672-4073-9B20-9DBA7CCD297E}" dt="2020-06-23T01:10:59.231" v="53" actId="478"/>
          <ac:spMkLst>
            <pc:docMk/>
            <pc:sldMk cId="1876603473" sldId="699"/>
            <ac:spMk id="58" creationId="{A6166035-9027-44DC-BADB-68205F8ADA20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59" creationId="{48072158-5EAF-481C-9195-9F859F154948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60" creationId="{201DB2E5-37EE-4E47-88F7-A78AC3CED7CE}"/>
          </ac:spMkLst>
        </pc:spChg>
        <pc:spChg chg="add del mod">
          <ac:chgData name="피티위즈(주)" userId="be105a1e-ef17-475a-a144-a250c389e8ce" providerId="ADAL" clId="{97C1502B-4672-4073-9B20-9DBA7CCD297E}" dt="2020-06-23T01:58:32.740" v="643" actId="478"/>
          <ac:spMkLst>
            <pc:docMk/>
            <pc:sldMk cId="1876603473" sldId="699"/>
            <ac:spMk id="61" creationId="{D3AE73FE-333E-42A5-AE62-481907774A84}"/>
          </ac:spMkLst>
        </pc:spChg>
        <pc:spChg chg="add del mod">
          <ac:chgData name="피티위즈(주)" userId="be105a1e-ef17-475a-a144-a250c389e8ce" providerId="ADAL" clId="{97C1502B-4672-4073-9B20-9DBA7CCD297E}" dt="2020-06-23T01:11:24.949" v="65" actId="478"/>
          <ac:spMkLst>
            <pc:docMk/>
            <pc:sldMk cId="1876603473" sldId="699"/>
            <ac:spMk id="62" creationId="{CCEA5194-C66E-4A3F-8849-66A47245A0EA}"/>
          </ac:spMkLst>
        </pc:spChg>
        <pc:spChg chg="mod">
          <ac:chgData name="피티위즈(주)" userId="be105a1e-ef17-475a-a144-a250c389e8ce" providerId="ADAL" clId="{97C1502B-4672-4073-9B20-9DBA7CCD297E}" dt="2020-06-23T01:28:57.793" v="333" actId="12789"/>
          <ac:spMkLst>
            <pc:docMk/>
            <pc:sldMk cId="1876603473" sldId="699"/>
            <ac:spMk id="64" creationId="{FC96E554-F459-41A0-A0BA-69389ECADADB}"/>
          </ac:spMkLst>
        </pc:spChg>
        <pc:spChg chg="mod">
          <ac:chgData name="피티위즈(주)" userId="be105a1e-ef17-475a-a144-a250c389e8ce" providerId="ADAL" clId="{97C1502B-4672-4073-9B20-9DBA7CCD297E}" dt="2020-06-23T01:28:57.793" v="333" actId="12789"/>
          <ac:spMkLst>
            <pc:docMk/>
            <pc:sldMk cId="1876603473" sldId="699"/>
            <ac:spMk id="66" creationId="{543F5054-BF93-4CB4-A6A2-CD0E301CE8D7}"/>
          </ac:spMkLst>
        </pc:spChg>
        <pc:spChg chg="mod">
          <ac:chgData name="피티위즈(주)" userId="be105a1e-ef17-475a-a144-a250c389e8ce" providerId="ADAL" clId="{97C1502B-4672-4073-9B20-9DBA7CCD297E}" dt="2020-06-23T01:31:51.985" v="377"/>
          <ac:spMkLst>
            <pc:docMk/>
            <pc:sldMk cId="1876603473" sldId="699"/>
            <ac:spMk id="87" creationId="{F3363C89-2F94-41DB-BA2D-EC72F3A27352}"/>
          </ac:spMkLst>
        </pc:spChg>
        <pc:spChg chg="mod">
          <ac:chgData name="피티위즈(주)" userId="be105a1e-ef17-475a-a144-a250c389e8ce" providerId="ADAL" clId="{97C1502B-4672-4073-9B20-9DBA7CCD297E}" dt="2020-06-23T01:58:24.615" v="641"/>
          <ac:spMkLst>
            <pc:docMk/>
            <pc:sldMk cId="1876603473" sldId="699"/>
            <ac:spMk id="93" creationId="{5D7C16EC-DA38-4BA3-9C56-E631EB9EB1EB}"/>
          </ac:spMkLst>
        </pc:spChg>
        <pc:spChg chg="mod">
          <ac:chgData name="피티위즈(주)" userId="be105a1e-ef17-475a-a144-a250c389e8ce" providerId="ADAL" clId="{97C1502B-4672-4073-9B20-9DBA7CCD297E}" dt="2020-06-23T05:26:21.704" v="829" actId="14100"/>
          <ac:spMkLst>
            <pc:docMk/>
            <pc:sldMk cId="1876603473" sldId="699"/>
            <ac:spMk id="95" creationId="{01CFF682-EB7E-406B-AB97-D3DC5E515596}"/>
          </ac:spMkLst>
        </pc:spChg>
        <pc:spChg chg="del mod topLvl">
          <ac:chgData name="피티위즈(주)" userId="be105a1e-ef17-475a-a144-a250c389e8ce" providerId="ADAL" clId="{97C1502B-4672-4073-9B20-9DBA7CCD297E}" dt="2020-06-23T02:38:39.619" v="768" actId="478"/>
          <ac:spMkLst>
            <pc:docMk/>
            <pc:sldMk cId="1876603473" sldId="699"/>
            <ac:spMk id="100" creationId="{B3AE4CA5-EF32-4504-B224-0CE96171B6A8}"/>
          </ac:spMkLst>
        </pc:spChg>
        <pc:spChg chg="del mod topLvl">
          <ac:chgData name="피티위즈(주)" userId="be105a1e-ef17-475a-a144-a250c389e8ce" providerId="ADAL" clId="{97C1502B-4672-4073-9B20-9DBA7CCD297E}" dt="2020-06-23T02:38:43.978" v="772" actId="478"/>
          <ac:spMkLst>
            <pc:docMk/>
            <pc:sldMk cId="1876603473" sldId="699"/>
            <ac:spMk id="101" creationId="{FEC0E995-7782-44BC-92C6-AFF5A2F71413}"/>
          </ac:spMkLst>
        </pc:spChg>
        <pc:spChg chg="del">
          <ac:chgData name="피티위즈(주)" userId="be105a1e-ef17-475a-a144-a250c389e8ce" providerId="ADAL" clId="{97C1502B-4672-4073-9B20-9DBA7CCD297E}" dt="2020-06-23T01:58:44.865" v="648" actId="478"/>
          <ac:spMkLst>
            <pc:docMk/>
            <pc:sldMk cId="1876603473" sldId="699"/>
            <ac:spMk id="102" creationId="{4492E5CC-9111-479C-B39B-1E858D77B3BF}"/>
          </ac:spMkLst>
        </pc:spChg>
        <pc:spChg chg="mod topLvl">
          <ac:chgData name="피티위즈(주)" userId="be105a1e-ef17-475a-a144-a250c389e8ce" providerId="ADAL" clId="{97C1502B-4672-4073-9B20-9DBA7CCD297E}" dt="2020-06-23T05:37:50.322" v="983" actId="113"/>
          <ac:spMkLst>
            <pc:docMk/>
            <pc:sldMk cId="1876603473" sldId="699"/>
            <ac:spMk id="104" creationId="{FE2A2CAB-47DB-43AB-ADF7-406B3E72F12D}"/>
          </ac:spMkLst>
        </pc:spChg>
        <pc:spChg chg="del mod ord topLvl">
          <ac:chgData name="피티위즈(주)" userId="be105a1e-ef17-475a-a144-a250c389e8ce" providerId="ADAL" clId="{97C1502B-4672-4073-9B20-9DBA7CCD297E}" dt="2020-06-23T02:38:22.947" v="757" actId="478"/>
          <ac:spMkLst>
            <pc:docMk/>
            <pc:sldMk cId="1876603473" sldId="699"/>
            <ac:spMk id="105" creationId="{94721002-4F14-43E1-9BC2-87F04D2AC6A7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6" creationId="{67F526FB-C755-4787-BA49-6DFDBBD161A8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7" creationId="{ECE5D953-E2A4-4527-8707-3C7DC4EBF1E0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8" creationId="{1BC66B15-9B50-4713-B06E-7F8255EAB1E2}"/>
          </ac:spMkLst>
        </pc:spChg>
        <pc:spChg chg="del">
          <ac:chgData name="피티위즈(주)" userId="be105a1e-ef17-475a-a144-a250c389e8ce" providerId="ADAL" clId="{97C1502B-4672-4073-9B20-9DBA7CCD297E}" dt="2020-06-23T01:58:50.396" v="649" actId="478"/>
          <ac:spMkLst>
            <pc:docMk/>
            <pc:sldMk cId="1876603473" sldId="699"/>
            <ac:spMk id="109" creationId="{B0A76663-7E77-4A79-859B-E718315F7F8B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0" creationId="{0F20070C-4938-446C-9C23-0B31A898D606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1" creationId="{653F245B-9DD8-4D06-B94D-3A1922083A38}"/>
          </ac:spMkLst>
        </pc:spChg>
        <pc:spChg chg="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12" creationId="{2594BC87-A61A-4C02-B88E-1AE3356E5761}"/>
          </ac:spMkLst>
        </pc:spChg>
        <pc:spChg chg="mod topLvl">
          <ac:chgData name="피티위즈(주)" userId="be105a1e-ef17-475a-a144-a250c389e8ce" providerId="ADAL" clId="{97C1502B-4672-4073-9B20-9DBA7CCD297E}" dt="2020-06-23T06:39:53.259" v="1262" actId="207"/>
          <ac:spMkLst>
            <pc:docMk/>
            <pc:sldMk cId="1876603473" sldId="699"/>
            <ac:spMk id="113" creationId="{D9DE929F-B4EC-429E-A0F5-C7CEF1DE3572}"/>
          </ac:spMkLst>
        </pc:spChg>
        <pc:spChg chg="mod topLvl">
          <ac:chgData name="피티위즈(주)" userId="be105a1e-ef17-475a-a144-a250c389e8ce" providerId="ADAL" clId="{97C1502B-4672-4073-9B20-9DBA7CCD297E}" dt="2020-06-23T05:35:10.852" v="941" actId="165"/>
          <ac:spMkLst>
            <pc:docMk/>
            <pc:sldMk cId="1876603473" sldId="699"/>
            <ac:spMk id="114" creationId="{257D1F70-39A2-4E6B-9DC8-A966858DF70E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5" creationId="{E0F84E06-347E-4586-AEBE-5951B3EE87CF}"/>
          </ac:spMkLst>
        </pc:spChg>
        <pc:spChg chg="del mod topLvl">
          <ac:chgData name="피티위즈(주)" userId="be105a1e-ef17-475a-a144-a250c389e8ce" providerId="ADAL" clId="{97C1502B-4672-4073-9B20-9DBA7CCD297E}" dt="2020-06-23T02:37:21.775" v="724" actId="478"/>
          <ac:spMkLst>
            <pc:docMk/>
            <pc:sldMk cId="1876603473" sldId="699"/>
            <ac:spMk id="116" creationId="{4D8763F1-CED8-43B8-94D2-D01B80FA66A4}"/>
          </ac:spMkLst>
        </pc:spChg>
        <pc:spChg chg="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17" creationId="{A1187B71-01C3-4BD2-BAE7-E3A9B3044F0E}"/>
          </ac:spMkLst>
        </pc:spChg>
        <pc:spChg chg="mod topLvl">
          <ac:chgData name="피티위즈(주)" userId="be105a1e-ef17-475a-a144-a250c389e8ce" providerId="ADAL" clId="{97C1502B-4672-4073-9B20-9DBA7CCD297E}" dt="2020-06-23T06:39:57.733" v="1263" actId="207"/>
          <ac:spMkLst>
            <pc:docMk/>
            <pc:sldMk cId="1876603473" sldId="699"/>
            <ac:spMk id="118" creationId="{7D166A78-0B5E-473E-8D45-6A28621AF75F}"/>
          </ac:spMkLst>
        </pc:spChg>
        <pc:spChg chg="del mod topLvl">
          <ac:chgData name="피티위즈(주)" userId="be105a1e-ef17-475a-a144-a250c389e8ce" providerId="ADAL" clId="{97C1502B-4672-4073-9B20-9DBA7CCD297E}" dt="2020-06-23T06:38:19.361" v="1256" actId="478"/>
          <ac:spMkLst>
            <pc:docMk/>
            <pc:sldMk cId="1876603473" sldId="699"/>
            <ac:spMk id="119" creationId="{99DA621E-4EE4-4A9E-9A71-FE826A0A0034}"/>
          </ac:spMkLst>
        </pc:spChg>
        <pc:spChg chg="add del mod ord">
          <ac:chgData name="피티위즈(주)" userId="be105a1e-ef17-475a-a144-a250c389e8ce" providerId="ADAL" clId="{97C1502B-4672-4073-9B20-9DBA7CCD297E}" dt="2020-06-23T05:32:06.594" v="900" actId="478"/>
          <ac:spMkLst>
            <pc:docMk/>
            <pc:sldMk cId="1876603473" sldId="699"/>
            <ac:spMk id="120" creationId="{8757C596-4DA6-444C-8B21-C9421FE729A5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1" creationId="{99034B49-6BB1-421E-886F-DADA9DE3E527}"/>
          </ac:spMkLst>
        </pc:spChg>
        <pc:spChg chg="add 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22" creationId="{8C25C35B-E409-4A06-BFD5-65B635A2F06D}"/>
          </ac:spMkLst>
        </pc:spChg>
        <pc:spChg chg="add mod">
          <ac:chgData name="피티위즈(주)" userId="be105a1e-ef17-475a-a144-a250c389e8ce" providerId="ADAL" clId="{97C1502B-4672-4073-9B20-9DBA7CCD297E}" dt="2020-06-23T02:38:30.478" v="761" actId="571"/>
          <ac:spMkLst>
            <pc:docMk/>
            <pc:sldMk cId="1876603473" sldId="699"/>
            <ac:spMk id="123" creationId="{D48297E2-A990-4091-BA01-C2CF95A9FF9D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24" creationId="{EC379B67-57CE-4290-9988-0FE83E247B7D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25" creationId="{B2351921-A16F-4141-944E-009B973D2E32}"/>
          </ac:spMkLst>
        </pc:spChg>
        <pc:spChg chg="add del mod ord">
          <ac:chgData name="피티위즈(주)" userId="be105a1e-ef17-475a-a144-a250c389e8ce" providerId="ADAL" clId="{97C1502B-4672-4073-9B20-9DBA7CCD297E}" dt="2020-06-23T05:28:18.969" v="857" actId="478"/>
          <ac:spMkLst>
            <pc:docMk/>
            <pc:sldMk cId="1876603473" sldId="699"/>
            <ac:spMk id="126" creationId="{B2058B43-1036-4FAB-A4FA-70801D43855C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7" creationId="{9A066875-2E1A-46E8-8358-92BE9F53CD76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28" creationId="{7E98AC6B-4A0A-438C-A6F0-AD9934421915}"/>
          </ac:spMkLst>
        </pc:spChg>
        <pc:spChg chg="add mod or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29" creationId="{7F833E23-89C1-44DE-9272-3D3AA65F0A9D}"/>
          </ac:spMkLst>
        </pc:spChg>
        <pc:spChg chg="add mod ord topLvl">
          <ac:chgData name="피티위즈(주)" userId="be105a1e-ef17-475a-a144-a250c389e8ce" providerId="ADAL" clId="{97C1502B-4672-4073-9B20-9DBA7CCD297E}" dt="2020-06-23T06:38:40.764" v="1260" actId="555"/>
          <ac:spMkLst>
            <pc:docMk/>
            <pc:sldMk cId="1876603473" sldId="699"/>
            <ac:spMk id="130" creationId="{437E5F96-F72C-4599-B119-97F17F892740}"/>
          </ac:spMkLst>
        </pc:spChg>
        <pc:spChg chg="add mod or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31" creationId="{C994D78F-339C-47DC-8E61-BAE315E3A11E}"/>
          </ac:spMkLst>
        </pc:spChg>
        <pc:spChg chg="add del mod ord">
          <ac:chgData name="피티위즈(주)" userId="be105a1e-ef17-475a-a144-a250c389e8ce" providerId="ADAL" clId="{97C1502B-4672-4073-9B20-9DBA7CCD297E}" dt="2020-06-23T05:33:16.109" v="906" actId="478"/>
          <ac:spMkLst>
            <pc:docMk/>
            <pc:sldMk cId="1876603473" sldId="699"/>
            <ac:spMk id="132" creationId="{CBE27D01-1415-4F22-99DF-7DB0C28A8DD4}"/>
          </ac:spMkLst>
        </pc:spChg>
        <pc:spChg chg="add del mod ord">
          <ac:chgData name="피티위즈(주)" userId="be105a1e-ef17-475a-a144-a250c389e8ce" providerId="ADAL" clId="{97C1502B-4672-4073-9B20-9DBA7CCD297E}" dt="2020-06-23T05:35:30.666" v="949" actId="478"/>
          <ac:spMkLst>
            <pc:docMk/>
            <pc:sldMk cId="1876603473" sldId="699"/>
            <ac:spMk id="148" creationId="{FAC66DAD-A151-4116-B222-6DD61654EBCE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49" creationId="{160A0B7B-5C85-4771-9139-A1AAA2420F63}"/>
          </ac:spMkLst>
        </pc:spChg>
        <pc:spChg chg="add mod topLvl">
          <ac:chgData name="피티위즈(주)" userId="be105a1e-ef17-475a-a144-a250c389e8ce" providerId="ADAL" clId="{97C1502B-4672-4073-9B20-9DBA7CCD297E}" dt="2020-06-23T06:38:28.707" v="1258" actId="1076"/>
          <ac:spMkLst>
            <pc:docMk/>
            <pc:sldMk cId="1876603473" sldId="699"/>
            <ac:spMk id="150" creationId="{C8891B4F-7C92-4239-9B3C-DD492B933090}"/>
          </ac:spMkLst>
        </pc:spChg>
        <pc:spChg chg="add del mod">
          <ac:chgData name="피티위즈(주)" userId="be105a1e-ef17-475a-a144-a250c389e8ce" providerId="ADAL" clId="{97C1502B-4672-4073-9B20-9DBA7CCD297E}" dt="2020-06-23T05:35:44.416" v="952" actId="478"/>
          <ac:spMkLst>
            <pc:docMk/>
            <pc:sldMk cId="1876603473" sldId="699"/>
            <ac:spMk id="151" creationId="{BFE487D9-A81C-40B4-B7B6-778F80652A58}"/>
          </ac:spMkLst>
        </pc:spChg>
        <pc:spChg chg="add del mod">
          <ac:chgData name="피티위즈(주)" userId="be105a1e-ef17-475a-a144-a250c389e8ce" providerId="ADAL" clId="{97C1502B-4672-4073-9B20-9DBA7CCD297E}" dt="2020-06-23T05:35:44.416" v="952" actId="478"/>
          <ac:spMkLst>
            <pc:docMk/>
            <pc:sldMk cId="1876603473" sldId="699"/>
            <ac:spMk id="152" creationId="{B2F0761F-2616-48E6-AC23-EC14ACB5E18F}"/>
          </ac:spMkLst>
        </pc:spChg>
        <pc:spChg chg="add mod topLvl">
          <ac:chgData name="피티위즈(주)" userId="be105a1e-ef17-475a-a144-a250c389e8ce" providerId="ADAL" clId="{97C1502B-4672-4073-9B20-9DBA7CCD297E}" dt="2020-06-23T05:38:29.369" v="986" actId="164"/>
          <ac:spMkLst>
            <pc:docMk/>
            <pc:sldMk cId="1876603473" sldId="699"/>
            <ac:spMk id="153" creationId="{4F90DDCD-2841-4328-9B31-0199537214FF}"/>
          </ac:spMkLst>
        </pc:spChg>
        <pc:spChg chg="add mod topLvl">
          <ac:chgData name="피티위즈(주)" userId="be105a1e-ef17-475a-a144-a250c389e8ce" providerId="ADAL" clId="{97C1502B-4672-4073-9B20-9DBA7CCD297E}" dt="2020-06-23T06:38:32.976" v="1259" actId="1038"/>
          <ac:spMkLst>
            <pc:docMk/>
            <pc:sldMk cId="1876603473" sldId="699"/>
            <ac:spMk id="154" creationId="{DD134BBE-32CC-47AF-BDCC-08B38F1FAA72}"/>
          </ac:spMkLst>
        </pc:spChg>
        <pc:spChg chg="add del mod">
          <ac:chgData name="피티위즈(주)" userId="be105a1e-ef17-475a-a144-a250c389e8ce" providerId="ADAL" clId="{97C1502B-4672-4073-9B20-9DBA7CCD297E}" dt="2020-06-23T06:40:01.548" v="1264" actId="478"/>
          <ac:spMkLst>
            <pc:docMk/>
            <pc:sldMk cId="1876603473" sldId="699"/>
            <ac:spMk id="155" creationId="{1488D29D-F6AD-41CB-B26A-1FAEA3004CC2}"/>
          </ac:spMkLst>
        </pc:spChg>
        <pc:spChg chg="add del mod">
          <ac:chgData name="피티위즈(주)" userId="be105a1e-ef17-475a-a144-a250c389e8ce" providerId="ADAL" clId="{97C1502B-4672-4073-9B20-9DBA7CCD297E}" dt="2020-06-23T06:40:01.548" v="1264" actId="478"/>
          <ac:spMkLst>
            <pc:docMk/>
            <pc:sldMk cId="1876603473" sldId="699"/>
            <ac:spMk id="156" creationId="{02290559-E668-46EC-86C1-092A8B58BC56}"/>
          </ac:spMkLst>
        </pc:spChg>
        <pc:grpChg chg="del">
          <ac:chgData name="피티위즈(주)" userId="be105a1e-ef17-475a-a144-a250c389e8ce" providerId="ADAL" clId="{97C1502B-4672-4073-9B20-9DBA7CCD297E}" dt="2020-06-23T01:09:52.323" v="27" actId="165"/>
          <ac:grpSpMkLst>
            <pc:docMk/>
            <pc:sldMk cId="1876603473" sldId="699"/>
            <ac:grpSpMk id="6" creationId="{47CF511D-CB36-43C0-AF87-1A4E5EBE3164}"/>
          </ac:grpSpMkLst>
        </pc:grpChg>
        <pc:grpChg chg="add del mod">
          <ac:chgData name="피티위즈(주)" userId="be105a1e-ef17-475a-a144-a250c389e8ce" providerId="ADAL" clId="{97C1502B-4672-4073-9B20-9DBA7CCD297E}" dt="2020-06-23T05:36:00.603" v="960" actId="165"/>
          <ac:grpSpMkLst>
            <pc:docMk/>
            <pc:sldMk cId="1876603473" sldId="699"/>
            <ac:grpSpMk id="11" creationId="{5B7D5F3F-39F4-4F07-AAAB-5DFD60A3EB12}"/>
          </ac:grpSpMkLst>
        </pc:grpChg>
        <pc:grpChg chg="add del mod">
          <ac:chgData name="피티위즈(주)" userId="be105a1e-ef17-475a-a144-a250c389e8ce" providerId="ADAL" clId="{97C1502B-4672-4073-9B20-9DBA7CCD297E}" dt="2020-06-23T05:35:10.852" v="941" actId="165"/>
          <ac:grpSpMkLst>
            <pc:docMk/>
            <pc:sldMk cId="1876603473" sldId="699"/>
            <ac:grpSpMk id="12" creationId="{DC0D6409-A5E0-454B-8815-F9666A86392C}"/>
          </ac:grpSpMkLst>
        </pc:grpChg>
        <pc:grpChg chg="add del mod">
          <ac:chgData name="피티위즈(주)" userId="be105a1e-ef17-475a-a144-a250c389e8ce" providerId="ADAL" clId="{97C1502B-4672-4073-9B20-9DBA7CCD297E}" dt="2020-06-23T05:36:23.181" v="974" actId="165"/>
          <ac:grpSpMkLst>
            <pc:docMk/>
            <pc:sldMk cId="1876603473" sldId="699"/>
            <ac:grpSpMk id="13" creationId="{70AC605F-5804-43A1-960B-76174FA8FD9B}"/>
          </ac:grpSpMkLst>
        </pc:grpChg>
        <pc:grpChg chg="add del mod">
          <ac:chgData name="피티위즈(주)" userId="be105a1e-ef17-475a-a144-a250c389e8ce" providerId="ADAL" clId="{97C1502B-4672-4073-9B20-9DBA7CCD297E}" dt="2020-06-23T05:36:23.181" v="974" actId="165"/>
          <ac:grpSpMkLst>
            <pc:docMk/>
            <pc:sldMk cId="1876603473" sldId="699"/>
            <ac:grpSpMk id="14" creationId="{BA7D21C4-7F46-4AE7-B00A-2178CD6AB9B2}"/>
          </ac:grpSpMkLst>
        </pc:grpChg>
        <pc:grpChg chg="add del mod">
          <ac:chgData name="피티위즈(주)" userId="be105a1e-ef17-475a-a144-a250c389e8ce" providerId="ADAL" clId="{97C1502B-4672-4073-9B20-9DBA7CCD297E}" dt="2020-06-23T06:38:16.240" v="1255" actId="165"/>
          <ac:grpSpMkLst>
            <pc:docMk/>
            <pc:sldMk cId="1876603473" sldId="699"/>
            <ac:grpSpMk id="15" creationId="{AB998119-14E4-4FA9-BCAD-3D3223F7CD18}"/>
          </ac:grpSpMkLst>
        </pc:grpChg>
        <pc:grpChg chg="add mod">
          <ac:chgData name="피티위즈(주)" userId="be105a1e-ef17-475a-a144-a250c389e8ce" providerId="ADAL" clId="{97C1502B-4672-4073-9B20-9DBA7CCD297E}" dt="2020-06-23T06:38:40.764" v="1260" actId="555"/>
          <ac:grpSpMkLst>
            <pc:docMk/>
            <pc:sldMk cId="1876603473" sldId="699"/>
            <ac:grpSpMk id="16" creationId="{1F1F2D7C-6419-4125-9624-ADA51064A40A}"/>
          </ac:grpSpMkLst>
        </pc:grpChg>
        <pc:grpChg chg="del mod">
          <ac:chgData name="피티위즈(주)" userId="be105a1e-ef17-475a-a144-a250c389e8ce" providerId="ADAL" clId="{97C1502B-4672-4073-9B20-9DBA7CCD297E}" dt="2020-06-23T01:29:01.318" v="334" actId="478"/>
          <ac:grpSpMkLst>
            <pc:docMk/>
            <pc:sldMk cId="1876603473" sldId="699"/>
            <ac:grpSpMk id="29" creationId="{BBDADB9B-EC21-4526-BFFA-A34A3292FE1D}"/>
          </ac:grpSpMkLst>
        </pc:grpChg>
        <pc:grpChg chg="add del mod">
          <ac:chgData name="피티위즈(주)" userId="be105a1e-ef17-475a-a144-a250c389e8ce" providerId="ADAL" clId="{97C1502B-4672-4073-9B20-9DBA7CCD297E}" dt="2020-06-23T01:09:38.412" v="19" actId="165"/>
          <ac:grpSpMkLst>
            <pc:docMk/>
            <pc:sldMk cId="1876603473" sldId="699"/>
            <ac:grpSpMk id="47" creationId="{BA7044BA-D3B0-44AA-BA3A-B18E92E55FCD}"/>
          </ac:grpSpMkLst>
        </pc:grpChg>
        <pc:grpChg chg="del mod topLvl">
          <ac:chgData name="피티위즈(주)" userId="be105a1e-ef17-475a-a144-a250c389e8ce" providerId="ADAL" clId="{97C1502B-4672-4073-9B20-9DBA7CCD297E}" dt="2020-06-23T01:09:39.318" v="20" actId="165"/>
          <ac:grpSpMkLst>
            <pc:docMk/>
            <pc:sldMk cId="1876603473" sldId="699"/>
            <ac:grpSpMk id="48" creationId="{2E4E39A5-8864-4CB6-B2B4-D68DF5771E52}"/>
          </ac:grpSpMkLst>
        </pc:grpChg>
        <pc:grpChg chg="add del mod ord">
          <ac:chgData name="피티위즈(주)" userId="be105a1e-ef17-475a-a144-a250c389e8ce" providerId="ADAL" clId="{97C1502B-4672-4073-9B20-9DBA7CCD297E}" dt="2020-06-23T01:11:01.090" v="54" actId="478"/>
          <ac:grpSpMkLst>
            <pc:docMk/>
            <pc:sldMk cId="1876603473" sldId="699"/>
            <ac:grpSpMk id="52" creationId="{1952DE12-BF0D-4CC8-B930-E4B7D09E319D}"/>
          </ac:grpSpMkLst>
        </pc:grpChg>
        <pc:grpChg chg="add del mod">
          <ac:chgData name="피티위즈(주)" userId="be105a1e-ef17-475a-a144-a250c389e8ce" providerId="ADAL" clId="{97C1502B-4672-4073-9B20-9DBA7CCD297E}" dt="2020-06-23T01:29:54.746" v="352" actId="478"/>
          <ac:grpSpMkLst>
            <pc:docMk/>
            <pc:sldMk cId="1876603473" sldId="699"/>
            <ac:grpSpMk id="63" creationId="{AAD65052-2540-407C-A525-2C21A2EC4EB8}"/>
          </ac:grpSpMkLst>
        </pc:grpChg>
        <pc:grpChg chg="add del">
          <ac:chgData name="피티위즈(주)" userId="be105a1e-ef17-475a-a144-a250c389e8ce" providerId="ADAL" clId="{97C1502B-4672-4073-9B20-9DBA7CCD297E}" dt="2020-06-23T01:29:32.146" v="345"/>
          <ac:grpSpMkLst>
            <pc:docMk/>
            <pc:sldMk cId="1876603473" sldId="699"/>
            <ac:grpSpMk id="69" creationId="{E43A429B-A2BF-41A9-BF6A-18D5E0C7A051}"/>
          </ac:grpSpMkLst>
        </pc:grpChg>
        <pc:grpChg chg="add del mod">
          <ac:chgData name="피티위즈(주)" userId="be105a1e-ef17-475a-a144-a250c389e8ce" providerId="ADAL" clId="{97C1502B-4672-4073-9B20-9DBA7CCD297E}" dt="2020-06-23T01:58:28.240" v="642" actId="478"/>
          <ac:grpSpMkLst>
            <pc:docMk/>
            <pc:sldMk cId="1876603473" sldId="699"/>
            <ac:grpSpMk id="84" creationId="{0E6715E2-B401-4F44-B871-8A47E36C85EA}"/>
          </ac:grpSpMkLst>
        </pc:grpChg>
        <pc:grpChg chg="add mod">
          <ac:chgData name="피티위즈(주)" userId="be105a1e-ef17-475a-a144-a250c389e8ce" providerId="ADAL" clId="{97C1502B-4672-4073-9B20-9DBA7CCD297E}" dt="2020-06-23T01:58:24.599" v="640"/>
          <ac:grpSpMkLst>
            <pc:docMk/>
            <pc:sldMk cId="1876603473" sldId="699"/>
            <ac:grpSpMk id="90" creationId="{14B2D571-44AD-4842-B65E-CFFEA93D29F9}"/>
          </ac:grpSpMkLst>
        </pc:grpChg>
        <pc:grpChg chg="add del mod">
          <ac:chgData name="피티위즈(주)" userId="be105a1e-ef17-475a-a144-a250c389e8ce" providerId="ADAL" clId="{97C1502B-4672-4073-9B20-9DBA7CCD297E}" dt="2020-06-23T01:58:40.240" v="646" actId="165"/>
          <ac:grpSpMkLst>
            <pc:docMk/>
            <pc:sldMk cId="1876603473" sldId="699"/>
            <ac:grpSpMk id="96" creationId="{46D4A7F1-C253-4C77-8D25-9D1CC75C7997}"/>
          </ac:grpSpMkLst>
        </pc:grpChg>
        <pc:grpChg chg="del mod topLvl">
          <ac:chgData name="피티위즈(주)" userId="be105a1e-ef17-475a-a144-a250c389e8ce" providerId="ADAL" clId="{97C1502B-4672-4073-9B20-9DBA7CCD297E}" dt="2020-06-23T02:36:17.351" v="703" actId="165"/>
          <ac:grpSpMkLst>
            <pc:docMk/>
            <pc:sldMk cId="1876603473" sldId="699"/>
            <ac:grpSpMk id="98" creationId="{91FE1540-17C1-464C-87DD-81193C44C7AC}"/>
          </ac:grpSpMkLst>
        </pc:grpChg>
        <pc:grpChg chg="del mod topLvl">
          <ac:chgData name="피티위즈(주)" userId="be105a1e-ef17-475a-a144-a250c389e8ce" providerId="ADAL" clId="{97C1502B-4672-4073-9B20-9DBA7CCD297E}" dt="2020-06-23T02:36:26.404" v="707" actId="165"/>
          <ac:grpSpMkLst>
            <pc:docMk/>
            <pc:sldMk cId="1876603473" sldId="699"/>
            <ac:grpSpMk id="99" creationId="{0678777E-5D9F-467D-BA24-F073DBDE136A}"/>
          </ac:grpSpMkLst>
        </pc:grpChg>
        <pc:grpChg chg="del mod topLvl">
          <ac:chgData name="피티위즈(주)" userId="be105a1e-ef17-475a-a144-a250c389e8ce" providerId="ADAL" clId="{97C1502B-4672-4073-9B20-9DBA7CCD297E}" dt="2020-06-23T02:36:19.700" v="704" actId="165"/>
          <ac:grpSpMkLst>
            <pc:docMk/>
            <pc:sldMk cId="1876603473" sldId="699"/>
            <ac:grpSpMk id="103" creationId="{59049FF0-6F85-41F5-96E0-75ADE36E34B7}"/>
          </ac:grpSpMkLst>
        </pc:grpChg>
        <pc:grpChg chg="add del mod">
          <ac:chgData name="피티위즈(주)" userId="be105a1e-ef17-475a-a144-a250c389e8ce" providerId="ADAL" clId="{97C1502B-4672-4073-9B20-9DBA7CCD297E}" dt="2020-06-23T05:33:23.562" v="909" actId="478"/>
          <ac:grpSpMkLst>
            <pc:docMk/>
            <pc:sldMk cId="1876603473" sldId="699"/>
            <ac:grpSpMk id="133" creationId="{6ADE7EA2-1902-4F01-8F04-DEB982B0179B}"/>
          </ac:grpSpMkLst>
        </pc:grpChg>
        <pc:cxnChg chg="del mod topLvl">
          <ac:chgData name="피티위즈(주)" userId="be105a1e-ef17-475a-a144-a250c389e8ce" providerId="ADAL" clId="{97C1502B-4672-4073-9B20-9DBA7CCD297E}" dt="2020-06-23T01:58:42.865" v="647" actId="478"/>
          <ac:cxnSpMkLst>
            <pc:docMk/>
            <pc:sldMk cId="1876603473" sldId="699"/>
            <ac:cxnSpMk id="97" creationId="{50EF3A7C-3E30-422E-8C5E-1E0BA2FD85BA}"/>
          </ac:cxnSpMkLst>
        </pc:cxnChg>
      </pc:sldChg>
      <pc:sldChg chg="addSp delSp modSp modAnim">
        <pc:chgData name="피티위즈(주)" userId="be105a1e-ef17-475a-a144-a250c389e8ce" providerId="ADAL" clId="{97C1502B-4672-4073-9B20-9DBA7CCD297E}" dt="2020-06-23T09:10:59.108" v="1966" actId="14100"/>
        <pc:sldMkLst>
          <pc:docMk/>
          <pc:sldMk cId="1845353455" sldId="702"/>
        </pc:sldMkLst>
        <pc:spChg chg="add mod ord">
          <ac:chgData name="피티위즈(주)" userId="be105a1e-ef17-475a-a144-a250c389e8ce" providerId="ADAL" clId="{97C1502B-4672-4073-9B20-9DBA7CCD297E}" dt="2020-06-23T09:10:59.108" v="1966" actId="14100"/>
          <ac:spMkLst>
            <pc:docMk/>
            <pc:sldMk cId="1845353455" sldId="702"/>
            <ac:spMk id="13" creationId="{EDE96099-2509-4678-B6D9-F5765222DC0D}"/>
          </ac:spMkLst>
        </pc:spChg>
        <pc:spChg chg="mod">
          <ac:chgData name="피티위즈(주)" userId="be105a1e-ef17-475a-a144-a250c389e8ce" providerId="ADAL" clId="{97C1502B-4672-4073-9B20-9DBA7CCD297E}" dt="2020-06-23T01:58:04.646" v="633" actId="164"/>
          <ac:spMkLst>
            <pc:docMk/>
            <pc:sldMk cId="1845353455" sldId="702"/>
            <ac:spMk id="21" creationId="{489429EF-7E9C-456B-888F-7B8E722276E0}"/>
          </ac:spMkLst>
        </pc:spChg>
        <pc:spChg chg="del mod">
          <ac:chgData name="피티위즈(주)" userId="be105a1e-ef17-475a-a144-a250c389e8ce" providerId="ADAL" clId="{97C1502B-4672-4073-9B20-9DBA7CCD297E}" dt="2020-06-23T06:50:50.280" v="1281" actId="478"/>
          <ac:spMkLst>
            <pc:docMk/>
            <pc:sldMk cId="1845353455" sldId="702"/>
            <ac:spMk id="24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9:10:53.717" v="1963" actId="164"/>
          <ac:spMkLst>
            <pc:docMk/>
            <pc:sldMk cId="1845353455" sldId="702"/>
            <ac:spMk id="3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02:58.221" v="1716" actId="207"/>
          <ac:spMkLst>
            <pc:docMk/>
            <pc:sldMk cId="1845353455" sldId="702"/>
            <ac:spMk id="38" creationId="{70B790FF-662E-4298-ADC1-764CA1E59503}"/>
          </ac:spMkLst>
        </pc:spChg>
        <pc:spChg chg="mod">
          <ac:chgData name="피티위즈(주)" userId="be105a1e-ef17-475a-a144-a250c389e8ce" providerId="ADAL" clId="{97C1502B-4672-4073-9B20-9DBA7CCD297E}" dt="2020-06-23T07:02:59.858" v="1717" actId="207"/>
          <ac:spMkLst>
            <pc:docMk/>
            <pc:sldMk cId="1845353455" sldId="702"/>
            <ac:spMk id="40" creationId="{D62FE191-B682-443E-BF39-AF491585103D}"/>
          </ac:spMkLst>
        </pc:spChg>
        <pc:spChg chg="mod">
          <ac:chgData name="피티위즈(주)" userId="be105a1e-ef17-475a-a144-a250c389e8ce" providerId="ADAL" clId="{97C1502B-4672-4073-9B20-9DBA7CCD297E}" dt="2020-06-23T07:03:09.660" v="1719" actId="207"/>
          <ac:spMkLst>
            <pc:docMk/>
            <pc:sldMk cId="1845353455" sldId="702"/>
            <ac:spMk id="43" creationId="{70B790FF-662E-4298-ADC1-764CA1E59503}"/>
          </ac:spMkLst>
        </pc:spChg>
        <pc:spChg chg="mod">
          <ac:chgData name="피티위즈(주)" userId="be105a1e-ef17-475a-a144-a250c389e8ce" providerId="ADAL" clId="{97C1502B-4672-4073-9B20-9DBA7CCD297E}" dt="2020-06-23T07:03:08.055" v="1718" actId="207"/>
          <ac:spMkLst>
            <pc:docMk/>
            <pc:sldMk cId="1845353455" sldId="702"/>
            <ac:spMk id="44" creationId="{D62FE191-B682-443E-BF39-AF491585103D}"/>
          </ac:spMkLst>
        </pc:spChg>
        <pc:spChg chg="mod">
          <ac:chgData name="피티위즈(주)" userId="be105a1e-ef17-475a-a144-a250c389e8ce" providerId="ADAL" clId="{97C1502B-4672-4073-9B20-9DBA7CCD297E}" dt="2020-06-23T01:58:00.474" v="631"/>
          <ac:spMkLst>
            <pc:docMk/>
            <pc:sldMk cId="1845353455" sldId="702"/>
            <ac:spMk id="52" creationId="{9A826622-DAA7-4417-ACC6-FA388B7C51FA}"/>
          </ac:spMkLst>
        </pc:spChg>
        <pc:spChg chg="mod ord topLvl">
          <ac:chgData name="피티위즈(주)" userId="be105a1e-ef17-475a-a144-a250c389e8ce" providerId="ADAL" clId="{97C1502B-4672-4073-9B20-9DBA7CCD297E}" dt="2020-06-23T06:58:14.293" v="1516" actId="164"/>
          <ac:spMkLst>
            <pc:docMk/>
            <pc:sldMk cId="1845353455" sldId="702"/>
            <ac:spMk id="53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6:58:23.621" v="1523" actId="368"/>
          <ac:spMkLst>
            <pc:docMk/>
            <pc:sldMk cId="1845353455" sldId="702"/>
            <ac:spMk id="54" creationId="{00000000-0000-0000-0000-000000000000}"/>
          </ac:spMkLst>
        </pc:spChg>
        <pc:spChg chg="mod ord topLvl">
          <ac:chgData name="피티위즈(주)" userId="be105a1e-ef17-475a-a144-a250c389e8ce" providerId="ADAL" clId="{97C1502B-4672-4073-9B20-9DBA7CCD297E}" dt="2020-06-23T07:00:15.107" v="1684" actId="1076"/>
          <ac:spMkLst>
            <pc:docMk/>
            <pc:sldMk cId="1845353455" sldId="702"/>
            <ac:spMk id="55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5:26:27.235" v="830" actId="14100"/>
          <ac:spMkLst>
            <pc:docMk/>
            <pc:sldMk cId="1845353455" sldId="702"/>
            <ac:spMk id="64" creationId="{7FBCEC35-B619-4301-B39C-14E6FE0207E5}"/>
          </ac:spMkLst>
        </pc:spChg>
        <pc:spChg chg="mod ord topLvl">
          <ac:chgData name="피티위즈(주)" userId="be105a1e-ef17-475a-a144-a250c389e8ce" providerId="ADAL" clId="{97C1502B-4672-4073-9B20-9DBA7CCD297E}" dt="2020-06-23T06:58:14.293" v="1516" actId="164"/>
          <ac:spMkLst>
            <pc:docMk/>
            <pc:sldMk cId="1845353455" sldId="702"/>
            <ac:spMk id="65" creationId="{00000000-0000-0000-0000-000000000000}"/>
          </ac:spMkLst>
        </pc:spChg>
        <pc:spChg chg="mod topLvl">
          <ac:chgData name="피티위즈(주)" userId="be105a1e-ef17-475a-a144-a250c389e8ce" providerId="ADAL" clId="{97C1502B-4672-4073-9B20-9DBA7CCD297E}" dt="2020-06-23T06:58:23.621" v="1523" actId="368"/>
          <ac:spMkLst>
            <pc:docMk/>
            <pc:sldMk cId="1845353455" sldId="702"/>
            <ac:spMk id="66" creationId="{00000000-0000-0000-0000-000000000000}"/>
          </ac:spMkLst>
        </pc:spChg>
        <pc:spChg chg="mod ord topLvl">
          <ac:chgData name="피티위즈(주)" userId="be105a1e-ef17-475a-a144-a250c389e8ce" providerId="ADAL" clId="{97C1502B-4672-4073-9B20-9DBA7CCD297E}" dt="2020-06-23T06:59:56.611" v="1675" actId="164"/>
          <ac:spMkLst>
            <pc:docMk/>
            <pc:sldMk cId="1845353455" sldId="702"/>
            <ac:spMk id="67" creationId="{00000000-0000-0000-0000-000000000000}"/>
          </ac:spMkLst>
        </pc:spChg>
        <pc:grpChg chg="del mod">
          <ac:chgData name="피티위즈(주)" userId="be105a1e-ef17-475a-a144-a250c389e8ce" providerId="ADAL" clId="{97C1502B-4672-4073-9B20-9DBA7CCD297E}" dt="2020-06-23T06:52:39.250" v="1350" actId="165"/>
          <ac:grpSpMkLst>
            <pc:docMk/>
            <pc:sldMk cId="1845353455" sldId="702"/>
            <ac:grpSpMk id="2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9:10:55.358" v="1965" actId="14100"/>
          <ac:grpSpMkLst>
            <pc:docMk/>
            <pc:sldMk cId="1845353455" sldId="702"/>
            <ac:grpSpMk id="3" creationId="{00000000-0000-0000-0000-000000000000}"/>
          </ac:grpSpMkLst>
        </pc:grpChg>
        <pc:grpChg chg="del mod">
          <ac:chgData name="피티위즈(주)" userId="be105a1e-ef17-475a-a144-a250c389e8ce" providerId="ADAL" clId="{97C1502B-4672-4073-9B20-9DBA7CCD297E}" dt="2020-06-23T06:51:34.127" v="1291" actId="165"/>
          <ac:grpSpMkLst>
            <pc:docMk/>
            <pc:sldMk cId="1845353455" sldId="702"/>
            <ac:grpSpMk id="4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7:00:03.747" v="1678" actId="165"/>
          <ac:grpSpMkLst>
            <pc:docMk/>
            <pc:sldMk cId="1845353455" sldId="702"/>
            <ac:grpSpMk id="5" creationId="{00000000-0000-0000-0000-000000000000}"/>
          </ac:grpSpMkLst>
        </pc:grpChg>
        <pc:grpChg chg="del">
          <ac:chgData name="피티위즈(주)" userId="be105a1e-ef17-475a-a144-a250c389e8ce" providerId="ADAL" clId="{97C1502B-4672-4073-9B20-9DBA7CCD297E}" dt="2020-06-23T06:50:24.183" v="1272" actId="165"/>
          <ac:grpSpMkLst>
            <pc:docMk/>
            <pc:sldMk cId="1845353455" sldId="702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97C1502B-4672-4073-9B20-9DBA7CCD297E}" dt="2020-06-23T06:59:56.611" v="1675" actId="164"/>
          <ac:grpSpMkLst>
            <pc:docMk/>
            <pc:sldMk cId="1845353455" sldId="702"/>
            <ac:grpSpMk id="7" creationId="{00000000-0000-0000-0000-000000000000}"/>
          </ac:grpSpMkLst>
        </pc:grpChg>
        <pc:grpChg chg="add mod">
          <ac:chgData name="피티위즈(주)" userId="be105a1e-ef17-475a-a144-a250c389e8ce" providerId="ADAL" clId="{97C1502B-4672-4073-9B20-9DBA7CCD297E}" dt="2020-06-23T01:58:06.802" v="634" actId="1076"/>
          <ac:grpSpMkLst>
            <pc:docMk/>
            <pc:sldMk cId="1845353455" sldId="702"/>
            <ac:grpSpMk id="9" creationId="{D6D71DD1-1AF9-4941-B88F-099A111418F6}"/>
          </ac:grpSpMkLst>
        </pc:grpChg>
        <pc:grpChg chg="add del mod">
          <ac:chgData name="피티위즈(주)" userId="be105a1e-ef17-475a-a144-a250c389e8ce" providerId="ADAL" clId="{97C1502B-4672-4073-9B20-9DBA7CCD297E}" dt="2020-06-23T06:53:58.645" v="1378" actId="165"/>
          <ac:grpSpMkLst>
            <pc:docMk/>
            <pc:sldMk cId="1845353455" sldId="702"/>
            <ac:grpSpMk id="10" creationId="{BB1AFA2D-5ACC-434F-A52F-DC8E45CB8E97}"/>
          </ac:grpSpMkLst>
        </pc:grpChg>
        <pc:grpChg chg="add del mod">
          <ac:chgData name="피티위즈(주)" userId="be105a1e-ef17-475a-a144-a250c389e8ce" providerId="ADAL" clId="{97C1502B-4672-4073-9B20-9DBA7CCD297E}" dt="2020-06-23T06:51:38.363" v="1292" actId="165"/>
          <ac:grpSpMkLst>
            <pc:docMk/>
            <pc:sldMk cId="1845353455" sldId="702"/>
            <ac:grpSpMk id="11" creationId="{CC4E5DDB-CB8D-457C-9872-42296580565E}"/>
          </ac:grpSpMkLst>
        </pc:grpChg>
        <pc:grpChg chg="add del mod">
          <ac:chgData name="피티위즈(주)" userId="be105a1e-ef17-475a-a144-a250c389e8ce" providerId="ADAL" clId="{97C1502B-4672-4073-9B20-9DBA7CCD297E}" dt="2020-06-23T06:51:50.333" v="1296" actId="165"/>
          <ac:grpSpMkLst>
            <pc:docMk/>
            <pc:sldMk cId="1845353455" sldId="702"/>
            <ac:grpSpMk id="12" creationId="{35E28725-E902-4799-9B85-4C179A02C26B}"/>
          </ac:grpSpMkLst>
        </pc:grpChg>
        <pc:grpChg chg="add del mod ord">
          <ac:chgData name="피티위즈(주)" userId="be105a1e-ef17-475a-a144-a250c389e8ce" providerId="ADAL" clId="{97C1502B-4672-4073-9B20-9DBA7CCD297E}" dt="2020-06-23T06:59:22.852" v="1547" actId="165"/>
          <ac:grpSpMkLst>
            <pc:docMk/>
            <pc:sldMk cId="1845353455" sldId="702"/>
            <ac:grpSpMk id="14" creationId="{F006AE21-0275-44B8-BDE0-40D73B2FC822}"/>
          </ac:grpSpMkLst>
        </pc:grpChg>
        <pc:grpChg chg="add del mod ord">
          <ac:chgData name="피티위즈(주)" userId="be105a1e-ef17-475a-a144-a250c389e8ce" providerId="ADAL" clId="{97C1502B-4672-4073-9B20-9DBA7CCD297E}" dt="2020-06-23T06:59:13.719" v="1544" actId="165"/>
          <ac:grpSpMkLst>
            <pc:docMk/>
            <pc:sldMk cId="1845353455" sldId="702"/>
            <ac:grpSpMk id="15" creationId="{5436B824-FCE2-451A-8856-A819579AF8B7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6" creationId="{B27705D9-E2ED-4E8E-AF81-27EE4FED3949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7" creationId="{3AA8C42E-9FF4-465D-8CAB-0FD9ACA764E6}"/>
          </ac:grpSpMkLst>
        </pc:grpChg>
        <pc:grpChg chg="add mod">
          <ac:chgData name="피티위즈(주)" userId="be105a1e-ef17-475a-a144-a250c389e8ce" providerId="ADAL" clId="{97C1502B-4672-4073-9B20-9DBA7CCD297E}" dt="2020-06-23T09:10:39.092" v="1953" actId="12788"/>
          <ac:grpSpMkLst>
            <pc:docMk/>
            <pc:sldMk cId="1845353455" sldId="702"/>
            <ac:grpSpMk id="18" creationId="{1C51DAAD-D01C-49F3-AAB3-CB3BB58A53A2}"/>
          </ac:grpSpMkLst>
        </pc:grpChg>
        <pc:grpChg chg="add mod">
          <ac:chgData name="피티위즈(주)" userId="be105a1e-ef17-475a-a144-a250c389e8ce" providerId="ADAL" clId="{97C1502B-4672-4073-9B20-9DBA7CCD297E}" dt="2020-06-23T06:58:12.203" v="1514" actId="164"/>
          <ac:grpSpMkLst>
            <pc:docMk/>
            <pc:sldMk cId="1845353455" sldId="702"/>
            <ac:grpSpMk id="19" creationId="{ADE36FEC-438D-48CC-B74E-500CD3C0AF88}"/>
          </ac:grpSpMkLst>
        </pc:grpChg>
        <pc:grpChg chg="add mod">
          <ac:chgData name="피티위즈(주)" userId="be105a1e-ef17-475a-a144-a250c389e8ce" providerId="ADAL" clId="{97C1502B-4672-4073-9B20-9DBA7CCD297E}" dt="2020-06-23T06:58:23.621" v="1523" actId="368"/>
          <ac:grpSpMkLst>
            <pc:docMk/>
            <pc:sldMk cId="1845353455" sldId="702"/>
            <ac:grpSpMk id="20" creationId="{E28D7B52-78EE-4AAD-A72D-183C39746274}"/>
          </ac:grpSpMkLst>
        </pc:grpChg>
        <pc:grpChg chg="add del mod">
          <ac:chgData name="피티위즈(주)" userId="be105a1e-ef17-475a-a144-a250c389e8ce" providerId="ADAL" clId="{97C1502B-4672-4073-9B20-9DBA7CCD297E}" dt="2020-06-23T09:10:44.327" v="1955" actId="165"/>
          <ac:grpSpMkLst>
            <pc:docMk/>
            <pc:sldMk cId="1845353455" sldId="702"/>
            <ac:grpSpMk id="22" creationId="{3A311809-9002-46D3-B409-F0CC4CEF6F1F}"/>
          </ac:grpSpMkLst>
        </pc:grpChg>
        <pc:grpChg chg="add mod">
          <ac:chgData name="피티위즈(주)" userId="be105a1e-ef17-475a-a144-a250c389e8ce" providerId="ADAL" clId="{97C1502B-4672-4073-9B20-9DBA7CCD297E}" dt="2020-06-23T06:59:56.611" v="1675" actId="164"/>
          <ac:grpSpMkLst>
            <pc:docMk/>
            <pc:sldMk cId="1845353455" sldId="702"/>
            <ac:grpSpMk id="23" creationId="{D92007E2-FAB5-48E6-957F-3B08740CCB0F}"/>
          </ac:grpSpMkLst>
        </pc:grpChg>
        <pc:grpChg chg="add del mod">
          <ac:chgData name="피티위즈(주)" userId="be105a1e-ef17-475a-a144-a250c389e8ce" providerId="ADAL" clId="{97C1502B-4672-4073-9B20-9DBA7CCD297E}" dt="2020-06-23T07:00:03.747" v="1678" actId="165"/>
          <ac:grpSpMkLst>
            <pc:docMk/>
            <pc:sldMk cId="1845353455" sldId="702"/>
            <ac:grpSpMk id="25" creationId="{073F968B-D6D7-4B73-AE33-403376DCA62D}"/>
          </ac:grpSpMkLst>
        </pc:grpChg>
        <pc:grpChg chg="add mod">
          <ac:chgData name="피티위즈(주)" userId="be105a1e-ef17-475a-a144-a250c389e8ce" providerId="ADAL" clId="{97C1502B-4672-4073-9B20-9DBA7CCD297E}" dt="2020-06-23T09:10:53.717" v="1963" actId="164"/>
          <ac:grpSpMkLst>
            <pc:docMk/>
            <pc:sldMk cId="1845353455" sldId="702"/>
            <ac:grpSpMk id="26" creationId="{9DB10CA5-C2F3-4905-8C3B-D391163227A0}"/>
          </ac:grpSpMkLst>
        </pc:grpChg>
        <pc:grpChg chg="add mod ord">
          <ac:chgData name="피티위즈(주)" userId="be105a1e-ef17-475a-a144-a250c389e8ce" providerId="ADAL" clId="{97C1502B-4672-4073-9B20-9DBA7CCD297E}" dt="2020-06-23T01:58:02.459" v="632" actId="167"/>
          <ac:grpSpMkLst>
            <pc:docMk/>
            <pc:sldMk cId="1845353455" sldId="702"/>
            <ac:grpSpMk id="46" creationId="{79231033-4740-4839-A0B2-7683DA2D5344}"/>
          </ac:grpSpMkLst>
        </pc:grpChg>
        <pc:grpChg chg="add mod">
          <ac:chgData name="피티위즈(주)" userId="be105a1e-ef17-475a-a144-a250c389e8ce" providerId="ADAL" clId="{97C1502B-4672-4073-9B20-9DBA7CCD297E}" dt="2020-06-23T06:58:17.150" v="1520" actId="571"/>
          <ac:grpSpMkLst>
            <pc:docMk/>
            <pc:sldMk cId="1845353455" sldId="702"/>
            <ac:grpSpMk id="72" creationId="{273BA07B-8D5A-4EBA-B5C1-EC55692B8F68}"/>
          </ac:grpSpMkLst>
        </pc:grpChg>
        <pc:cxnChg chg="mod">
          <ac:chgData name="피티위즈(주)" userId="be105a1e-ef17-475a-a144-a250c389e8ce" providerId="ADAL" clId="{97C1502B-4672-4073-9B20-9DBA7CCD297E}" dt="2020-06-23T01:58:04.646" v="633" actId="164"/>
          <ac:cxnSpMkLst>
            <pc:docMk/>
            <pc:sldMk cId="1845353455" sldId="702"/>
            <ac:cxnSpMk id="45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8:40:22.180" v="1928" actId="1076"/>
        <pc:sldMkLst>
          <pc:docMk/>
          <pc:sldMk cId="1704921314" sldId="703"/>
        </pc:sldMkLst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2" creationId="{2BCE46CE-37C4-4310-8162-CEBA6548A964}"/>
          </ac:spMkLst>
        </pc:spChg>
        <pc:spChg chg="mod">
          <ac:chgData name="피티위즈(주)" userId="be105a1e-ef17-475a-a144-a250c389e8ce" providerId="ADAL" clId="{97C1502B-4672-4073-9B20-9DBA7CCD297E}" dt="2020-06-23T01:44:28.385" v="545" actId="164"/>
          <ac:spMkLst>
            <pc:docMk/>
            <pc:sldMk cId="1704921314" sldId="703"/>
            <ac:spMk id="26" creationId="{489429EF-7E9C-456B-888F-7B8E722276E0}"/>
          </ac:spMkLst>
        </pc:spChg>
        <pc:spChg chg="add mod ord">
          <ac:chgData name="피티위즈(주)" userId="be105a1e-ef17-475a-a144-a250c389e8ce" providerId="ADAL" clId="{97C1502B-4672-4073-9B20-9DBA7CCD297E}" dt="2020-06-23T07:14:09.065" v="1750" actId="12788"/>
          <ac:spMkLst>
            <pc:docMk/>
            <pc:sldMk cId="1704921314" sldId="703"/>
            <ac:spMk id="65" creationId="{0A86944B-9DAE-4CFD-963E-72EBCA5E757B}"/>
          </ac:spMkLst>
        </pc:spChg>
        <pc:spChg chg="add mod">
          <ac:chgData name="피티위즈(주)" userId="be105a1e-ef17-475a-a144-a250c389e8ce" providerId="ADAL" clId="{97C1502B-4672-4073-9B20-9DBA7CCD297E}" dt="2020-06-23T07:14:55.825" v="1754" actId="947"/>
          <ac:spMkLst>
            <pc:docMk/>
            <pc:sldMk cId="1704921314" sldId="703"/>
            <ac:spMk id="66" creationId="{72D0D69A-7AFA-41CE-8EA3-B6A6D5773E79}"/>
          </ac:spMkLst>
        </pc:spChg>
        <pc:spChg chg="add del mod">
          <ac:chgData name="피티위즈(주)" userId="be105a1e-ef17-475a-a144-a250c389e8ce" providerId="ADAL" clId="{97C1502B-4672-4073-9B20-9DBA7CCD297E}" dt="2020-06-23T01:40:59.823" v="430" actId="478"/>
          <ac:spMkLst>
            <pc:docMk/>
            <pc:sldMk cId="1704921314" sldId="703"/>
            <ac:spMk id="77" creationId="{623BA67F-2F9C-406A-A870-C036F356DEB1}"/>
          </ac:spMkLst>
        </pc:spChg>
        <pc:spChg chg="add del">
          <ac:chgData name="피티위즈(주)" userId="be105a1e-ef17-475a-a144-a250c389e8ce" providerId="ADAL" clId="{97C1502B-4672-4073-9B20-9DBA7CCD297E}" dt="2020-06-23T01:54:07.082" v="577" actId="478"/>
          <ac:spMkLst>
            <pc:docMk/>
            <pc:sldMk cId="1704921314" sldId="703"/>
            <ac:spMk id="78" creationId="{E87B16A3-E369-4E87-BD3A-84A21C9E6F50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0" creationId="{6B6B333B-5F58-4580-9BFD-2CDFB602813F}"/>
          </ac:spMkLst>
        </pc:spChg>
        <pc:spChg chg="del mod topLvl">
          <ac:chgData name="피티위즈(주)" userId="be105a1e-ef17-475a-a144-a250c389e8ce" providerId="ADAL" clId="{97C1502B-4672-4073-9B20-9DBA7CCD297E}" dt="2020-06-23T01:42:49.692" v="490" actId="478"/>
          <ac:spMkLst>
            <pc:docMk/>
            <pc:sldMk cId="1704921314" sldId="703"/>
            <ac:spMk id="81" creationId="{DE546901-A546-482D-9B3B-3558B2ABC9DA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3" creationId="{F1F6F614-E652-4F1D-A960-10A998EEC5DA}"/>
          </ac:spMkLst>
        </pc:spChg>
        <pc:spChg chg="del mod topLvl">
          <ac:chgData name="피티위즈(주)" userId="be105a1e-ef17-475a-a144-a250c389e8ce" providerId="ADAL" clId="{97C1502B-4672-4073-9B20-9DBA7CCD297E}" dt="2020-06-23T01:42:57.583" v="501" actId="478"/>
          <ac:spMkLst>
            <pc:docMk/>
            <pc:sldMk cId="1704921314" sldId="703"/>
            <ac:spMk id="84" creationId="{624C02C6-1A20-4996-9674-490686477259}"/>
          </ac:spMkLst>
        </pc:spChg>
        <pc:spChg chg="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6" creationId="{24D5B5C0-3EC7-4F71-B5B8-5F9783290F9B}"/>
          </ac:spMkLst>
        </pc:spChg>
        <pc:spChg chg="del mod topLvl">
          <ac:chgData name="피티위즈(주)" userId="be105a1e-ef17-475a-a144-a250c389e8ce" providerId="ADAL" clId="{97C1502B-4672-4073-9B20-9DBA7CCD297E}" dt="2020-06-23T01:43:06.130" v="513" actId="478"/>
          <ac:spMkLst>
            <pc:docMk/>
            <pc:sldMk cId="1704921314" sldId="703"/>
            <ac:spMk id="87" creationId="{1A917356-9E67-4728-B350-BD3D176351D3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8" creationId="{EBC41CFF-D9CD-4E57-91EE-1149DF83160E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89" creationId="{EF0F7E31-B1CF-46C0-9A63-A024010F1CC6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0" creationId="{EA56DBA9-E62E-47F4-A0AC-BFEAEB257FBD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1" creationId="{59EF9B25-2981-42F7-873F-0E49871B172E}"/>
          </ac:spMkLst>
        </pc:spChg>
        <pc:spChg chg="add mod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2" creationId="{813AFC66-5B64-4182-9A09-C2C5654A8BD9}"/>
          </ac:spMkLst>
        </pc:spChg>
        <pc:spChg chg="add 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5" creationId="{7128FB8C-B770-4F52-96AC-E51703905E96}"/>
          </ac:spMkLst>
        </pc:spChg>
        <pc:spChg chg="add mod topLvl">
          <ac:chgData name="피티위즈(주)" userId="be105a1e-ef17-475a-a144-a250c389e8ce" providerId="ADAL" clId="{97C1502B-4672-4073-9B20-9DBA7CCD297E}" dt="2020-06-23T07:18:30.484" v="1758" actId="1035"/>
          <ac:spMkLst>
            <pc:docMk/>
            <pc:sldMk cId="1704921314" sldId="703"/>
            <ac:spMk id="96" creationId="{BB9CE5FD-6E40-4665-B5F7-7E0CD58C095D}"/>
          </ac:spMkLst>
        </pc:spChg>
        <pc:spChg chg="mod">
          <ac:chgData name="피티위즈(주)" userId="be105a1e-ef17-475a-a144-a250c389e8ce" providerId="ADAL" clId="{97C1502B-4672-4073-9B20-9DBA7CCD297E}" dt="2020-06-23T01:44:19.495" v="543" actId="113"/>
          <ac:spMkLst>
            <pc:docMk/>
            <pc:sldMk cId="1704921314" sldId="703"/>
            <ac:spMk id="100" creationId="{AC13E5DF-B430-4226-9526-9CB19FAFAE68}"/>
          </ac:spMkLst>
        </pc:spChg>
        <pc:spChg chg="mod topLvl">
          <ac:chgData name="피티위즈(주)" userId="be105a1e-ef17-475a-a144-a250c389e8ce" providerId="ADAL" clId="{97C1502B-4672-4073-9B20-9DBA7CCD297E}" dt="2020-06-23T06:37:03.233" v="1246" actId="207"/>
          <ac:spMkLst>
            <pc:docMk/>
            <pc:sldMk cId="1704921314" sldId="703"/>
            <ac:spMk id="126" creationId="{C066CDD8-CF91-4691-A4EF-D626B88A0ACE}"/>
          </ac:spMkLst>
        </pc:spChg>
        <pc:spChg chg="mod topLvl">
          <ac:chgData name="피티위즈(주)" userId="be105a1e-ef17-475a-a144-a250c389e8ce" providerId="ADAL" clId="{97C1502B-4672-4073-9B20-9DBA7CCD297E}" dt="2020-06-23T06:31:50.648" v="1185" actId="207"/>
          <ac:spMkLst>
            <pc:docMk/>
            <pc:sldMk cId="1704921314" sldId="703"/>
            <ac:spMk id="129" creationId="{8BA8CDFB-CFC5-4E53-B554-1CEF6E09F131}"/>
          </ac:spMkLst>
        </pc:spChg>
        <pc:spChg chg="mod topLvl">
          <ac:chgData name="피티위즈(주)" userId="be105a1e-ef17-475a-a144-a250c389e8ce" providerId="ADAL" clId="{97C1502B-4672-4073-9B20-9DBA7CCD297E}" dt="2020-06-23T06:37:20.207" v="1249" actId="164"/>
          <ac:spMkLst>
            <pc:docMk/>
            <pc:sldMk cId="1704921314" sldId="703"/>
            <ac:spMk id="135" creationId="{219FE2CA-00EA-4D8C-B29E-CAF089972815}"/>
          </ac:spMkLst>
        </pc:spChg>
        <pc:spChg chg="mod topLvl">
          <ac:chgData name="피티위즈(주)" userId="be105a1e-ef17-475a-a144-a250c389e8ce" providerId="ADAL" clId="{97C1502B-4672-4073-9B20-9DBA7CCD297E}" dt="2020-06-23T06:37:20.207" v="1249" actId="164"/>
          <ac:spMkLst>
            <pc:docMk/>
            <pc:sldMk cId="1704921314" sldId="703"/>
            <ac:spMk id="138" creationId="{EB0C6E47-5038-42A5-9AEF-EB0547F722B4}"/>
          </ac:spMkLst>
        </pc:spChg>
        <pc:spChg chg="mod topLvl">
          <ac:chgData name="피티위즈(주)" userId="be105a1e-ef17-475a-a144-a250c389e8ce" providerId="ADAL" clId="{97C1502B-4672-4073-9B20-9DBA7CCD297E}" dt="2020-06-23T08:03:54.157" v="1902" actId="1076"/>
          <ac:spMkLst>
            <pc:docMk/>
            <pc:sldMk cId="1704921314" sldId="703"/>
            <ac:spMk id="144" creationId="{B399C091-018C-4AD7-9396-79F1283789B2}"/>
          </ac:spMkLst>
        </pc:spChg>
        <pc:spChg chg="mod topLvl">
          <ac:chgData name="피티위즈(주)" userId="be105a1e-ef17-475a-a144-a250c389e8ce" providerId="ADAL" clId="{97C1502B-4672-4073-9B20-9DBA7CCD297E}" dt="2020-06-23T06:31:04.491" v="1173" actId="207"/>
          <ac:spMkLst>
            <pc:docMk/>
            <pc:sldMk cId="1704921314" sldId="703"/>
            <ac:spMk id="147" creationId="{6861DF32-9AAF-448A-AFC0-15A114A2CB6A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48" creationId="{A91FE903-81FB-47DC-87FD-D5DDE15A26FC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49" creationId="{E8B97782-0894-41BC-B82A-912DA44D0059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0" creationId="{18632EFC-07AE-4D39-BD47-A532C1B7DE86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1" creationId="{65D66986-169A-4FE4-9345-73EFB666726A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2" creationId="{1C30A738-691C-4BCE-8240-2C25FC6CD6C7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3" creationId="{544C9909-46F4-4191-942F-DFEE7B943150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4" creationId="{99C1DA51-41BA-48E9-B3A9-76D5C581090C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5" creationId="{9A2EE68F-E88B-4C2B-A885-CACBB19CCDB9}"/>
          </ac:spMkLst>
        </pc:spChg>
        <pc:spChg chg="mod">
          <ac:chgData name="피티위즈(주)" userId="be105a1e-ef17-475a-a144-a250c389e8ce" providerId="ADAL" clId="{97C1502B-4672-4073-9B20-9DBA7CCD297E}" dt="2020-06-23T05:42:20.415" v="1048" actId="692"/>
          <ac:spMkLst>
            <pc:docMk/>
            <pc:sldMk cId="1704921314" sldId="703"/>
            <ac:spMk id="156" creationId="{C48F5431-2A3C-4092-B90D-AACCDC84D0A9}"/>
          </ac:spMkLst>
        </pc:spChg>
        <pc:spChg chg="add del mod">
          <ac:chgData name="피티위즈(주)" userId="be105a1e-ef17-475a-a144-a250c389e8ce" providerId="ADAL" clId="{97C1502B-4672-4073-9B20-9DBA7CCD297E}" dt="2020-06-23T01:57:28.427" v="619" actId="478"/>
          <ac:spMkLst>
            <pc:docMk/>
            <pc:sldMk cId="1704921314" sldId="703"/>
            <ac:spMk id="157" creationId="{BB45CB90-CB25-4435-BB8E-2E256F411982}"/>
          </ac:spMkLst>
        </pc:spChg>
        <pc:spChg chg="mod">
          <ac:chgData name="피티위즈(주)" userId="be105a1e-ef17-475a-a144-a250c389e8ce" providerId="ADAL" clId="{97C1502B-4672-4073-9B20-9DBA7CCD297E}" dt="2020-06-23T01:57:45.255" v="626" actId="1036"/>
          <ac:spMkLst>
            <pc:docMk/>
            <pc:sldMk cId="1704921314" sldId="703"/>
            <ac:spMk id="161" creationId="{63D9E5A4-1101-445E-9CEC-890807DDC1C6}"/>
          </ac:spMkLst>
        </pc:spChg>
        <pc:spChg chg="mod">
          <ac:chgData name="피티위즈(주)" userId="be105a1e-ef17-475a-a144-a250c389e8ce" providerId="ADAL" clId="{97C1502B-4672-4073-9B20-9DBA7CCD297E}" dt="2020-06-23T05:26:32.548" v="831" actId="14100"/>
          <ac:spMkLst>
            <pc:docMk/>
            <pc:sldMk cId="1704921314" sldId="703"/>
            <ac:spMk id="163" creationId="{6010E98A-7708-4600-B156-E43C8FD85911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8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189" creationId="{00000000-0000-0000-0000-000000000000}"/>
          </ac:spMkLst>
        </pc:spChg>
        <pc:spChg chg="add mod">
          <ac:chgData name="피티위즈(주)" userId="be105a1e-ef17-475a-a144-a250c389e8ce" providerId="ADAL" clId="{97C1502B-4672-4073-9B20-9DBA7CCD297E}" dt="2020-06-23T01:57:32.084" v="621" actId="164"/>
          <ac:spMkLst>
            <pc:docMk/>
            <pc:sldMk cId="1704921314" sldId="703"/>
            <ac:spMk id="191" creationId="{79B25DBA-D68B-4381-8A0B-6232E81FF95D}"/>
          </ac:spMkLst>
        </pc:spChg>
        <pc:spChg chg="add mod">
          <ac:chgData name="피티위즈(주)" userId="be105a1e-ef17-475a-a144-a250c389e8ce" providerId="ADAL" clId="{97C1502B-4672-4073-9B20-9DBA7CCD297E}" dt="2020-06-23T01:57:32.084" v="621" actId="164"/>
          <ac:spMkLst>
            <pc:docMk/>
            <pc:sldMk cId="1704921314" sldId="703"/>
            <ac:spMk id="192" creationId="{B5E956F1-D019-46DA-8E11-DE6894FB40DA}"/>
          </ac:spMkLst>
        </pc:spChg>
        <pc:spChg chg="mod">
          <ac:chgData name="피티위즈(주)" userId="be105a1e-ef17-475a-a144-a250c389e8ce" providerId="ADAL" clId="{97C1502B-4672-4073-9B20-9DBA7CCD297E}" dt="2020-06-23T08:03:56.330" v="1904" actId="1076"/>
          <ac:spMkLst>
            <pc:docMk/>
            <pc:sldMk cId="1704921314" sldId="703"/>
            <ac:spMk id="212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13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5:42:23.461" v="1052" actId="478"/>
          <ac:spMkLst>
            <pc:docMk/>
            <pc:sldMk cId="1704921314" sldId="703"/>
            <ac:spMk id="214" creationId="{6615DF51-B557-446E-9424-67B4086AD74D}"/>
          </ac:spMkLst>
        </pc:spChg>
        <pc:spChg chg="mod">
          <ac:chgData name="피티위즈(주)" userId="be105a1e-ef17-475a-a144-a250c389e8ce" providerId="ADAL" clId="{97C1502B-4672-4073-9B20-9DBA7CCD297E}" dt="2020-06-23T08:03:57.794" v="1906" actId="1076"/>
          <ac:spMkLst>
            <pc:docMk/>
            <pc:sldMk cId="1704921314" sldId="703"/>
            <ac:spMk id="232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4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5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3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37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39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8:04:08.744" v="1912" actId="1076"/>
          <ac:spMkLst>
            <pc:docMk/>
            <pc:sldMk cId="1704921314" sldId="703"/>
            <ac:spMk id="240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4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6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7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2:41.571" v="378" actId="1076"/>
          <ac:spMkLst>
            <pc:docMk/>
            <pc:sldMk cId="1704921314" sldId="703"/>
            <ac:spMk id="249" creationId="{00000000-0000-0000-0000-000000000000}"/>
          </ac:spMkLst>
        </pc:s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8:04:12.330" v="1914" actId="1076"/>
          <ac:grpSpMkLst>
            <pc:docMk/>
            <pc:sldMk cId="1704921314" sldId="703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1:32:41.571" v="378" actId="1076"/>
          <ac:grpSpMkLst>
            <pc:docMk/>
            <pc:sldMk cId="1704921314" sldId="703"/>
            <ac:grpSpMk id="11" creationId="{00000000-0000-0000-0000-000000000000}"/>
          </ac:grpSpMkLst>
        </pc:grpChg>
        <pc:grpChg chg="add del mod">
          <ac:chgData name="피티위즈(주)" userId="be105a1e-ef17-475a-a144-a250c389e8ce" providerId="ADAL" clId="{97C1502B-4672-4073-9B20-9DBA7CCD297E}" dt="2020-06-23T01:43:53.917" v="534" actId="165"/>
          <ac:grpSpMkLst>
            <pc:docMk/>
            <pc:sldMk cId="1704921314" sldId="703"/>
            <ac:grpSpMk id="13" creationId="{83100B87-74F1-4954-8994-12DBD2D49EA7}"/>
          </ac:grpSpMkLst>
        </pc:grpChg>
        <pc:grpChg chg="add del mod">
          <ac:chgData name="피티위즈(주)" userId="be105a1e-ef17-475a-a144-a250c389e8ce" providerId="ADAL" clId="{97C1502B-4672-4073-9B20-9DBA7CCD297E}" dt="2020-06-23T01:43:09.911" v="517" actId="165"/>
          <ac:grpSpMkLst>
            <pc:docMk/>
            <pc:sldMk cId="1704921314" sldId="703"/>
            <ac:grpSpMk id="14" creationId="{F0D67DEA-35B3-480B-8C95-9501E577154C}"/>
          </ac:grpSpMkLst>
        </pc:grpChg>
        <pc:grpChg chg="add mod">
          <ac:chgData name="피티위즈(주)" userId="be105a1e-ef17-475a-a144-a250c389e8ce" providerId="ADAL" clId="{97C1502B-4672-4073-9B20-9DBA7CCD297E}" dt="2020-06-23T08:03:59.746" v="1908" actId="1076"/>
          <ac:grpSpMkLst>
            <pc:docMk/>
            <pc:sldMk cId="1704921314" sldId="703"/>
            <ac:grpSpMk id="15" creationId="{19D39F1C-9030-4BAF-8955-6F162BF21E2C}"/>
          </ac:grpSpMkLst>
        </pc:grpChg>
        <pc:grpChg chg="add del mod ord">
          <ac:chgData name="피티위즈(주)" userId="be105a1e-ef17-475a-a144-a250c389e8ce" providerId="ADAL" clId="{97C1502B-4672-4073-9B20-9DBA7CCD297E}" dt="2020-06-23T07:13:10.946" v="1730" actId="478"/>
          <ac:grpSpMkLst>
            <pc:docMk/>
            <pc:sldMk cId="1704921314" sldId="703"/>
            <ac:grpSpMk id="16" creationId="{3105F685-1E41-4CBD-8E4D-EF52D4F1274F}"/>
          </ac:grpSpMkLst>
        </pc:grpChg>
        <pc:grpChg chg="add mod">
          <ac:chgData name="피티위즈(주)" userId="be105a1e-ef17-475a-a144-a250c389e8ce" providerId="ADAL" clId="{97C1502B-4672-4073-9B20-9DBA7CCD297E}" dt="2020-06-23T05:42:17.508" v="1040" actId="164"/>
          <ac:grpSpMkLst>
            <pc:docMk/>
            <pc:sldMk cId="1704921314" sldId="703"/>
            <ac:grpSpMk id="17" creationId="{32CECC3A-D550-4E43-AE70-E1E3DA7AD8CA}"/>
          </ac:grpSpMkLst>
        </pc:grpChg>
        <pc:grpChg chg="add del mod">
          <ac:chgData name="피티위즈(주)" userId="be105a1e-ef17-475a-a144-a250c389e8ce" providerId="ADAL" clId="{97C1502B-4672-4073-9B20-9DBA7CCD297E}" dt="2020-06-23T05:44:06.372" v="1071" actId="165"/>
          <ac:grpSpMkLst>
            <pc:docMk/>
            <pc:sldMk cId="1704921314" sldId="703"/>
            <ac:grpSpMk id="18" creationId="{063C949A-B916-4554-A030-585AA5C69520}"/>
          </ac:grpSpMkLst>
        </pc:grpChg>
        <pc:grpChg chg="add del mod">
          <ac:chgData name="피티위즈(주)" userId="be105a1e-ef17-475a-a144-a250c389e8ce" providerId="ADAL" clId="{97C1502B-4672-4073-9B20-9DBA7CCD297E}" dt="2020-06-23T05:44:18.341" v="1079" actId="165"/>
          <ac:grpSpMkLst>
            <pc:docMk/>
            <pc:sldMk cId="1704921314" sldId="703"/>
            <ac:grpSpMk id="19" creationId="{57EA75C6-7980-481E-95FF-E4C58FC930AB}"/>
          </ac:grpSpMkLst>
        </pc:grpChg>
        <pc:grpChg chg="add del mod topLvl">
          <ac:chgData name="피티위즈(주)" userId="be105a1e-ef17-475a-a144-a250c389e8ce" providerId="ADAL" clId="{97C1502B-4672-4073-9B20-9DBA7CCD297E}" dt="2020-06-23T05:45:11.457" v="1102" actId="165"/>
          <ac:grpSpMkLst>
            <pc:docMk/>
            <pc:sldMk cId="1704921314" sldId="703"/>
            <ac:grpSpMk id="20" creationId="{1D8EE913-B1F5-43A2-A603-53CA6B89BCCC}"/>
          </ac:grpSpMkLst>
        </pc:grpChg>
        <pc:grpChg chg="add del mod">
          <ac:chgData name="피티위즈(주)" userId="be105a1e-ef17-475a-a144-a250c389e8ce" providerId="ADAL" clId="{97C1502B-4672-4073-9B20-9DBA7CCD297E}" dt="2020-06-23T05:45:10.192" v="1101" actId="165"/>
          <ac:grpSpMkLst>
            <pc:docMk/>
            <pc:sldMk cId="1704921314" sldId="703"/>
            <ac:grpSpMk id="21" creationId="{334397EB-499A-48A6-AB85-6C64BDA3F870}"/>
          </ac:grpSpMkLst>
        </pc:grpChg>
        <pc:grpChg chg="add mod ord topLvl">
          <ac:chgData name="피티위즈(주)" userId="be105a1e-ef17-475a-a144-a250c389e8ce" providerId="ADAL" clId="{97C1502B-4672-4073-9B20-9DBA7CCD297E}" dt="2020-06-23T06:37:20.207" v="1249" actId="164"/>
          <ac:grpSpMkLst>
            <pc:docMk/>
            <pc:sldMk cId="1704921314" sldId="703"/>
            <ac:grpSpMk id="22" creationId="{12D0C6D2-8EF1-45E9-A6B8-556D49841352}"/>
          </ac:grpSpMkLst>
        </pc:grpChg>
        <pc:grpChg chg="add mod">
          <ac:chgData name="피티위즈(주)" userId="be105a1e-ef17-475a-a144-a250c389e8ce" providerId="ADAL" clId="{97C1502B-4672-4073-9B20-9DBA7CCD297E}" dt="2020-06-23T05:44:58.176" v="1094" actId="164"/>
          <ac:grpSpMkLst>
            <pc:docMk/>
            <pc:sldMk cId="1704921314" sldId="703"/>
            <ac:grpSpMk id="23" creationId="{88C8F95B-9C07-45C1-8D59-0293F46EE00A}"/>
          </ac:grpSpMkLst>
        </pc:grpChg>
        <pc:grpChg chg="add del mod topLvl">
          <ac:chgData name="피티위즈(주)" userId="be105a1e-ef17-475a-a144-a250c389e8ce" providerId="ADAL" clId="{97C1502B-4672-4073-9B20-9DBA7CCD297E}" dt="2020-06-23T05:45:58.304" v="1123" actId="165"/>
          <ac:grpSpMkLst>
            <pc:docMk/>
            <pc:sldMk cId="1704921314" sldId="703"/>
            <ac:grpSpMk id="24" creationId="{CA794743-6B57-462D-8F98-BB058825C975}"/>
          </ac:grpSpMkLst>
        </pc:grpChg>
        <pc:grpChg chg="add del mod">
          <ac:chgData name="피티위즈(주)" userId="be105a1e-ef17-475a-a144-a250c389e8ce" providerId="ADAL" clId="{97C1502B-4672-4073-9B20-9DBA7CCD297E}" dt="2020-06-23T05:45:57.382" v="1122" actId="165"/>
          <ac:grpSpMkLst>
            <pc:docMk/>
            <pc:sldMk cId="1704921314" sldId="703"/>
            <ac:grpSpMk id="25" creationId="{B614CD52-2D21-4E7B-B8B9-07A80B2B92D9}"/>
          </ac:grpSpMkLst>
        </pc:grpChg>
        <pc:grpChg chg="add mod">
          <ac:chgData name="피티위즈(주)" userId="be105a1e-ef17-475a-a144-a250c389e8ce" providerId="ADAL" clId="{97C1502B-4672-4073-9B20-9DBA7CCD297E}" dt="2020-06-23T05:45:30.476" v="1114" actId="164"/>
          <ac:grpSpMkLst>
            <pc:docMk/>
            <pc:sldMk cId="1704921314" sldId="703"/>
            <ac:grpSpMk id="27" creationId="{CD119E49-FD12-4129-93C7-1E010475610A}"/>
          </ac:grpSpMkLst>
        </pc:grpChg>
        <pc:grpChg chg="add mod">
          <ac:chgData name="피티위즈(주)" userId="be105a1e-ef17-475a-a144-a250c389e8ce" providerId="ADAL" clId="{97C1502B-4672-4073-9B20-9DBA7CCD297E}" dt="2020-06-23T08:40:18.540" v="1927" actId="1076"/>
          <ac:grpSpMkLst>
            <pc:docMk/>
            <pc:sldMk cId="1704921314" sldId="703"/>
            <ac:grpSpMk id="28" creationId="{DB3C984A-54A1-4D8B-B732-38422AD69D71}"/>
          </ac:grpSpMkLst>
        </pc:grpChg>
        <pc:grpChg chg="add del mod">
          <ac:chgData name="피티위즈(주)" userId="be105a1e-ef17-475a-a144-a250c389e8ce" providerId="ADAL" clId="{97C1502B-4672-4073-9B20-9DBA7CCD297E}" dt="2020-06-23T05:46:16.992" v="1131" actId="165"/>
          <ac:grpSpMkLst>
            <pc:docMk/>
            <pc:sldMk cId="1704921314" sldId="703"/>
            <ac:grpSpMk id="29" creationId="{E65E553C-74BE-4C1A-93B4-08A533679876}"/>
          </ac:grpSpMkLst>
        </pc:grpChg>
        <pc:grpChg chg="add del mod topLvl">
          <ac:chgData name="피티위즈(주)" userId="be105a1e-ef17-475a-a144-a250c389e8ce" providerId="ADAL" clId="{97C1502B-4672-4073-9B20-9DBA7CCD297E}" dt="2020-06-23T06:31:17.179" v="1178" actId="165"/>
          <ac:grpSpMkLst>
            <pc:docMk/>
            <pc:sldMk cId="1704921314" sldId="703"/>
            <ac:grpSpMk id="30" creationId="{99C3DDBE-6085-44DE-B194-0BB77D8DFA6D}"/>
          </ac:grpSpMkLst>
        </pc:grpChg>
        <pc:grpChg chg="add del mod topLvl">
          <ac:chgData name="피티위즈(주)" userId="be105a1e-ef17-475a-a144-a250c389e8ce" providerId="ADAL" clId="{97C1502B-4672-4073-9B20-9DBA7CCD297E}" dt="2020-06-23T06:31:15.663" v="1177" actId="165"/>
          <ac:grpSpMkLst>
            <pc:docMk/>
            <pc:sldMk cId="1704921314" sldId="703"/>
            <ac:grpSpMk id="31" creationId="{B5314F8E-C56A-492C-8B66-C96AD2C904FD}"/>
          </ac:grpSpMkLst>
        </pc:grpChg>
        <pc:grpChg chg="add mod">
          <ac:chgData name="피티위즈(주)" userId="be105a1e-ef17-475a-a144-a250c389e8ce" providerId="ADAL" clId="{97C1502B-4672-4073-9B20-9DBA7CCD297E}" dt="2020-06-23T08:40:22.180" v="1928" actId="1076"/>
          <ac:grpSpMkLst>
            <pc:docMk/>
            <pc:sldMk cId="1704921314" sldId="703"/>
            <ac:grpSpMk id="64" creationId="{AF5E66B4-FF50-4D80-8E0A-86F7BE445043}"/>
          </ac:grpSpMkLst>
        </pc:grpChg>
        <pc:grpChg chg="add del mod">
          <ac:chgData name="피티위즈(주)" userId="be105a1e-ef17-475a-a144-a250c389e8ce" providerId="ADAL" clId="{97C1502B-4672-4073-9B20-9DBA7CCD297E}" dt="2020-06-23T01:42:49.692" v="490" actId="478"/>
          <ac:grpSpMkLst>
            <pc:docMk/>
            <pc:sldMk cId="1704921314" sldId="703"/>
            <ac:grpSpMk id="79" creationId="{494FDDA8-0F80-4A28-9A37-45CF4BB8AB14}"/>
          </ac:grpSpMkLst>
        </pc:grpChg>
        <pc:grpChg chg="add del mod">
          <ac:chgData name="피티위즈(주)" userId="be105a1e-ef17-475a-a144-a250c389e8ce" providerId="ADAL" clId="{97C1502B-4672-4073-9B20-9DBA7CCD297E}" dt="2020-06-23T01:42:57.583" v="501" actId="478"/>
          <ac:grpSpMkLst>
            <pc:docMk/>
            <pc:sldMk cId="1704921314" sldId="703"/>
            <ac:grpSpMk id="82" creationId="{74C591D6-417D-4722-A5C1-AFE68B27DE2C}"/>
          </ac:grpSpMkLst>
        </pc:grpChg>
        <pc:grpChg chg="add del mod">
          <ac:chgData name="피티위즈(주)" userId="be105a1e-ef17-475a-a144-a250c389e8ce" providerId="ADAL" clId="{97C1502B-4672-4073-9B20-9DBA7CCD297E}" dt="2020-06-23T01:43:04.755" v="512" actId="165"/>
          <ac:grpSpMkLst>
            <pc:docMk/>
            <pc:sldMk cId="1704921314" sldId="703"/>
            <ac:grpSpMk id="85" creationId="{85A4BBE1-0582-4073-ADE2-FFADA87AC978}"/>
          </ac:grpSpMkLst>
        </pc:grpChg>
        <pc:grpChg chg="add mod">
          <ac:chgData name="피티위즈(주)" userId="be105a1e-ef17-475a-a144-a250c389e8ce" providerId="ADAL" clId="{97C1502B-4672-4073-9B20-9DBA7CCD297E}" dt="2020-06-23T07:18:30.484" v="1758" actId="1035"/>
          <ac:grpSpMkLst>
            <pc:docMk/>
            <pc:sldMk cId="1704921314" sldId="703"/>
            <ac:grpSpMk id="98" creationId="{61916597-C7B8-47B0-8C4C-47164F9C48CB}"/>
          </ac:grpSpMkLst>
        </pc:grpChg>
        <pc:grpChg chg="add del mod ord">
          <ac:chgData name="피티위즈(주)" userId="be105a1e-ef17-475a-a144-a250c389e8ce" providerId="ADAL" clId="{97C1502B-4672-4073-9B20-9DBA7CCD297E}" dt="2020-06-23T01:41:23.208" v="440" actId="478"/>
          <ac:grpSpMkLst>
            <pc:docMk/>
            <pc:sldMk cId="1704921314" sldId="703"/>
            <ac:grpSpMk id="105" creationId="{89D960A7-BD00-429C-88F8-2B6B140E48D6}"/>
          </ac:grpSpMkLst>
        </pc:grpChg>
        <pc:grpChg chg="add del mod ord">
          <ac:chgData name="피티위즈(주)" userId="be105a1e-ef17-475a-a144-a250c389e8ce" providerId="ADAL" clId="{97C1502B-4672-4073-9B20-9DBA7CCD297E}" dt="2020-06-23T01:41:23.208" v="440" actId="478"/>
          <ac:grpSpMkLst>
            <pc:docMk/>
            <pc:sldMk cId="1704921314" sldId="703"/>
            <ac:grpSpMk id="117" creationId="{05B70968-168D-4EFF-AA13-0EFC0C917F90}"/>
          </ac:grpSpMkLst>
        </pc:grpChg>
        <pc:grpChg chg="add del mod">
          <ac:chgData name="피티위즈(주)" userId="be105a1e-ef17-475a-a144-a250c389e8ce" providerId="ADAL" clId="{97C1502B-4672-4073-9B20-9DBA7CCD297E}" dt="2020-06-23T05:40:21.486" v="1004" actId="165"/>
          <ac:grpSpMkLst>
            <pc:docMk/>
            <pc:sldMk cId="1704921314" sldId="703"/>
            <ac:grpSpMk id="125" creationId="{75AF007C-96D3-460E-9758-CB16FB676F5F}"/>
          </ac:grpSpMkLst>
        </pc:grpChg>
        <pc:grpChg chg="del mod topLvl">
          <ac:chgData name="피티위즈(주)" userId="be105a1e-ef17-475a-a144-a250c389e8ce" providerId="ADAL" clId="{97C1502B-4672-4073-9B20-9DBA7CCD297E}" dt="2020-06-23T05:40:23.501" v="1005" actId="165"/>
          <ac:grpSpMkLst>
            <pc:docMk/>
            <pc:sldMk cId="1704921314" sldId="703"/>
            <ac:grpSpMk id="127" creationId="{26ABC9A5-24A8-4B42-B00C-A5CBA1694F10}"/>
          </ac:grpSpMkLst>
        </pc:grpChg>
        <pc:grpChg chg="del mod topLvl">
          <ac:chgData name="피티위즈(주)" userId="be105a1e-ef17-475a-a144-a250c389e8ce" providerId="ADAL" clId="{97C1502B-4672-4073-9B20-9DBA7CCD297E}" dt="2020-06-23T05:40:24.751" v="1006" actId="478"/>
          <ac:grpSpMkLst>
            <pc:docMk/>
            <pc:sldMk cId="1704921314" sldId="703"/>
            <ac:grpSpMk id="128" creationId="{7E27EE30-D2AB-4332-A826-8724949B73E3}"/>
          </ac:grpSpMkLst>
        </pc:grpChg>
        <pc:grpChg chg="add del mod">
          <ac:chgData name="피티위즈(주)" userId="be105a1e-ef17-475a-a144-a250c389e8ce" providerId="ADAL" clId="{97C1502B-4672-4073-9B20-9DBA7CCD297E}" dt="2020-06-23T05:40:49.946" v="1014" actId="165"/>
          <ac:grpSpMkLst>
            <pc:docMk/>
            <pc:sldMk cId="1704921314" sldId="703"/>
            <ac:grpSpMk id="134" creationId="{54093019-DE9F-4C49-A99B-5A8EF768D38E}"/>
          </ac:grpSpMkLst>
        </pc:grpChg>
        <pc:grpChg chg="del mod topLvl">
          <ac:chgData name="피티위즈(주)" userId="be105a1e-ef17-475a-a144-a250c389e8ce" providerId="ADAL" clId="{97C1502B-4672-4073-9B20-9DBA7CCD297E}" dt="2020-06-23T05:40:52.040" v="1015" actId="165"/>
          <ac:grpSpMkLst>
            <pc:docMk/>
            <pc:sldMk cId="1704921314" sldId="703"/>
            <ac:grpSpMk id="136" creationId="{C2E6A3E2-55F7-4BD6-8B83-F68D68D76453}"/>
          </ac:grpSpMkLst>
        </pc:grpChg>
        <pc:grpChg chg="add del mod ord topLvl">
          <ac:chgData name="피티위즈(주)" userId="be105a1e-ef17-475a-a144-a250c389e8ce" providerId="ADAL" clId="{97C1502B-4672-4073-9B20-9DBA7CCD297E}" dt="2020-06-23T05:44:44.567" v="1087" actId="478"/>
          <ac:grpSpMkLst>
            <pc:docMk/>
            <pc:sldMk cId="1704921314" sldId="703"/>
            <ac:grpSpMk id="137" creationId="{CCA8259A-710C-4DCF-A60E-E8832C50C587}"/>
          </ac:grpSpMkLst>
        </pc:grpChg>
        <pc:grpChg chg="mod">
          <ac:chgData name="피티위즈(주)" userId="be105a1e-ef17-475a-a144-a250c389e8ce" providerId="ADAL" clId="{97C1502B-4672-4073-9B20-9DBA7CCD297E}" dt="2020-06-23T05:42:47.321" v="1056" actId="12788"/>
          <ac:grpSpMkLst>
            <pc:docMk/>
            <pc:sldMk cId="1704921314" sldId="703"/>
            <ac:grpSpMk id="140" creationId="{3E98DD63-E9CC-41AF-9214-BB3368DD07A2}"/>
          </ac:grpSpMkLst>
        </pc:grpChg>
        <pc:grpChg chg="add del mod">
          <ac:chgData name="피티위즈(주)" userId="be105a1e-ef17-475a-a144-a250c389e8ce" providerId="ADAL" clId="{97C1502B-4672-4073-9B20-9DBA7CCD297E}" dt="2020-06-23T05:42:51.977" v="1058" actId="165"/>
          <ac:grpSpMkLst>
            <pc:docMk/>
            <pc:sldMk cId="1704921314" sldId="703"/>
            <ac:grpSpMk id="143" creationId="{EA092EB6-F2F9-4758-BCD8-BA0CA236EBD9}"/>
          </ac:grpSpMkLst>
        </pc:grpChg>
        <pc:grpChg chg="del mod topLvl">
          <ac:chgData name="피티위즈(주)" userId="be105a1e-ef17-475a-a144-a250c389e8ce" providerId="ADAL" clId="{97C1502B-4672-4073-9B20-9DBA7CCD297E}" dt="2020-06-23T05:42:53.102" v="1060" actId="165"/>
          <ac:grpSpMkLst>
            <pc:docMk/>
            <pc:sldMk cId="1704921314" sldId="703"/>
            <ac:grpSpMk id="145" creationId="{17ACA114-0076-4229-820A-1B0981220131}"/>
          </ac:grpSpMkLst>
        </pc:grpChg>
        <pc:grpChg chg="del mod topLvl">
          <ac:chgData name="피티위즈(주)" userId="be105a1e-ef17-475a-a144-a250c389e8ce" providerId="ADAL" clId="{97C1502B-4672-4073-9B20-9DBA7CCD297E}" dt="2020-06-23T05:44:08.559" v="1072" actId="478"/>
          <ac:grpSpMkLst>
            <pc:docMk/>
            <pc:sldMk cId="1704921314" sldId="703"/>
            <ac:grpSpMk id="146" creationId="{0D85C85E-81D2-407E-83E2-2C2B31DA55BA}"/>
          </ac:grpSpMkLst>
        </pc:grpChg>
        <pc:grpChg chg="add">
          <ac:chgData name="피티위즈(주)" userId="be105a1e-ef17-475a-a144-a250c389e8ce" providerId="ADAL" clId="{97C1502B-4672-4073-9B20-9DBA7CCD297E}" dt="2020-06-23T01:37:20.148" v="392"/>
          <ac:grpSpMkLst>
            <pc:docMk/>
            <pc:sldMk cId="1704921314" sldId="703"/>
            <ac:grpSpMk id="158" creationId="{1C87BDDE-B38F-42FE-96A1-E7DFB4D17FA7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69" creationId="{EF7D43EA-C640-4F6C-A76E-1B86570B4CC8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72" creationId="{1C379497-FED2-485D-8D69-3BB2C7C1AEB9}"/>
          </ac:grpSpMkLst>
        </pc:grpChg>
        <pc:grpChg chg="add del mod">
          <ac:chgData name="피티위즈(주)" userId="be105a1e-ef17-475a-a144-a250c389e8ce" providerId="ADAL" clId="{97C1502B-4672-4073-9B20-9DBA7CCD297E}" dt="2020-06-23T01:48:59.332" v="563" actId="478"/>
          <ac:grpSpMkLst>
            <pc:docMk/>
            <pc:sldMk cId="1704921314" sldId="703"/>
            <ac:grpSpMk id="175" creationId="{0A5FCFCC-2D33-4020-AD85-FC33FA94DE66}"/>
          </ac:grpSpMkLst>
        </pc:grpChg>
        <pc:grpChg chg="add del">
          <ac:chgData name="피티위즈(주)" userId="be105a1e-ef17-475a-a144-a250c389e8ce" providerId="ADAL" clId="{97C1502B-4672-4073-9B20-9DBA7CCD297E}" dt="2020-06-23T05:40:10.994" v="1000"/>
          <ac:grpSpMkLst>
            <pc:docMk/>
            <pc:sldMk cId="1704921314" sldId="703"/>
            <ac:grpSpMk id="196" creationId="{8119D310-04E7-43A8-97AA-383E672BB677}"/>
          </ac:grpSpMkLst>
        </pc:grpChg>
        <pc:grpChg chg="add mod topLvl">
          <ac:chgData name="피티위즈(주)" userId="be105a1e-ef17-475a-a144-a250c389e8ce" providerId="ADAL" clId="{97C1502B-4672-4073-9B20-9DBA7CCD297E}" dt="2020-06-23T05:45:30.132" v="1113" actId="12789"/>
          <ac:grpSpMkLst>
            <pc:docMk/>
            <pc:sldMk cId="1704921314" sldId="703"/>
            <ac:grpSpMk id="205" creationId="{D0550DB5-9C64-4E9B-8C55-DE6B55D1AE6D}"/>
          </ac:grpSpMkLst>
        </pc:grpChg>
        <pc:grpChg chg="add mod topLvl">
          <ac:chgData name="피티위즈(주)" userId="be105a1e-ef17-475a-a144-a250c389e8ce" providerId="ADAL" clId="{97C1502B-4672-4073-9B20-9DBA7CCD297E}" dt="2020-06-23T06:37:20.207" v="1249" actId="164"/>
          <ac:grpSpMkLst>
            <pc:docMk/>
            <pc:sldMk cId="1704921314" sldId="703"/>
            <ac:grpSpMk id="222" creationId="{E7BA24AC-3F43-440B-B4B2-95F476D99C2C}"/>
          </ac:grpSpMkLst>
        </pc:grpChg>
        <pc:grpChg chg="add del mod">
          <ac:chgData name="피티위즈(주)" userId="be105a1e-ef17-475a-a144-a250c389e8ce" providerId="ADAL" clId="{97C1502B-4672-4073-9B20-9DBA7CCD297E}" dt="2020-06-23T06:31:13.960" v="1176" actId="165"/>
          <ac:grpSpMkLst>
            <pc:docMk/>
            <pc:sldMk cId="1704921314" sldId="703"/>
            <ac:grpSpMk id="254" creationId="{91A13F6A-DA78-43A4-93E2-3C23597AEC1F}"/>
          </ac:grpSpMkLst>
        </pc:grpChg>
        <pc:grpChg chg="add mod">
          <ac:chgData name="피티위즈(주)" userId="be105a1e-ef17-475a-a144-a250c389e8ce" providerId="ADAL" clId="{97C1502B-4672-4073-9B20-9DBA7CCD297E}" dt="2020-06-23T06:37:19.248" v="1248" actId="164"/>
          <ac:grpSpMkLst>
            <pc:docMk/>
            <pc:sldMk cId="1704921314" sldId="703"/>
            <ac:grpSpMk id="255" creationId="{2ABCFC37-2668-457B-8B65-7F16F77746B5}"/>
          </ac:grpSpMkLst>
        </pc:grpChg>
        <pc:picChg chg="add mod ord">
          <ac:chgData name="피티위즈(주)" userId="be105a1e-ef17-475a-a144-a250c389e8ce" providerId="ADAL" clId="{97C1502B-4672-4073-9B20-9DBA7CCD297E}" dt="2020-06-23T01:48:52.347" v="562" actId="1076"/>
          <ac:picMkLst>
            <pc:docMk/>
            <pc:sldMk cId="1704921314" sldId="703"/>
            <ac:picMk id="164" creationId="{CA2B1827-D214-469D-9582-36BC7A15C05F}"/>
          </ac:picMkLst>
        </pc:picChg>
        <pc:picChg chg="add mod ord">
          <ac:chgData name="피티위즈(주)" userId="be105a1e-ef17-475a-a144-a250c389e8ce" providerId="ADAL" clId="{97C1502B-4672-4073-9B20-9DBA7CCD297E}" dt="2020-06-23T06:32:34.007" v="1198" actId="1038"/>
          <ac:picMkLst>
            <pc:docMk/>
            <pc:sldMk cId="1704921314" sldId="703"/>
            <ac:picMk id="165" creationId="{1A713690-5DE3-4C9B-B918-C4B6941513A1}"/>
          </ac:picMkLst>
        </pc:picChg>
        <pc:picChg chg="add mod ord">
          <ac:chgData name="피티위즈(주)" userId="be105a1e-ef17-475a-a144-a250c389e8ce" providerId="ADAL" clId="{97C1502B-4672-4073-9B20-9DBA7CCD297E}" dt="2020-06-23T01:54:11.536" v="578" actId="1076"/>
          <ac:picMkLst>
            <pc:docMk/>
            <pc:sldMk cId="1704921314" sldId="703"/>
            <ac:picMk id="166" creationId="{210E69DC-CBA7-4558-B04E-F543F9BABB80}"/>
          </ac:picMkLst>
        </pc:picChg>
        <pc:cxnChg chg="mod">
          <ac:chgData name="피티위즈(주)" userId="be105a1e-ef17-475a-a144-a250c389e8ce" providerId="ADAL" clId="{97C1502B-4672-4073-9B20-9DBA7CCD297E}" dt="2020-06-23T08:04:03.602" v="1910" actId="1076"/>
          <ac:cxnSpMkLst>
            <pc:docMk/>
            <pc:sldMk cId="1704921314" sldId="703"/>
            <ac:cxnSpMk id="76" creationId="{00000000-0000-0000-0000-000000000000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3" creationId="{0B605AD3-4291-42CB-BDD6-2838B55EB56F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4" creationId="{25C59B65-D10C-475B-970E-496249F24361}"/>
          </ac:cxnSpMkLst>
        </pc:cxnChg>
        <pc:cxnChg chg="add del">
          <ac:chgData name="피티위즈(주)" userId="be105a1e-ef17-475a-a144-a250c389e8ce" providerId="ADAL" clId="{97C1502B-4672-4073-9B20-9DBA7CCD297E}" dt="2020-06-23T01:40:27.792" v="423" actId="478"/>
          <ac:cxnSpMkLst>
            <pc:docMk/>
            <pc:sldMk cId="1704921314" sldId="703"/>
            <ac:cxnSpMk id="97" creationId="{E2E5AEFE-DFB9-405E-BE4E-2FA891774526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1" creationId="{00000000-0000-0000-0000-000000000000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2" creationId="{00000000-0000-0000-0000-000000000000}"/>
          </ac:cxnSpMkLst>
        </pc:cxnChg>
        <pc:cxnChg chg="mod">
          <ac:chgData name="피티위즈(주)" userId="be105a1e-ef17-475a-a144-a250c389e8ce" providerId="ADAL" clId="{97C1502B-4672-4073-9B20-9DBA7CCD297E}" dt="2020-06-23T01:32:41.571" v="378" actId="1076"/>
          <ac:cxnSpMkLst>
            <pc:docMk/>
            <pc:sldMk cId="1704921314" sldId="703"/>
            <ac:cxnSpMk id="245" creationId="{00000000-0000-0000-0000-000000000000}"/>
          </ac:cxnSpMkLst>
        </pc:cxnChg>
      </pc:sldChg>
      <pc:sldChg chg="addSp delSp modSp addAnim delAnim modAnim">
        <pc:chgData name="피티위즈(주)" userId="be105a1e-ef17-475a-a144-a250c389e8ce" providerId="ADAL" clId="{97C1502B-4672-4073-9B20-9DBA7CCD297E}" dt="2020-06-23T09:21:48.663" v="2004" actId="1076"/>
        <pc:sldMkLst>
          <pc:docMk/>
          <pc:sldMk cId="2693963843" sldId="710"/>
        </pc:sldMkLst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13" creationId="{00000000-0000-0000-0000-000000000000}"/>
          </ac:spMkLst>
        </pc:spChg>
        <pc:spChg chg="mod ord">
          <ac:chgData name="피티위즈(주)" userId="be105a1e-ef17-475a-a144-a250c389e8ce" providerId="ADAL" clId="{97C1502B-4672-4073-9B20-9DBA7CCD297E}" dt="2020-06-23T09:12:02.188" v="1973" actId="166"/>
          <ac:spMkLst>
            <pc:docMk/>
            <pc:sldMk cId="2693963843" sldId="710"/>
            <ac:spMk id="16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0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7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8" creationId="{00000000-0000-0000-0000-000000000000}"/>
          </ac:spMkLst>
        </pc:spChg>
        <pc:spChg chg="add del mod">
          <ac:chgData name="피티위즈(주)" userId="be105a1e-ef17-475a-a144-a250c389e8ce" providerId="ADAL" clId="{97C1502B-4672-4073-9B20-9DBA7CCD297E}" dt="2020-06-23T09:11:58.360" v="1971" actId="478"/>
          <ac:spMkLst>
            <pc:docMk/>
            <pc:sldMk cId="2693963843" sldId="710"/>
            <ac:spMk id="29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30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9:12:07.969" v="1978" actId="1076"/>
          <ac:spMkLst>
            <pc:docMk/>
            <pc:sldMk cId="2693963843" sldId="710"/>
            <ac:spMk id="43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7:31:57.971" v="1786" actId="113"/>
          <ac:spMkLst>
            <pc:docMk/>
            <pc:sldMk cId="2693963843" sldId="710"/>
            <ac:spMk id="47" creationId="{BA94ABEA-E5B8-48B2-AF23-CD8C536C3A95}"/>
          </ac:spMkLst>
        </pc:spChg>
        <pc:spChg chg="mod">
          <ac:chgData name="피티위즈(주)" userId="be105a1e-ef17-475a-a144-a250c389e8ce" providerId="ADAL" clId="{97C1502B-4672-4073-9B20-9DBA7CCD297E}" dt="2020-06-23T07:19:43.217" v="1761" actId="1076"/>
          <ac:spMkLst>
            <pc:docMk/>
            <pc:sldMk cId="2693963843" sldId="710"/>
            <ac:spMk id="48" creationId="{489429EF-7E9C-456B-888F-7B8E722276E0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51" creationId="{BE613752-4B86-4BFB-8109-25225DB83608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52" creationId="{90E860E4-9634-49B4-9175-7D46CA8751DF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62" creationId="{689BF2E8-F32E-4166-A0C1-9D61524B8E98}"/>
          </ac:spMkLst>
        </pc:spChg>
        <pc:spChg chg="add del">
          <ac:chgData name="피티위즈(주)" userId="be105a1e-ef17-475a-a144-a250c389e8ce" providerId="ADAL" clId="{97C1502B-4672-4073-9B20-9DBA7CCD297E}" dt="2020-06-23T07:34:18.374" v="1789" actId="478"/>
          <ac:spMkLst>
            <pc:docMk/>
            <pc:sldMk cId="2693963843" sldId="710"/>
            <ac:spMk id="63" creationId="{3F4A9CCD-C83F-4EE2-B31D-A794012D4044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0" creationId="{62F248BA-8FB0-4D9F-A044-682C189E5947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3" creationId="{C8D5B447-A4F7-4EA4-9966-DE53F669F9DC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4" creationId="{0C67050E-38EF-4473-99BF-95938BF1799A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5" creationId="{50E863FB-E706-4130-9762-1356A58C3B4A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6" creationId="{2F4467ED-5AC8-4BDA-BD5B-3D088BB0F71B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7" creationId="{48BF48DA-29F9-425B-AC0B-B223CAD26CE1}"/>
          </ac:spMkLst>
        </pc:spChg>
        <pc:spChg chg="add del mod">
          <ac:chgData name="피티위즈(주)" userId="be105a1e-ef17-475a-a144-a250c389e8ce" providerId="ADAL" clId="{97C1502B-4672-4073-9B20-9DBA7CCD297E}" dt="2020-06-23T07:35:06.077" v="1816" actId="478"/>
          <ac:spMkLst>
            <pc:docMk/>
            <pc:sldMk cId="2693963843" sldId="710"/>
            <ac:spMk id="78" creationId="{905707FA-3B08-4E82-A470-988453B86A72}"/>
          </ac:spMkLst>
        </pc:spChg>
        <pc:spChg chg="add mod topLvl">
          <ac:chgData name="피티위즈(주)" userId="be105a1e-ef17-475a-a144-a250c389e8ce" providerId="ADAL" clId="{97C1502B-4672-4073-9B20-9DBA7CCD297E}" dt="2020-06-23T08:51:45.481" v="1943" actId="164"/>
          <ac:spMkLst>
            <pc:docMk/>
            <pc:sldMk cId="2693963843" sldId="710"/>
            <ac:spMk id="79" creationId="{38D1290D-CA27-468D-88D9-92DBEB256ABA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0" creationId="{53A3B4AF-3AEA-4BFE-9FF3-40A5895C5C9E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1" creationId="{D0BB260C-DCD2-410E-9DEA-37E3D2E3B859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2" creationId="{77F058F9-7DE6-45B5-A0DB-D02AA61E4696}"/>
          </ac:spMkLst>
        </pc:spChg>
        <pc:spChg chg="add mod">
          <ac:chgData name="피티위즈(주)" userId="be105a1e-ef17-475a-a144-a250c389e8ce" providerId="ADAL" clId="{97C1502B-4672-4073-9B20-9DBA7CCD297E}" dt="2020-06-23T08:50:21.671" v="1936" actId="164"/>
          <ac:spMkLst>
            <pc:docMk/>
            <pc:sldMk cId="2693963843" sldId="710"/>
            <ac:spMk id="83" creationId="{4E67B4D7-F785-4E06-B79A-45B9DDDD4D79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4" creationId="{6E22827E-FCF1-4D7E-9646-5AB884D81957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5" creationId="{92D83765-A208-4A2E-972A-10D4936AE57E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6" creationId="{8A673D27-6312-4750-93BE-31F78D2CF674}"/>
          </ac:spMkLst>
        </pc:spChg>
        <pc:spChg chg="add mod">
          <ac:chgData name="피티위즈(주)" userId="be105a1e-ef17-475a-a144-a250c389e8ce" providerId="ADAL" clId="{97C1502B-4672-4073-9B20-9DBA7CCD297E}" dt="2020-06-23T08:50:26.863" v="1940" actId="164"/>
          <ac:spMkLst>
            <pc:docMk/>
            <pc:sldMk cId="2693963843" sldId="710"/>
            <ac:spMk id="87" creationId="{9DE50617-BFFB-44E0-B54B-EA1800293A6A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88" creationId="{E6A4D332-9CDA-400A-9A7F-4B905F591411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89" creationId="{5AC9F5FE-7EDF-4C15-88DD-A9E698C8D5DB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90" creationId="{F6174DB2-6835-4E8B-B963-17A593BC67E0}"/>
          </ac:spMkLst>
        </pc:spChg>
        <pc:spChg chg="add mod">
          <ac:chgData name="피티위즈(주)" userId="be105a1e-ef17-475a-a144-a250c389e8ce" providerId="ADAL" clId="{97C1502B-4672-4073-9B20-9DBA7CCD297E}" dt="2020-06-23T09:11:56.923" v="1969" actId="571"/>
          <ac:spMkLst>
            <pc:docMk/>
            <pc:sldMk cId="2693963843" sldId="710"/>
            <ac:spMk id="91" creationId="{1A65CE7D-9BF6-419B-8CF3-34E48FDE0401}"/>
          </ac:spMkLst>
        </pc:spChg>
        <pc:grpChg chg="mod">
          <ac:chgData name="피티위즈(주)" userId="be105a1e-ef17-475a-a144-a250c389e8ce" providerId="ADAL" clId="{97C1502B-4672-4073-9B20-9DBA7CCD297E}" dt="2020-06-23T07:19:43.217" v="1761" actId="1076"/>
          <ac:grpSpMkLst>
            <pc:docMk/>
            <pc:sldMk cId="2693963843" sldId="710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97C1502B-4672-4073-9B20-9DBA7CCD297E}" dt="2020-06-23T07:19:43.217" v="1761" actId="1076"/>
          <ac:grpSpMkLst>
            <pc:docMk/>
            <pc:sldMk cId="2693963843" sldId="710"/>
            <ac:grpSpMk id="3" creationId="{00000000-0000-0000-0000-000000000000}"/>
          </ac:grpSpMkLst>
        </pc:grpChg>
        <pc:grpChg chg="add del mod topLvl">
          <ac:chgData name="피티위즈(주)" userId="be105a1e-ef17-475a-a144-a250c389e8ce" providerId="ADAL" clId="{97C1502B-4672-4073-9B20-9DBA7CCD297E}" dt="2020-06-23T08:49:31.732" v="1932" actId="165"/>
          <ac:grpSpMkLst>
            <pc:docMk/>
            <pc:sldMk cId="2693963843" sldId="710"/>
            <ac:grpSpMk id="5" creationId="{201A8EE4-6722-4DE1-B234-66A3166350B6}"/>
          </ac:grpSpMkLst>
        </pc:grpChg>
        <pc:grpChg chg="add del mod">
          <ac:chgData name="피티위즈(주)" userId="be105a1e-ef17-475a-a144-a250c389e8ce" providerId="ADAL" clId="{97C1502B-4672-4073-9B20-9DBA7CCD297E}" dt="2020-06-23T08:49:29.592" v="1931" actId="165"/>
          <ac:grpSpMkLst>
            <pc:docMk/>
            <pc:sldMk cId="2693963843" sldId="710"/>
            <ac:grpSpMk id="6" creationId="{EE1ECED5-987C-4FF4-90DC-7233C52D9DB3}"/>
          </ac:grpSpMkLst>
        </pc:grpChg>
        <pc:grpChg chg="add del mod">
          <ac:chgData name="피티위즈(주)" userId="be105a1e-ef17-475a-a144-a250c389e8ce" providerId="ADAL" clId="{97C1502B-4672-4073-9B20-9DBA7CCD297E}" dt="2020-06-23T08:50:23.375" v="1938" actId="478"/>
          <ac:grpSpMkLst>
            <pc:docMk/>
            <pc:sldMk cId="2693963843" sldId="710"/>
            <ac:grpSpMk id="7" creationId="{882AAB28-A854-4F12-ABFC-86F68C6A941B}"/>
          </ac:grpSpMkLst>
        </pc:grpChg>
        <pc:grpChg chg="add mod">
          <ac:chgData name="피티위즈(주)" userId="be105a1e-ef17-475a-a144-a250c389e8ce" providerId="ADAL" clId="{97C1502B-4672-4073-9B20-9DBA7CCD297E}" dt="2020-06-23T09:21:48.663" v="2004" actId="1076"/>
          <ac:grpSpMkLst>
            <pc:docMk/>
            <pc:sldMk cId="2693963843" sldId="710"/>
            <ac:grpSpMk id="8" creationId="{0DE8BBBB-38D1-4217-9A7B-FF96FEFCDA47}"/>
          </ac:grpSpMkLst>
        </pc:grpChg>
        <pc:grpChg chg="add mod">
          <ac:chgData name="피티위즈(주)" userId="be105a1e-ef17-475a-a144-a250c389e8ce" providerId="ADAL" clId="{97C1502B-4672-4073-9B20-9DBA7CCD297E}" dt="2020-06-23T09:21:46.673" v="2002" actId="1035"/>
          <ac:grpSpMkLst>
            <pc:docMk/>
            <pc:sldMk cId="2693963843" sldId="710"/>
            <ac:grpSpMk id="9" creationId="{87A8E07B-E835-43DD-8512-8388588AEB15}"/>
          </ac:grpSpMkLst>
        </pc:grpChg>
        <pc:grpChg chg="add">
          <ac:chgData name="피티위즈(주)" userId="be105a1e-ef17-475a-a144-a250c389e8ce" providerId="ADAL" clId="{97C1502B-4672-4073-9B20-9DBA7CCD297E}" dt="2020-06-23T07:31:33.386" v="1762"/>
          <ac:grpSpMkLst>
            <pc:docMk/>
            <pc:sldMk cId="2693963843" sldId="710"/>
            <ac:grpSpMk id="44" creationId="{A9E0BC2F-8274-46FD-9DAF-CF26D199F7E1}"/>
          </ac:grpSpMkLst>
        </pc:grpChg>
        <pc:cxnChg chg="mod">
          <ac:chgData name="피티위즈(주)" userId="be105a1e-ef17-475a-a144-a250c389e8ce" providerId="ADAL" clId="{97C1502B-4672-4073-9B20-9DBA7CCD297E}" dt="2020-06-23T07:19:43.217" v="1761" actId="1076"/>
          <ac:cxnSpMkLst>
            <pc:docMk/>
            <pc:sldMk cId="2693963843" sldId="710"/>
            <ac:cxnSpMk id="61" creationId="{00000000-0000-0000-0000-000000000000}"/>
          </ac:cxnSpMkLst>
        </pc:cxnChg>
        <pc:cxnChg chg="add del">
          <ac:chgData name="피티위즈(주)" userId="be105a1e-ef17-475a-a144-a250c389e8ce" providerId="ADAL" clId="{97C1502B-4672-4073-9B20-9DBA7CCD297E}" dt="2020-06-23T07:34:13.993" v="1788" actId="478"/>
          <ac:cxnSpMkLst>
            <pc:docMk/>
            <pc:sldMk cId="2693963843" sldId="710"/>
            <ac:cxnSpMk id="72" creationId="{2D2CD183-5CB1-405B-A6DC-52BA01C9CDD5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5:26:12.485" v="827" actId="14100"/>
        <pc:sldMkLst>
          <pc:docMk/>
          <pc:sldMk cId="2971263555" sldId="716"/>
        </pc:sldMkLst>
        <pc:spChg chg="add mod ord">
          <ac:chgData name="피티위즈(주)" userId="be105a1e-ef17-475a-a144-a250c389e8ce" providerId="ADAL" clId="{97C1502B-4672-4073-9B20-9DBA7CCD297E}" dt="2020-06-23T02:14:42.026" v="663" actId="167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6" creationId="{3B74D745-B785-4925-9BA1-93D184DAD528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5" creationId="{882FFA47-13F0-496B-A5FE-5524C8518974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36" creationId="{8A0D35F2-929F-4DFB-A9AF-208A8721A518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7" creationId="{B3BE4864-8B2D-4CB9-B5F4-B1EF25F45A2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38" creationId="{44B6A76E-3568-4172-8F98-2E2E19786587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39" creationId="{F954E20F-ACDE-4A49-A99F-57F12FEBFA5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0" creationId="{A8AC7DFE-E05A-4550-AB46-867DB629B0AA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1" creationId="{F1237D83-42E3-408B-9EB5-2DD0B61EE657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43" creationId="{43E2769A-0356-48B4-ABF7-AEA0881F4E70}"/>
          </ac:spMkLst>
        </pc:spChg>
        <pc:spChg chg="del">
          <ac:chgData name="피티위즈(주)" userId="be105a1e-ef17-475a-a144-a250c389e8ce" providerId="ADAL" clId="{97C1502B-4672-4073-9B20-9DBA7CCD297E}" dt="2020-06-23T01:31:04.548" v="363" actId="478"/>
          <ac:spMkLst>
            <pc:docMk/>
            <pc:sldMk cId="2971263555" sldId="716"/>
            <ac:spMk id="44" creationId="{F2D4C2F4-DF4A-4913-B128-1021BABEABBD}"/>
          </ac:spMkLst>
        </pc:spChg>
        <pc:spChg chg="mo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46" creationId="{F48603B6-8787-4F0D-97EC-EABE6D506DD1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52" creationId="{44B6A76E-3568-4172-8F98-2E2E19786587}"/>
          </ac:spMkLst>
        </pc:spChg>
        <pc:spChg chg="mod ord">
          <ac:chgData name="피티위즈(주)" userId="be105a1e-ef17-475a-a144-a250c389e8ce" providerId="ADAL" clId="{97C1502B-4672-4073-9B20-9DBA7CCD297E}" dt="2020-06-23T02:17:06.265" v="677" actId="14100"/>
          <ac:spMkLst>
            <pc:docMk/>
            <pc:sldMk cId="2971263555" sldId="716"/>
            <ac:spMk id="53" creationId="{F954E20F-ACDE-4A49-A99F-57F12FEBFA50}"/>
          </ac:spMkLst>
        </pc:spChg>
        <pc:spChg chg="mod">
          <ac:chgData name="피티위즈(주)" userId="be105a1e-ef17-475a-a144-a250c389e8ce" providerId="ADAL" clId="{97C1502B-4672-4073-9B20-9DBA7CCD297E}" dt="2020-06-23T02:17:28.389" v="678" actId="1076"/>
          <ac:spMkLst>
            <pc:docMk/>
            <pc:sldMk cId="2971263555" sldId="716"/>
            <ac:spMk id="54" creationId="{43E2769A-0356-48B4-ABF7-AEA0881F4E70}"/>
          </ac:spMkLst>
        </pc:spChg>
        <pc:spChg chg="mod">
          <ac:chgData name="피티위즈(주)" userId="be105a1e-ef17-475a-a144-a250c389e8ce" providerId="ADAL" clId="{97C1502B-4672-4073-9B20-9DBA7CCD297E}" dt="2020-06-23T01:31:42.938" v="373"/>
          <ac:spMkLst>
            <pc:docMk/>
            <pc:sldMk cId="2971263555" sldId="716"/>
            <ac:spMk id="133" creationId="{B91F84A5-8AEA-4AC1-BA86-1417CDEE106E}"/>
          </ac:spMkLst>
        </pc:spChg>
        <pc:spChg chg="mod">
          <ac:chgData name="피티위즈(주)" userId="be105a1e-ef17-475a-a144-a250c389e8ce" providerId="ADAL" clId="{97C1502B-4672-4073-9B20-9DBA7CCD297E}" dt="2020-06-23T05:26:12.485" v="827" actId="14100"/>
          <ac:spMkLst>
            <pc:docMk/>
            <pc:sldMk cId="2971263555" sldId="716"/>
            <ac:spMk id="135" creationId="{6B62C265-D4DF-4334-886D-28234EC8D4A8}"/>
          </ac:spMkLst>
        </pc:spChg>
        <pc:spChg chg="add del mod">
          <ac:chgData name="피티위즈(주)" userId="be105a1e-ef17-475a-a144-a250c389e8ce" providerId="ADAL" clId="{97C1502B-4672-4073-9B20-9DBA7CCD297E}" dt="2020-06-23T01:55:59.427" v="613" actId="478"/>
          <ac:spMkLst>
            <pc:docMk/>
            <pc:sldMk cId="2971263555" sldId="716"/>
            <ac:spMk id="136" creationId="{3D151863-00D6-4E8A-8250-47F8CAF56ECA}"/>
          </ac:spMkLst>
        </pc:spChg>
        <pc:spChg chg="add mod ord">
          <ac:chgData name="피티위즈(주)" userId="be105a1e-ef17-475a-a144-a250c389e8ce" providerId="ADAL" clId="{97C1502B-4672-4073-9B20-9DBA7CCD297E}" dt="2020-06-23T02:16:56.616" v="676" actId="1076"/>
          <ac:spMkLst>
            <pc:docMk/>
            <pc:sldMk cId="2971263555" sldId="716"/>
            <ac:spMk id="137" creationId="{9A69DF9F-79A6-47A5-98C5-03AAEE49411E}"/>
          </ac:spMkLst>
        </pc:spChg>
        <pc:grpChg chg="del mod">
          <ac:chgData name="피티위즈(주)" userId="be105a1e-ef17-475a-a144-a250c389e8ce" providerId="ADAL" clId="{97C1502B-4672-4073-9B20-9DBA7CCD297E}" dt="2020-06-23T01:28:20.407" v="307" actId="478"/>
          <ac:grpSpMkLst>
            <pc:docMk/>
            <pc:sldMk cId="2971263555" sldId="716"/>
            <ac:grpSpMk id="9" creationId="{B30F2C02-6703-4966-B5AA-046B62B23FCF}"/>
          </ac:grpSpMkLst>
        </pc:grpChg>
        <pc:grpChg chg="add del mod">
          <ac:chgData name="피티위즈(주)" userId="be105a1e-ef17-475a-a144-a250c389e8ce" providerId="ADAL" clId="{97C1502B-4672-4073-9B20-9DBA7CCD297E}" dt="2020-06-23T01:17:42.580" v="133" actId="478"/>
          <ac:grpSpMkLst>
            <pc:docMk/>
            <pc:sldMk cId="2971263555" sldId="716"/>
            <ac:grpSpMk id="75" creationId="{82BAF245-7278-4E3A-84CA-45B577C72AC0}"/>
          </ac:grpSpMkLst>
        </pc:grpChg>
        <pc:grpChg chg="add mod">
          <ac:chgData name="피티위즈(주)" userId="be105a1e-ef17-475a-a144-a250c389e8ce" providerId="ADAL" clId="{97C1502B-4672-4073-9B20-9DBA7CCD297E}" dt="2020-06-23T01:28:18.298" v="304"/>
          <ac:grpSpMkLst>
            <pc:docMk/>
            <pc:sldMk cId="2971263555" sldId="716"/>
            <ac:grpSpMk id="130" creationId="{763F3E74-6966-4B61-837A-F02DE1A187B6}"/>
          </ac:grpSpMkLst>
        </pc:grp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31" creationId="{98F64BEC-8862-44CB-8326-59F3A84F88EB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32" creationId="{B94EB316-1EC4-413D-A8AF-002A6F9321F0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45" creationId="{90C162D0-46A2-49B7-8098-52AC2E3C0C09}"/>
          </ac:cxnSpMkLst>
        </pc:cxnChg>
        <pc:cxnChg chg="mod">
          <ac:chgData name="피티위즈(주)" userId="be105a1e-ef17-475a-a144-a250c389e8ce" providerId="ADAL" clId="{97C1502B-4672-4073-9B20-9DBA7CCD297E}" dt="2020-06-23T02:17:28.389" v="678" actId="1076"/>
          <ac:cxnSpMkLst>
            <pc:docMk/>
            <pc:sldMk cId="2971263555" sldId="716"/>
            <ac:cxnSpMk id="51" creationId="{B94EB316-1EC4-413D-A8AF-002A6F9321F0}"/>
          </ac:cxnSpMkLst>
        </pc:cxnChg>
      </pc:sldChg>
      <pc:sldChg chg="addSp delSp modSp">
        <pc:chgData name="피티위즈(주)" userId="be105a1e-ef17-475a-a144-a250c389e8ce" providerId="ADAL" clId="{97C1502B-4672-4073-9B20-9DBA7CCD297E}" dt="2020-06-23T05:25:48.735" v="824" actId="14100"/>
        <pc:sldMkLst>
          <pc:docMk/>
          <pc:sldMk cId="3178138498" sldId="734"/>
        </pc:sldMkLst>
        <pc:spChg chg="mod">
          <ac:chgData name="피티위즈(주)" userId="be105a1e-ef17-475a-a144-a250c389e8ce" providerId="ADAL" clId="{97C1502B-4672-4073-9B20-9DBA7CCD297E}" dt="2020-06-23T01:39:27.976" v="415" actId="16037"/>
          <ac:spMkLst>
            <pc:docMk/>
            <pc:sldMk cId="3178138498" sldId="734"/>
            <ac:spMk id="18" creationId="{00000000-0000-0000-0000-000000000000}"/>
          </ac:spMkLst>
        </pc:spChg>
        <pc:spChg chg="mod">
          <ac:chgData name="피티위즈(주)" userId="be105a1e-ef17-475a-a144-a250c389e8ce" providerId="ADAL" clId="{97C1502B-4672-4073-9B20-9DBA7CCD297E}" dt="2020-06-23T01:30:25.813" v="356" actId="207"/>
          <ac:spMkLst>
            <pc:docMk/>
            <pc:sldMk cId="3178138498" sldId="734"/>
            <ac:spMk id="27" creationId="{2B6CA32C-8B4B-4B55-BCCB-D0353B5A45E3}"/>
          </ac:spMkLst>
        </pc:spChg>
        <pc:spChg chg="mod">
          <ac:chgData name="피티위즈(주)" userId="be105a1e-ef17-475a-a144-a250c389e8ce" providerId="ADAL" clId="{97C1502B-4672-4073-9B20-9DBA7CCD297E}" dt="2020-06-23T01:30:38.251" v="358" actId="207"/>
          <ac:spMkLst>
            <pc:docMk/>
            <pc:sldMk cId="3178138498" sldId="734"/>
            <ac:spMk id="30" creationId="{E9566629-764E-48AA-BF92-B62948382AF1}"/>
          </ac:spMkLst>
        </pc:spChg>
        <pc:spChg chg="mod">
          <ac:chgData name="피티위즈(주)" userId="be105a1e-ef17-475a-a144-a250c389e8ce" providerId="ADAL" clId="{97C1502B-4672-4073-9B20-9DBA7CCD297E}" dt="2020-06-23T01:30:43.798" v="359" actId="207"/>
          <ac:spMkLst>
            <pc:docMk/>
            <pc:sldMk cId="3178138498" sldId="734"/>
            <ac:spMk id="32" creationId="{AD62C2EC-0EE9-4933-8734-84928A7B08D9}"/>
          </ac:spMkLst>
        </pc:spChg>
        <pc:spChg chg="mod">
          <ac:chgData name="피티위즈(주)" userId="be105a1e-ef17-475a-a144-a250c389e8ce" providerId="ADAL" clId="{97C1502B-4672-4073-9B20-9DBA7CCD297E}" dt="2020-06-23T01:30:29.923" v="357" actId="207"/>
          <ac:spMkLst>
            <pc:docMk/>
            <pc:sldMk cId="3178138498" sldId="734"/>
            <ac:spMk id="33" creationId="{DD6ECCF6-DA02-4E27-9BE5-9D4B39125DF7}"/>
          </ac:spMkLst>
        </pc:spChg>
        <pc:spChg chg="add del mod">
          <ac:chgData name="피티위즈(주)" userId="be105a1e-ef17-475a-a144-a250c389e8ce" providerId="ADAL" clId="{97C1502B-4672-4073-9B20-9DBA7CCD297E}" dt="2020-06-23T01:12:58.429" v="87"/>
          <ac:spMkLst>
            <pc:docMk/>
            <pc:sldMk cId="3178138498" sldId="734"/>
            <ac:spMk id="51" creationId="{09B5FFA5-483A-402A-B7AB-90E7C831152D}"/>
          </ac:spMkLst>
        </pc:spChg>
        <pc:spChg chg="add del mod">
          <ac:chgData name="피티위즈(주)" userId="be105a1e-ef17-475a-a144-a250c389e8ce" providerId="ADAL" clId="{97C1502B-4672-4073-9B20-9DBA7CCD297E}" dt="2020-06-23T01:18:46.058" v="145" actId="478"/>
          <ac:spMkLst>
            <pc:docMk/>
            <pc:sldMk cId="3178138498" sldId="734"/>
            <ac:spMk id="52" creationId="{5F0F26F2-5094-4E33-B39E-6A2925364F80}"/>
          </ac:spMkLst>
        </pc:spChg>
        <pc:spChg chg="mod topLvl">
          <ac:chgData name="피티위즈(주)" userId="be105a1e-ef17-475a-a144-a250c389e8ce" providerId="ADAL" clId="{97C1502B-4672-4073-9B20-9DBA7CCD297E}" dt="2020-06-23T01:24:48.937" v="269" actId="164"/>
          <ac:spMkLst>
            <pc:docMk/>
            <pc:sldMk cId="3178138498" sldId="734"/>
            <ac:spMk id="54" creationId="{90567CE8-F135-4224-BC67-26610F5D71C5}"/>
          </ac:spMkLst>
        </pc:spChg>
        <pc:spChg chg="del mod topLvl">
          <ac:chgData name="피티위즈(주)" userId="be105a1e-ef17-475a-a144-a250c389e8ce" providerId="ADAL" clId="{97C1502B-4672-4073-9B20-9DBA7CCD297E}" dt="2020-06-23T01:24:33.390" v="264" actId="478"/>
          <ac:spMkLst>
            <pc:docMk/>
            <pc:sldMk cId="3178138498" sldId="734"/>
            <ac:spMk id="55" creationId="{15FAC9AE-834C-4641-A281-FD8DF9C08740}"/>
          </ac:spMkLst>
        </pc:spChg>
        <pc:spChg chg="add del mod topLvl">
          <ac:chgData name="피티위즈(주)" userId="be105a1e-ef17-475a-a144-a250c389e8ce" providerId="ADAL" clId="{97C1502B-4672-4073-9B20-9DBA7CCD297E}" dt="2020-06-23T01:24:03.671" v="247" actId="478"/>
          <ac:spMkLst>
            <pc:docMk/>
            <pc:sldMk cId="3178138498" sldId="734"/>
            <ac:spMk id="56" creationId="{CB4953A7-5C84-4C2D-8FB0-9CC86B01F45C}"/>
          </ac:spMkLst>
        </pc:spChg>
        <pc:spChg chg="mod">
          <ac:chgData name="피티위즈(주)" userId="be105a1e-ef17-475a-a144-a250c389e8ce" providerId="ADAL" clId="{97C1502B-4672-4073-9B20-9DBA7CCD297E}" dt="2020-06-23T01:20:24.918" v="216" actId="553"/>
          <ac:spMkLst>
            <pc:docMk/>
            <pc:sldMk cId="3178138498" sldId="734"/>
            <ac:spMk id="58" creationId="{137484A1-930F-4F61-8E34-61FB4E3A634F}"/>
          </ac:spMkLst>
        </pc:spChg>
        <pc:spChg chg="mod">
          <ac:chgData name="피티위즈(주)" userId="be105a1e-ef17-475a-a144-a250c389e8ce" providerId="ADAL" clId="{97C1502B-4672-4073-9B20-9DBA7CCD297E}" dt="2020-06-23T05:25:48.735" v="824" actId="14100"/>
          <ac:spMkLst>
            <pc:docMk/>
            <pc:sldMk cId="3178138498" sldId="734"/>
            <ac:spMk id="59" creationId="{88A36ECB-05B7-42A6-82BC-95101D0FEE45}"/>
          </ac:spMkLst>
        </pc:spChg>
        <pc:spChg chg="add del mod">
          <ac:chgData name="피티위즈(주)" userId="be105a1e-ef17-475a-a144-a250c389e8ce" providerId="ADAL" clId="{97C1502B-4672-4073-9B20-9DBA7CCD297E}" dt="2020-06-23T01:24:03.671" v="247" actId="478"/>
          <ac:spMkLst>
            <pc:docMk/>
            <pc:sldMk cId="3178138498" sldId="734"/>
            <ac:spMk id="60" creationId="{E4407CAB-632D-4AC7-9B4E-6BA919582322}"/>
          </ac:spMkLst>
        </pc:spChg>
        <pc:spChg chg="add mod">
          <ac:chgData name="피티위즈(주)" userId="be105a1e-ef17-475a-a144-a250c389e8ce" providerId="ADAL" clId="{97C1502B-4672-4073-9B20-9DBA7CCD297E}" dt="2020-06-23T01:24:48.937" v="269" actId="164"/>
          <ac:spMkLst>
            <pc:docMk/>
            <pc:sldMk cId="3178138498" sldId="734"/>
            <ac:spMk id="61" creationId="{697D57D5-202D-473B-9792-259C2C835C43}"/>
          </ac:spMkLst>
        </pc:spChg>
        <pc:spChg chg="add ord">
          <ac:chgData name="피티위즈(주)" userId="be105a1e-ef17-475a-a144-a250c389e8ce" providerId="ADAL" clId="{97C1502B-4672-4073-9B20-9DBA7CCD297E}" dt="2020-06-23T01:55:29.662" v="605" actId="167"/>
          <ac:spMkLst>
            <pc:docMk/>
            <pc:sldMk cId="3178138498" sldId="734"/>
            <ac:spMk id="62" creationId="{56D5BF13-D006-4BD5-8F3E-EC34ECC63490}"/>
          </ac:spMkLst>
        </pc:spChg>
        <pc:spChg chg="del mod">
          <ac:chgData name="피티위즈(주)" userId="be105a1e-ef17-475a-a144-a250c389e8ce" providerId="ADAL" clId="{97C1502B-4672-4073-9B20-9DBA7CCD297E}" dt="2020-06-23T01:30:47.626" v="360" actId="478"/>
          <ac:spMkLst>
            <pc:docMk/>
            <pc:sldMk cId="3178138498" sldId="734"/>
            <ac:spMk id="89" creationId="{33076F56-4472-4142-B846-E2CEF6C50BA9}"/>
          </ac:spMkLst>
        </pc:spChg>
        <pc:spChg chg="mod">
          <ac:chgData name="피티위즈(주)" userId="be105a1e-ef17-475a-a144-a250c389e8ce" providerId="ADAL" clId="{97C1502B-4672-4073-9B20-9DBA7CCD297E}" dt="2020-06-23T01:18:54.089" v="189" actId="207"/>
          <ac:spMkLst>
            <pc:docMk/>
            <pc:sldMk cId="3178138498" sldId="734"/>
            <ac:spMk id="91" creationId="{076F4DC2-FFBD-46C5-9018-A32E0B1200E7}"/>
          </ac:spMkLst>
        </pc:spChg>
        <pc:spChg chg="mod">
          <ac:chgData name="피티위즈(주)" userId="be105a1e-ef17-475a-a144-a250c389e8ce" providerId="ADAL" clId="{97C1502B-4672-4073-9B20-9DBA7CCD297E}" dt="2020-06-23T01:18:42.370" v="142"/>
          <ac:spMkLst>
            <pc:docMk/>
            <pc:sldMk cId="3178138498" sldId="734"/>
            <ac:spMk id="92" creationId="{9871F0A1-67BD-45F7-8927-C23F8DB99E2A}"/>
          </ac:spMkLst>
        </pc:spChg>
        <pc:spChg chg="mod">
          <ac:chgData name="피티위즈(주)" userId="be105a1e-ef17-475a-a144-a250c389e8ce" providerId="ADAL" clId="{97C1502B-4672-4073-9B20-9DBA7CCD297E}" dt="2020-06-23T01:18:42.370" v="142"/>
          <ac:spMkLst>
            <pc:docMk/>
            <pc:sldMk cId="3178138498" sldId="734"/>
            <ac:spMk id="93" creationId="{FAE9715B-EAEC-4FA6-856B-78EFE040923F}"/>
          </ac:spMkLst>
        </pc:spChg>
        <pc:grpChg chg="add mod">
          <ac:chgData name="피티위즈(주)" userId="be105a1e-ef17-475a-a144-a250c389e8ce" providerId="ADAL" clId="{97C1502B-4672-4073-9B20-9DBA7CCD297E}" dt="2020-06-23T01:24:48.937" v="269" actId="164"/>
          <ac:grpSpMkLst>
            <pc:docMk/>
            <pc:sldMk cId="3178138498" sldId="734"/>
            <ac:grpSpMk id="2" creationId="{E5E5DFDC-0C47-452B-8017-938CEB3A057F}"/>
          </ac:grpSpMkLst>
        </pc:grpChg>
        <pc:grpChg chg="ord">
          <ac:chgData name="피티위즈(주)" userId="be105a1e-ef17-475a-a144-a250c389e8ce" providerId="ADAL" clId="{97C1502B-4672-4073-9B20-9DBA7CCD297E}" dt="2020-06-23T01:15:38.211" v="107" actId="166"/>
          <ac:grpSpMkLst>
            <pc:docMk/>
            <pc:sldMk cId="3178138498" sldId="734"/>
            <ac:grpSpMk id="12" creationId="{11D0839B-0264-4A39-B74C-C373290C6255}"/>
          </ac:grpSpMkLst>
        </pc:grpChg>
        <pc:grpChg chg="add del mod">
          <ac:chgData name="피티위즈(주)" userId="be105a1e-ef17-475a-a144-a250c389e8ce" providerId="ADAL" clId="{97C1502B-4672-4073-9B20-9DBA7CCD297E}" dt="2020-06-23T01:24:03.671" v="247" actId="478"/>
          <ac:grpSpMkLst>
            <pc:docMk/>
            <pc:sldMk cId="3178138498" sldId="734"/>
            <ac:grpSpMk id="13" creationId="{38C2B75C-C6D8-4B8C-8F46-DE7F31128F90}"/>
          </ac:grpSpMkLst>
        </pc:grpChg>
        <pc:grpChg chg="add del mod">
          <ac:chgData name="피티위즈(주)" userId="be105a1e-ef17-475a-a144-a250c389e8ce" providerId="ADAL" clId="{97C1502B-4672-4073-9B20-9DBA7CCD297E}" dt="2020-06-23T01:13:06.804" v="89" actId="478"/>
          <ac:grpSpMkLst>
            <pc:docMk/>
            <pc:sldMk cId="3178138498" sldId="734"/>
            <ac:grpSpMk id="35" creationId="{73778F2F-9D94-478E-A9FB-F07DE2E1EEB8}"/>
          </ac:grpSpMkLst>
        </pc:grpChg>
        <pc:grpChg chg="add del">
          <ac:chgData name="피티위즈(주)" userId="be105a1e-ef17-475a-a144-a250c389e8ce" providerId="ADAL" clId="{97C1502B-4672-4073-9B20-9DBA7CCD297E}" dt="2020-06-23T01:20:11.308" v="192" actId="165"/>
          <ac:grpSpMkLst>
            <pc:docMk/>
            <pc:sldMk cId="3178138498" sldId="734"/>
            <ac:grpSpMk id="53" creationId="{FA9C49F6-7900-44B0-9EBE-42DE0B13EC11}"/>
          </ac:grpSpMkLst>
        </pc:grpChg>
        <pc:grpChg chg="mod topLvl">
          <ac:chgData name="피티위즈(주)" userId="be105a1e-ef17-475a-a144-a250c389e8ce" providerId="ADAL" clId="{97C1502B-4672-4073-9B20-9DBA7CCD297E}" dt="2020-06-23T01:24:48.937" v="269" actId="164"/>
          <ac:grpSpMkLst>
            <pc:docMk/>
            <pc:sldMk cId="3178138498" sldId="734"/>
            <ac:grpSpMk id="57" creationId="{195EB65E-E538-47B2-9BB6-A7ABC143C579}"/>
          </ac:grpSpMkLst>
        </pc:grpChg>
        <pc:graphicFrameChg chg="mod">
          <ac:chgData name="피티위즈(주)" userId="be105a1e-ef17-475a-a144-a250c389e8ce" providerId="ADAL" clId="{97C1502B-4672-4073-9B20-9DBA7CCD297E}" dt="2020-06-23T01:30:22.595" v="355" actId="207"/>
          <ac:graphicFrameMkLst>
            <pc:docMk/>
            <pc:sldMk cId="3178138498" sldId="734"/>
            <ac:graphicFrameMk id="23" creationId="{B40CE5D3-469A-4F3B-94EA-312B2EA7EA98}"/>
          </ac:graphicFrameMkLst>
        </pc:graphicFrameChg>
      </pc:sldChg>
    </pc:docChg>
  </pc:docChgLst>
  <pc:docChgLst>
    <pc:chgData name="피티위즈(주)" userId="be105a1e-ef17-475a-a144-a250c389e8ce" providerId="ADAL" clId="{9DB77E78-E665-407A-8B44-733F1C0F6DA9}"/>
    <pc:docChg chg="undo custSel modSld">
      <pc:chgData name="피티위즈(주)" userId="be105a1e-ef17-475a-a144-a250c389e8ce" providerId="ADAL" clId="{9DB77E78-E665-407A-8B44-733F1C0F6DA9}" dt="2020-06-25T09:10:39.365" v="348" actId="465"/>
      <pc:docMkLst>
        <pc:docMk/>
      </pc:docMkLst>
      <pc:sldChg chg="addSp delSp modSp">
        <pc:chgData name="피티위즈(주)" userId="be105a1e-ef17-475a-a144-a250c389e8ce" providerId="ADAL" clId="{9DB77E78-E665-407A-8B44-733F1C0F6DA9}" dt="2020-06-25T09:01:35.662" v="337" actId="14100"/>
        <pc:sldMkLst>
          <pc:docMk/>
          <pc:sldMk cId="2971263555" sldId="500"/>
        </pc:sldMkLst>
        <pc:spChg chg="mod topLvl">
          <ac:chgData name="피티위즈(주)" userId="be105a1e-ef17-475a-a144-a250c389e8ce" providerId="ADAL" clId="{9DB77E78-E665-407A-8B44-733F1C0F6DA9}" dt="2020-06-25T08:53:47.893" v="229" actId="164"/>
          <ac:spMkLst>
            <pc:docMk/>
            <pc:sldMk cId="2971263555" sldId="500"/>
            <ac:spMk id="5" creationId="{6FF19895-C9BE-40C9-94A5-60683C38025B}"/>
          </ac:spMkLst>
        </pc:spChg>
        <pc:spChg chg="mod">
          <ac:chgData name="피티위즈(주)" userId="be105a1e-ef17-475a-a144-a250c389e8ce" providerId="ADAL" clId="{9DB77E78-E665-407A-8B44-733F1C0F6DA9}" dt="2020-06-25T08:38:28.168" v="95" actId="20577"/>
          <ac:spMkLst>
            <pc:docMk/>
            <pc:sldMk cId="2971263555" sldId="500"/>
            <ac:spMk id="36" creationId="{961AA544-12F9-445C-8F81-B26739E4B3F7}"/>
          </ac:spMkLst>
        </pc:spChg>
        <pc:spChg chg="mod topLvl">
          <ac:chgData name="피티위즈(주)" userId="be105a1e-ef17-475a-a144-a250c389e8ce" providerId="ADAL" clId="{9DB77E78-E665-407A-8B44-733F1C0F6DA9}" dt="2020-06-25T08:53:19.917" v="217" actId="164"/>
          <ac:spMkLst>
            <pc:docMk/>
            <pc:sldMk cId="2971263555" sldId="500"/>
            <ac:spMk id="40" creationId="{9109121B-0CA2-45BB-BC7B-C8D4EBE269CC}"/>
          </ac:spMkLst>
        </pc:spChg>
        <pc:spChg chg="mod topLvl">
          <ac:chgData name="피티위즈(주)" userId="be105a1e-ef17-475a-a144-a250c389e8ce" providerId="ADAL" clId="{9DB77E78-E665-407A-8B44-733F1C0F6DA9}" dt="2020-06-25T08:53:19.917" v="217" actId="164"/>
          <ac:spMkLst>
            <pc:docMk/>
            <pc:sldMk cId="2971263555" sldId="500"/>
            <ac:spMk id="41" creationId="{1F8A29F8-4A62-4344-87D2-43A33CCB936E}"/>
          </ac:spMkLst>
        </pc:spChg>
        <pc:spChg chg="mod topLvl">
          <ac:chgData name="피티위즈(주)" userId="be105a1e-ef17-475a-a144-a250c389e8ce" providerId="ADAL" clId="{9DB77E78-E665-407A-8B44-733F1C0F6DA9}" dt="2020-06-25T08:55:24.436" v="247" actId="113"/>
          <ac:spMkLst>
            <pc:docMk/>
            <pc:sldMk cId="2971263555" sldId="500"/>
            <ac:spMk id="42" creationId="{98392014-3692-4428-9C86-C3B6CF1829BB}"/>
          </ac:spMkLst>
        </pc:spChg>
        <pc:spChg chg="mod topLvl">
          <ac:chgData name="피티위즈(주)" userId="be105a1e-ef17-475a-a144-a250c389e8ce" providerId="ADAL" clId="{9DB77E78-E665-407A-8B44-733F1C0F6DA9}" dt="2020-06-25T08:55:18.483" v="244" actId="207"/>
          <ac:spMkLst>
            <pc:docMk/>
            <pc:sldMk cId="2971263555" sldId="500"/>
            <ac:spMk id="43" creationId="{14C878D4-7DBB-42AD-BB6F-E7F4EF0707F1}"/>
          </ac:spMkLst>
        </pc:spChg>
        <pc:spChg chg="mod topLvl">
          <ac:chgData name="피티위즈(주)" userId="be105a1e-ef17-475a-a144-a250c389e8ce" providerId="ADAL" clId="{9DB77E78-E665-407A-8B44-733F1C0F6DA9}" dt="2020-06-25T08:55:23.608" v="246" actId="113"/>
          <ac:spMkLst>
            <pc:docMk/>
            <pc:sldMk cId="2971263555" sldId="500"/>
            <ac:spMk id="44" creationId="{A78DA9E0-9375-4986-B3EA-300C4C2A552A}"/>
          </ac:spMkLst>
        </pc:spChg>
        <pc:spChg chg="mod topLvl">
          <ac:chgData name="피티위즈(주)" userId="be105a1e-ef17-475a-a144-a250c389e8ce" providerId="ADAL" clId="{9DB77E78-E665-407A-8B44-733F1C0F6DA9}" dt="2020-06-25T08:54:46.460" v="239" actId="207"/>
          <ac:spMkLst>
            <pc:docMk/>
            <pc:sldMk cId="2971263555" sldId="500"/>
            <ac:spMk id="45" creationId="{37FCE111-10AF-476E-BD82-740FC5438A53}"/>
          </ac:spMkLst>
        </pc:spChg>
        <pc:spChg chg="mod">
          <ac:chgData name="피티위즈(주)" userId="be105a1e-ef17-475a-a144-a250c389e8ce" providerId="ADAL" clId="{9DB77E78-E665-407A-8B44-733F1C0F6DA9}" dt="2020-06-25T09:01:16.756" v="333" actId="1076"/>
          <ac:spMkLst>
            <pc:docMk/>
            <pc:sldMk cId="2971263555" sldId="500"/>
            <ac:spMk id="54" creationId="{60A0106B-0105-4D21-AFF4-9D6F64866688}"/>
          </ac:spMkLst>
        </pc:spChg>
        <pc:spChg chg="add mod">
          <ac:chgData name="피티위즈(주)" userId="be105a1e-ef17-475a-a144-a250c389e8ce" providerId="ADAL" clId="{9DB77E78-E665-407A-8B44-733F1C0F6DA9}" dt="2020-06-25T09:01:35.662" v="337" actId="14100"/>
          <ac:spMkLst>
            <pc:docMk/>
            <pc:sldMk cId="2971263555" sldId="500"/>
            <ac:spMk id="60" creationId="{9C083CCA-525A-4CEF-978A-443C6FAE0007}"/>
          </ac:spMkLst>
        </pc:spChg>
        <pc:grpChg chg="add mod topLvl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3" creationId="{9F75CDE0-FC4E-4517-A18F-06A55EAC52D5}"/>
          </ac:grpSpMkLst>
        </pc:grpChg>
        <pc:grpChg chg="add mod topLvl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4" creationId="{AE8E1F73-F22C-41F4-B66E-4FDD4A587870}"/>
          </ac:grpSpMkLst>
        </pc:grpChg>
        <pc:grpChg chg="add mod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6" creationId="{BBB07DFA-0087-4B97-B869-E03A4E3A0CBA}"/>
          </ac:grpSpMkLst>
        </pc:grpChg>
        <pc:grpChg chg="add del mod">
          <ac:chgData name="피티위즈(주)" userId="be105a1e-ef17-475a-a144-a250c389e8ce" providerId="ADAL" clId="{9DB77E78-E665-407A-8B44-733F1C0F6DA9}" dt="2020-06-25T08:53:41.393" v="224" actId="165"/>
          <ac:grpSpMkLst>
            <pc:docMk/>
            <pc:sldMk cId="2971263555" sldId="500"/>
            <ac:grpSpMk id="9" creationId="{C1E1CB7C-5312-423C-A223-D5526BB51636}"/>
          </ac:grpSpMkLst>
        </pc:grpChg>
        <pc:grpChg chg="add mod">
          <ac:chgData name="피티위즈(주)" userId="be105a1e-ef17-475a-a144-a250c389e8ce" providerId="ADAL" clId="{9DB77E78-E665-407A-8B44-733F1C0F6DA9}" dt="2020-06-25T08:53:47.330" v="228" actId="12788"/>
          <ac:grpSpMkLst>
            <pc:docMk/>
            <pc:sldMk cId="2971263555" sldId="500"/>
            <ac:grpSpMk id="10" creationId="{6F181878-37F8-4C40-A43B-3C8F60A856A0}"/>
          </ac:grpSpMkLst>
        </pc:grpChg>
        <pc:grpChg chg="add mod">
          <ac:chgData name="피티위즈(주)" userId="be105a1e-ef17-475a-a144-a250c389e8ce" providerId="ADAL" clId="{9DB77E78-E665-407A-8B44-733F1C0F6DA9}" dt="2020-06-25T08:53:47.893" v="229" actId="164"/>
          <ac:grpSpMkLst>
            <pc:docMk/>
            <pc:sldMk cId="2971263555" sldId="500"/>
            <ac:grpSpMk id="11" creationId="{3231AE39-679F-460F-B55D-BD8AF94D0161}"/>
          </ac:grpSpMkLst>
        </pc:grpChg>
        <pc:grpChg chg="add mod ord">
          <ac:chgData name="피티위즈(주)" userId="be105a1e-ef17-475a-a144-a250c389e8ce" providerId="ADAL" clId="{9DB77E78-E665-407A-8B44-733F1C0F6DA9}" dt="2020-06-25T08:59:49.064" v="322" actId="166"/>
          <ac:grpSpMkLst>
            <pc:docMk/>
            <pc:sldMk cId="2971263555" sldId="500"/>
            <ac:grpSpMk id="12" creationId="{C0DF85C6-C962-4D62-8BC4-0CB6F36D3CC4}"/>
          </ac:grpSpMkLst>
        </pc:grpChg>
        <pc:grpChg chg="add mod">
          <ac:chgData name="피티위즈(주)" userId="be105a1e-ef17-475a-a144-a250c389e8ce" providerId="ADAL" clId="{9DB77E78-E665-407A-8B44-733F1C0F6DA9}" dt="2020-06-25T08:37:43.231" v="13"/>
          <ac:grpSpMkLst>
            <pc:docMk/>
            <pc:sldMk cId="2971263555" sldId="500"/>
            <ac:grpSpMk id="31" creationId="{C89FFD2F-4E1E-43B4-825E-92665BB0CB5D}"/>
          </ac:grpSpMkLst>
        </pc:grpChg>
        <pc:grpChg chg="del mod topLvl">
          <ac:chgData name="피티위즈(주)" userId="be105a1e-ef17-475a-a144-a250c389e8ce" providerId="ADAL" clId="{9DB77E78-E665-407A-8B44-733F1C0F6DA9}" dt="2020-06-25T08:53:09.449" v="214" actId="165"/>
          <ac:grpSpMkLst>
            <pc:docMk/>
            <pc:sldMk cId="2971263555" sldId="500"/>
            <ac:grpSpMk id="32" creationId="{0295C91E-D516-4BD4-B6E3-932EB4AF1D15}"/>
          </ac:grpSpMkLst>
        </pc:grpChg>
        <pc:grpChg chg="del mod topLvl">
          <ac:chgData name="피티위즈(주)" userId="be105a1e-ef17-475a-a144-a250c389e8ce" providerId="ADAL" clId="{9DB77E78-E665-407A-8B44-733F1C0F6DA9}" dt="2020-06-25T08:53:09.027" v="213" actId="165"/>
          <ac:grpSpMkLst>
            <pc:docMk/>
            <pc:sldMk cId="2971263555" sldId="500"/>
            <ac:grpSpMk id="33" creationId="{4252E026-B898-435C-8AFD-6F4ADFC641FA}"/>
          </ac:grpSpMkLst>
        </pc:grpChg>
        <pc:grpChg chg="del mod topLvl">
          <ac:chgData name="피티위즈(주)" userId="be105a1e-ef17-475a-a144-a250c389e8ce" providerId="ADAL" clId="{9DB77E78-E665-407A-8B44-733F1C0F6DA9}" dt="2020-06-25T08:53:08.714" v="212" actId="165"/>
          <ac:grpSpMkLst>
            <pc:docMk/>
            <pc:sldMk cId="2971263555" sldId="500"/>
            <ac:grpSpMk id="34" creationId="{6729CFE8-3C04-4922-A453-2C9B1696AA1C}"/>
          </ac:grpSpMkLst>
        </pc:grpChg>
        <pc:grpChg chg="del mod">
          <ac:chgData name="피티위즈(주)" userId="be105a1e-ef17-475a-a144-a250c389e8ce" providerId="ADAL" clId="{9DB77E78-E665-407A-8B44-733F1C0F6DA9}" dt="2020-06-25T08:38:29.058" v="96" actId="478"/>
          <ac:grpSpMkLst>
            <pc:docMk/>
            <pc:sldMk cId="2971263555" sldId="500"/>
            <ac:grpSpMk id="39" creationId="{AC3206B2-A2B2-4EEA-8991-1BBA32A8489F}"/>
          </ac:grpSpMkLst>
        </pc:grpChg>
        <pc:grpChg chg="del">
          <ac:chgData name="피티위즈(주)" userId="be105a1e-ef17-475a-a144-a250c389e8ce" providerId="ADAL" clId="{9DB77E78-E665-407A-8B44-733F1C0F6DA9}" dt="2020-06-25T08:52:48.902" v="205" actId="165"/>
          <ac:grpSpMkLst>
            <pc:docMk/>
            <pc:sldMk cId="2971263555" sldId="500"/>
            <ac:grpSpMk id="47" creationId="{427CF30F-90A7-4521-8217-829A8EB5E6A6}"/>
          </ac:grpSpMkLst>
        </pc:grpChg>
        <pc:graphicFrameChg chg="mod">
          <ac:chgData name="피티위즈(주)" userId="be105a1e-ef17-475a-a144-a250c389e8ce" providerId="ADAL" clId="{9DB77E78-E665-407A-8B44-733F1C0F6DA9}" dt="2020-06-25T08:59:53.439" v="323" actId="166"/>
          <ac:graphicFrameMkLst>
            <pc:docMk/>
            <pc:sldMk cId="2971263555" sldId="500"/>
            <ac:graphicFrameMk id="30" creationId="{00000000-0000-0000-0000-000000000000}"/>
          </ac:graphicFrameMkLst>
        </pc:graphicFrameChg>
        <pc:cxnChg chg="mod topLvl">
          <ac:chgData name="피티위즈(주)" userId="be105a1e-ef17-475a-a144-a250c389e8ce" providerId="ADAL" clId="{9DB77E78-E665-407A-8B44-733F1C0F6DA9}" dt="2020-06-25T08:53:45.643" v="227" actId="164"/>
          <ac:cxnSpMkLst>
            <pc:docMk/>
            <pc:sldMk cId="2971263555" sldId="500"/>
            <ac:cxnSpMk id="7" creationId="{F38A3C42-9EDD-4368-BFB2-C644E463F3FD}"/>
          </ac:cxnSpMkLst>
        </pc:cxnChg>
        <pc:cxnChg chg="mod topLvl">
          <ac:chgData name="피티위즈(주)" userId="be105a1e-ef17-475a-a144-a250c389e8ce" providerId="ADAL" clId="{9DB77E78-E665-407A-8B44-733F1C0F6DA9}" dt="2020-06-25T08:53:43.690" v="226" actId="164"/>
          <ac:cxnSpMkLst>
            <pc:docMk/>
            <pc:sldMk cId="2971263555" sldId="500"/>
            <ac:cxnSpMk id="46" creationId="{7AF8D998-C887-4684-B1B1-25F4552AF73D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8:45:17.424" v="203" actId="207"/>
        <pc:sldMkLst>
          <pc:docMk/>
          <pc:sldMk cId="2971263555" sldId="546"/>
        </pc:sldMkLst>
        <pc:spChg chg="mod">
          <ac:chgData name="피티위즈(주)" userId="be105a1e-ef17-475a-a144-a250c389e8ce" providerId="ADAL" clId="{9DB77E78-E665-407A-8B44-733F1C0F6DA9}" dt="2020-06-25T08:43:54.197" v="195" actId="1076"/>
          <ac:spMkLst>
            <pc:docMk/>
            <pc:sldMk cId="2971263555" sldId="546"/>
            <ac:spMk id="17" creationId="{00000000-0000-0000-0000-000000000000}"/>
          </ac:spMkLst>
        </pc:spChg>
        <pc:spChg chg="del mod ord">
          <ac:chgData name="피티위즈(주)" userId="be105a1e-ef17-475a-a144-a250c389e8ce" providerId="ADAL" clId="{9DB77E78-E665-407A-8B44-733F1C0F6DA9}" dt="2020-06-25T08:40:49.166" v="156" actId="478"/>
          <ac:spMkLst>
            <pc:docMk/>
            <pc:sldMk cId="2971263555" sldId="546"/>
            <ac:spMk id="18" creationId="{00000000-0000-0000-0000-000000000000}"/>
          </ac:spMkLst>
        </pc:spChg>
        <pc:spChg chg="mod">
          <ac:chgData name="피티위즈(주)" userId="be105a1e-ef17-475a-a144-a250c389e8ce" providerId="ADAL" clId="{9DB77E78-E665-407A-8B44-733F1C0F6DA9}" dt="2020-06-25T08:43:54.197" v="195" actId="1076"/>
          <ac:spMkLst>
            <pc:docMk/>
            <pc:sldMk cId="2971263555" sldId="546"/>
            <ac:spMk id="24" creationId="{8BD5869E-D325-4336-BC90-EF5094A38B17}"/>
          </ac:spMkLst>
        </pc:spChg>
        <pc:spChg chg="del">
          <ac:chgData name="피티위즈(주)" userId="be105a1e-ef17-475a-a144-a250c389e8ce" providerId="ADAL" clId="{9DB77E78-E665-407A-8B44-733F1C0F6DA9}" dt="2020-06-25T08:39:38.744" v="122" actId="478"/>
          <ac:spMkLst>
            <pc:docMk/>
            <pc:sldMk cId="2971263555" sldId="546"/>
            <ac:spMk id="31" creationId="{4E3CF13D-96CC-4160-AC0B-D6651E5D63B3}"/>
          </ac:spMkLst>
        </pc:spChg>
        <pc:spChg chg="mod">
          <ac:chgData name="피티위즈(주)" userId="be105a1e-ef17-475a-a144-a250c389e8ce" providerId="ADAL" clId="{9DB77E78-E665-407A-8B44-733F1C0F6DA9}" dt="2020-06-25T08:37:26.747" v="8"/>
          <ac:spMkLst>
            <pc:docMk/>
            <pc:sldMk cId="2971263555" sldId="546"/>
            <ac:spMk id="33" creationId="{1DD175B0-4210-464B-89B0-FCB2F8C491E3}"/>
          </ac:spMkLst>
        </pc:spChg>
        <pc:spChg chg="add mod ord">
          <ac:chgData name="피티위즈(주)" userId="be105a1e-ef17-475a-a144-a250c389e8ce" providerId="ADAL" clId="{9DB77E78-E665-407A-8B44-733F1C0F6DA9}" dt="2020-06-25T08:40:33.822" v="151" actId="14100"/>
          <ac:spMkLst>
            <pc:docMk/>
            <pc:sldMk cId="2971263555" sldId="546"/>
            <ac:spMk id="41" creationId="{942012B4-EFC0-4504-8E91-59483E9C888D}"/>
          </ac:spMkLst>
        </pc:spChg>
        <pc:spChg chg="add del">
          <ac:chgData name="피티위즈(주)" userId="be105a1e-ef17-475a-a144-a250c389e8ce" providerId="ADAL" clId="{9DB77E78-E665-407A-8B44-733F1C0F6DA9}" dt="2020-06-25T08:39:40.322" v="125"/>
          <ac:spMkLst>
            <pc:docMk/>
            <pc:sldMk cId="2971263555" sldId="546"/>
            <ac:spMk id="42" creationId="{C7575A3A-36C2-44E5-80D8-DA891D70CB9F}"/>
          </ac:spMkLst>
        </pc:spChg>
        <pc:spChg chg="add mod">
          <ac:chgData name="피티위즈(주)" userId="be105a1e-ef17-475a-a144-a250c389e8ce" providerId="ADAL" clId="{9DB77E78-E665-407A-8B44-733F1C0F6DA9}" dt="2020-06-25T08:40:45.291" v="155"/>
          <ac:spMkLst>
            <pc:docMk/>
            <pc:sldMk cId="2971263555" sldId="546"/>
            <ac:spMk id="43" creationId="{21F2F4FF-5A0D-4380-80D3-E3E76B227FE1}"/>
          </ac:spMkLst>
        </pc:spChg>
        <pc:grpChg chg="add">
          <ac:chgData name="피티위즈(주)" userId="be105a1e-ef17-475a-a144-a250c389e8ce" providerId="ADAL" clId="{9DB77E78-E665-407A-8B44-733F1C0F6DA9}" dt="2020-06-25T08:37:16.653" v="1"/>
          <ac:grpSpMkLst>
            <pc:docMk/>
            <pc:sldMk cId="2971263555" sldId="546"/>
            <ac:grpSpMk id="22" creationId="{332E83B7-2C44-42B7-A768-436728F34654}"/>
          </ac:grpSpMkLst>
        </pc:grpChg>
        <pc:grpChg chg="del mod">
          <ac:chgData name="피티위즈(주)" userId="be105a1e-ef17-475a-a144-a250c389e8ce" providerId="ADAL" clId="{9DB77E78-E665-407A-8B44-733F1C0F6DA9}" dt="2020-06-25T08:37:27.247" v="9" actId="478"/>
          <ac:grpSpMkLst>
            <pc:docMk/>
            <pc:sldMk cId="2971263555" sldId="546"/>
            <ac:grpSpMk id="23" creationId="{8647CF76-9889-4125-972E-6C3B3C068B14}"/>
          </ac:grpSpMkLst>
        </pc:grpChg>
        <pc:graphicFrameChg chg="mod modGraphic">
          <ac:chgData name="피티위즈(주)" userId="be105a1e-ef17-475a-a144-a250c389e8ce" providerId="ADAL" clId="{9DB77E78-E665-407A-8B44-733F1C0F6DA9}" dt="2020-06-25T08:45:17.424" v="203" actId="207"/>
          <ac:graphicFrameMkLst>
            <pc:docMk/>
            <pc:sldMk cId="2971263555" sldId="546"/>
            <ac:graphicFrameMk id="15" creationId="{00000000-0000-0000-0000-000000000000}"/>
          </ac:graphicFrameMkLst>
        </pc:graphicFrameChg>
        <pc:cxnChg chg="del">
          <ac:chgData name="피티위즈(주)" userId="be105a1e-ef17-475a-a144-a250c389e8ce" providerId="ADAL" clId="{9DB77E78-E665-407A-8B44-733F1C0F6DA9}" dt="2020-06-25T08:42:44.385" v="174" actId="478"/>
          <ac:cxnSpMkLst>
            <pc:docMk/>
            <pc:sldMk cId="2971263555" sldId="546"/>
            <ac:cxnSpMk id="95" creationId="{C8B56150-DB2A-4BB0-85D3-9417190ADCE3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9:01:58.084" v="346" actId="167"/>
        <pc:sldMkLst>
          <pc:docMk/>
          <pc:sldMk cId="0" sldId="684"/>
        </pc:sldMkLst>
        <pc:spChg chg="mod">
          <ac:chgData name="피티위즈(주)" userId="be105a1e-ef17-475a-a144-a250c389e8ce" providerId="ADAL" clId="{9DB77E78-E665-407A-8B44-733F1C0F6DA9}" dt="2020-06-25T08:57:31.373" v="284" actId="14100"/>
          <ac:spMkLst>
            <pc:docMk/>
            <pc:sldMk cId="0" sldId="684"/>
            <ac:spMk id="7" creationId="{B559D00F-E664-484B-B85D-728A4B4717CA}"/>
          </ac:spMkLst>
        </pc:spChg>
        <pc:spChg chg="mod">
          <ac:chgData name="피티위즈(주)" userId="be105a1e-ef17-475a-a144-a250c389e8ce" providerId="ADAL" clId="{9DB77E78-E665-407A-8B44-733F1C0F6DA9}" dt="2020-06-25T08:57:33.607" v="286" actId="1076"/>
          <ac:spMkLst>
            <pc:docMk/>
            <pc:sldMk cId="0" sldId="684"/>
            <ac:spMk id="8" creationId="{496F0552-9438-4E25-B05C-8D398BC488AA}"/>
          </ac:spMkLst>
        </pc:spChg>
        <pc:spChg chg="del mod">
          <ac:chgData name="피티위즈(주)" userId="be105a1e-ef17-475a-a144-a250c389e8ce" providerId="ADAL" clId="{9DB77E78-E665-407A-8B44-733F1C0F6DA9}" dt="2020-06-25T08:57:05.560" v="279" actId="478"/>
          <ac:spMkLst>
            <pc:docMk/>
            <pc:sldMk cId="0" sldId="684"/>
            <ac:spMk id="15" creationId="{E77C81B1-6BCE-49A6-AC8D-315728A61F99}"/>
          </ac:spMkLst>
        </pc:spChg>
        <pc:spChg chg="add del mod ord">
          <ac:chgData name="피티위즈(주)" userId="be105a1e-ef17-475a-a144-a250c389e8ce" providerId="ADAL" clId="{9DB77E78-E665-407A-8B44-733F1C0F6DA9}" dt="2020-06-25T09:01:58.084" v="346" actId="167"/>
          <ac:spMkLst>
            <pc:docMk/>
            <pc:sldMk cId="0" sldId="684"/>
            <ac:spMk id="33" creationId="{90933F8C-A63F-4D1C-B1FD-36C72ED59808}"/>
          </ac:spMkLst>
        </pc:spChg>
        <pc:spChg chg="mod ord">
          <ac:chgData name="피티위즈(주)" userId="be105a1e-ef17-475a-a144-a250c389e8ce" providerId="ADAL" clId="{9DB77E78-E665-407A-8B44-733F1C0F6DA9}" dt="2020-06-25T08:57:44.748" v="293" actId="164"/>
          <ac:spMkLst>
            <pc:docMk/>
            <pc:sldMk cId="0" sldId="684"/>
            <ac:spMk id="35" creationId="{B559D00F-E664-484B-B85D-728A4B4717CA}"/>
          </ac:spMkLst>
        </pc:spChg>
        <pc:spChg chg="mod">
          <ac:chgData name="피티위즈(주)" userId="be105a1e-ef17-475a-a144-a250c389e8ce" providerId="ADAL" clId="{9DB77E78-E665-407A-8B44-733F1C0F6DA9}" dt="2020-06-25T08:57:44.748" v="293" actId="164"/>
          <ac:spMkLst>
            <pc:docMk/>
            <pc:sldMk cId="0" sldId="684"/>
            <ac:spMk id="36" creationId="{496F0552-9438-4E25-B05C-8D398BC488AA}"/>
          </ac:spMkLst>
        </pc:spChg>
        <pc:spChg chg="mod">
          <ac:chgData name="피티위즈(주)" userId="be105a1e-ef17-475a-a144-a250c389e8ce" providerId="ADAL" clId="{9DB77E78-E665-407A-8B44-733F1C0F6DA9}" dt="2020-06-25T08:39:08.418" v="115" actId="404"/>
          <ac:spMkLst>
            <pc:docMk/>
            <pc:sldMk cId="0" sldId="684"/>
            <ac:spMk id="36" creationId="{74F19C8A-496C-409B-96BA-D81C3D08D15F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37" creationId="{8C23C863-71FD-4189-8B85-0F385D110EA5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39" creationId="{C1C935C0-23A4-41C8-A219-B8C7140BE367}"/>
          </ac:spMkLst>
        </pc:spChg>
        <pc:spChg chg="mod">
          <ac:chgData name="피티위즈(주)" userId="be105a1e-ef17-475a-a144-a250c389e8ce" providerId="ADAL" clId="{9DB77E78-E665-407A-8B44-733F1C0F6DA9}" dt="2020-06-25T08:57:54.935" v="297" actId="164"/>
          <ac:spMkLst>
            <pc:docMk/>
            <pc:sldMk cId="0" sldId="684"/>
            <ac:spMk id="40" creationId="{73E06E96-EE2B-4C1A-A2EB-C8E2877F8069}"/>
          </ac:spMkLst>
        </pc:spChg>
        <pc:spChg chg="mod topLvl">
          <ac:chgData name="피티위즈(주)" userId="be105a1e-ef17-475a-a144-a250c389e8ce" providerId="ADAL" clId="{9DB77E78-E665-407A-8B44-733F1C0F6DA9}" dt="2020-06-25T09:00:12.694" v="325" actId="12788"/>
          <ac:spMkLst>
            <pc:docMk/>
            <pc:sldMk cId="0" sldId="684"/>
            <ac:spMk id="52" creationId="{1ED68F19-DF5F-4077-B171-3704E613CB7B}"/>
          </ac:spMkLst>
        </pc:spChg>
        <pc:spChg chg="mod topLvl">
          <ac:chgData name="피티위즈(주)" userId="be105a1e-ef17-475a-a144-a250c389e8ce" providerId="ADAL" clId="{9DB77E78-E665-407A-8B44-733F1C0F6DA9}" dt="2020-06-25T08:58:27.465" v="303" actId="113"/>
          <ac:spMkLst>
            <pc:docMk/>
            <pc:sldMk cId="0" sldId="684"/>
            <ac:spMk id="60" creationId="{DEA4578D-0326-4600-81CF-43E937E46D06}"/>
          </ac:spMkLst>
        </pc:spChg>
        <pc:spChg chg="mod topLvl">
          <ac:chgData name="피티위즈(주)" userId="be105a1e-ef17-475a-a144-a250c389e8ce" providerId="ADAL" clId="{9DB77E78-E665-407A-8B44-733F1C0F6DA9}" dt="2020-06-25T08:56:58.358" v="274" actId="164"/>
          <ac:spMkLst>
            <pc:docMk/>
            <pc:sldMk cId="0" sldId="684"/>
            <ac:spMk id="61" creationId="{580C806C-6DC9-4816-A92F-CEC8582CE37A}"/>
          </ac:spMkLst>
        </pc:spChg>
        <pc:spChg chg="del">
          <ac:chgData name="피티위즈(주)" userId="be105a1e-ef17-475a-a144-a250c389e8ce" providerId="ADAL" clId="{9DB77E78-E665-407A-8B44-733F1C0F6DA9}" dt="2020-06-25T08:56:33.733" v="263" actId="478"/>
          <ac:spMkLst>
            <pc:docMk/>
            <pc:sldMk cId="0" sldId="684"/>
            <ac:spMk id="62" creationId="{E47EF629-E125-43A9-95FE-FC2BCA83B15A}"/>
          </ac:spMkLst>
        </pc:spChg>
        <pc:spChg chg="del">
          <ac:chgData name="피티위즈(주)" userId="be105a1e-ef17-475a-a144-a250c389e8ce" providerId="ADAL" clId="{9DB77E78-E665-407A-8B44-733F1C0F6DA9}" dt="2020-06-25T08:56:33.733" v="263" actId="478"/>
          <ac:spMkLst>
            <pc:docMk/>
            <pc:sldMk cId="0" sldId="684"/>
            <ac:spMk id="63" creationId="{F124537C-1726-45B0-AD75-8308F5CE9DF0}"/>
          </ac:spMkLst>
        </pc:spChg>
        <pc:spChg chg="mod topLvl">
          <ac:chgData name="피티위즈(주)" userId="be105a1e-ef17-475a-a144-a250c389e8ce" providerId="ADAL" clId="{9DB77E78-E665-407A-8B44-733F1C0F6DA9}" dt="2020-06-25T08:56:59.874" v="275" actId="164"/>
          <ac:spMkLst>
            <pc:docMk/>
            <pc:sldMk cId="0" sldId="684"/>
            <ac:spMk id="64" creationId="{45BD6A93-BDA7-4D96-9324-7F246481DA63}"/>
          </ac:spMkLst>
        </pc:spChg>
        <pc:spChg chg="mod topLvl">
          <ac:chgData name="피티위즈(주)" userId="be105a1e-ef17-475a-a144-a250c389e8ce" providerId="ADAL" clId="{9DB77E78-E665-407A-8B44-733F1C0F6DA9}" dt="2020-06-25T08:56:59.874" v="275" actId="164"/>
          <ac:spMkLst>
            <pc:docMk/>
            <pc:sldMk cId="0" sldId="684"/>
            <ac:spMk id="65" creationId="{D20B975C-0928-4C72-9755-94C56C2DD84C}"/>
          </ac:spMkLst>
        </pc:spChg>
        <pc:spChg chg="add del mod ord">
          <ac:chgData name="피티위즈(주)" userId="be105a1e-ef17-475a-a144-a250c389e8ce" providerId="ADAL" clId="{9DB77E78-E665-407A-8B44-733F1C0F6DA9}" dt="2020-06-25T09:01:51.303" v="342" actId="478"/>
          <ac:spMkLst>
            <pc:docMk/>
            <pc:sldMk cId="0" sldId="684"/>
            <ac:spMk id="70" creationId="{7EC9BA94-41C6-4890-A74B-0BFD580871A1}"/>
          </ac:spMkLst>
        </pc:spChg>
        <pc:spChg chg="add mod ord">
          <ac:chgData name="피티위즈(주)" userId="be105a1e-ef17-475a-a144-a250c389e8ce" providerId="ADAL" clId="{9DB77E78-E665-407A-8B44-733F1C0F6DA9}" dt="2020-06-25T09:01:56.803" v="345" actId="167"/>
          <ac:spMkLst>
            <pc:docMk/>
            <pc:sldMk cId="0" sldId="684"/>
            <ac:spMk id="71" creationId="{3AECCB44-8037-4B8A-912F-2CCC0A4B2872}"/>
          </ac:spMkLst>
        </pc:s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20" creationId="{9FE669BF-0626-4A5C-B9F4-0B828BAA1BE6}"/>
          </ac:grpSpMkLst>
        </pc:grpChg>
        <pc:grpChg chg="mod ord">
          <ac:chgData name="피티위즈(주)" userId="be105a1e-ef17-475a-a144-a250c389e8ce" providerId="ADAL" clId="{9DB77E78-E665-407A-8B44-733F1C0F6DA9}" dt="2020-06-25T08:39:21.291" v="121" actId="167"/>
          <ac:grpSpMkLst>
            <pc:docMk/>
            <pc:sldMk cId="0" sldId="684"/>
            <ac:grpSpMk id="23" creationId="{A99D9F28-BD6E-47EF-99EE-38375B40CFE1}"/>
          </ac:grpSpMkLst>
        </pc:grpChg>
        <pc:grpChg chg="mod">
          <ac:chgData name="피티위즈(주)" userId="be105a1e-ef17-475a-a144-a250c389e8ce" providerId="ADAL" clId="{9DB77E78-E665-407A-8B44-733F1C0F6DA9}" dt="2020-06-25T08:39:20.931" v="120" actId="554"/>
          <ac:grpSpMkLst>
            <pc:docMk/>
            <pc:sldMk cId="0" sldId="684"/>
            <ac:grpSpMk id="28" creationId="{92043AC5-E65B-47D4-80A2-CDC47F12FEE8}"/>
          </ac:grpSpMkLst>
        </pc:grpChg>
        <pc:grpChg chg="del mod">
          <ac:chgData name="피티위즈(주)" userId="be105a1e-ef17-475a-a144-a250c389e8ce" providerId="ADAL" clId="{9DB77E78-E665-407A-8B44-733F1C0F6DA9}" dt="2020-06-25T08:57:07.310" v="280" actId="478"/>
          <ac:grpSpMkLst>
            <pc:docMk/>
            <pc:sldMk cId="0" sldId="684"/>
            <ac:grpSpMk id="29" creationId="{A40EA90D-E69C-4A1D-9D92-9B036F923AED}"/>
          </ac:grpSpMkLst>
        </pc:grpChg>
        <pc:grpChg chg="del mod ord">
          <ac:chgData name="피티위즈(주)" userId="be105a1e-ef17-475a-a144-a250c389e8ce" providerId="ADAL" clId="{9DB77E78-E665-407A-8B44-733F1C0F6DA9}" dt="2020-06-25T08:57:51.685" v="296" actId="478"/>
          <ac:grpSpMkLst>
            <pc:docMk/>
            <pc:sldMk cId="0" sldId="684"/>
            <ac:grpSpMk id="34" creationId="{A3D37576-8125-4054-994B-E2A1486AD32F}"/>
          </ac:grpSpMkLst>
        </pc:grpChg>
        <pc:grpChg chg="add del mod">
          <ac:chgData name="피티위즈(주)" userId="be105a1e-ef17-475a-a144-a250c389e8ce" providerId="ADAL" clId="{9DB77E78-E665-407A-8B44-733F1C0F6DA9}" dt="2020-06-25T08:39:11.847" v="116" actId="478"/>
          <ac:grpSpMkLst>
            <pc:docMk/>
            <pc:sldMk cId="0" sldId="684"/>
            <ac:grpSpMk id="34" creationId="{BD0D3DC9-5C2D-4086-B1C7-4E0D64D118FF}"/>
          </ac:grpSpMkLst>
        </pc:grpChg>
        <pc:grpChg chg="mod">
          <ac:chgData name="피티위즈(주)" userId="be105a1e-ef17-475a-a144-a250c389e8ce" providerId="ADAL" clId="{9DB77E78-E665-407A-8B44-733F1C0F6DA9}" dt="2020-06-25T08:57:54.935" v="297" actId="164"/>
          <ac:grpSpMkLst>
            <pc:docMk/>
            <pc:sldMk cId="0" sldId="684"/>
            <ac:grpSpMk id="42" creationId="{F9568E4A-5CAF-4279-BA99-EB9E7B5726AC}"/>
          </ac:grpSpMkLst>
        </pc:grpChg>
        <pc:grpChg chg="add del ord">
          <ac:chgData name="피티위즈(주)" userId="be105a1e-ef17-475a-a144-a250c389e8ce" providerId="ADAL" clId="{9DB77E78-E665-407A-8B44-733F1C0F6DA9}" dt="2020-06-25T08:39:19.885" v="119" actId="478"/>
          <ac:grpSpMkLst>
            <pc:docMk/>
            <pc:sldMk cId="0" sldId="684"/>
            <ac:grpSpMk id="45" creationId="{EC049C8A-F454-4E59-88FB-FEDB8D8650F8}"/>
          </ac:grpSpMkLst>
        </pc:grpChg>
        <pc:grpChg chg="add del mod">
          <ac:chgData name="피티위즈(주)" userId="be105a1e-ef17-475a-a144-a250c389e8ce" providerId="ADAL" clId="{9DB77E78-E665-407A-8B44-733F1C0F6DA9}" dt="2020-06-25T08:56:37.952" v="265" actId="165"/>
          <ac:grpSpMkLst>
            <pc:docMk/>
            <pc:sldMk cId="0" sldId="684"/>
            <ac:grpSpMk id="51" creationId="{98D7981E-1062-4C00-8C1F-A96C120264C9}"/>
          </ac:grpSpMkLst>
        </pc:grpChg>
        <pc:grpChg chg="del mod topLvl">
          <ac:chgData name="피티위즈(주)" userId="be105a1e-ef17-475a-a144-a250c389e8ce" providerId="ADAL" clId="{9DB77E78-E665-407A-8B44-733F1C0F6DA9}" dt="2020-06-25T08:56:39.077" v="266" actId="165"/>
          <ac:grpSpMkLst>
            <pc:docMk/>
            <pc:sldMk cId="0" sldId="684"/>
            <ac:grpSpMk id="53" creationId="{4917EC79-5046-4850-A749-EAE98FBE45BC}"/>
          </ac:grpSpMkLst>
        </pc:grpChg>
        <pc:grpChg chg="del mod topLvl">
          <ac:chgData name="피티위즈(주)" userId="be105a1e-ef17-475a-a144-a250c389e8ce" providerId="ADAL" clId="{9DB77E78-E665-407A-8B44-733F1C0F6DA9}" dt="2020-06-25T08:56:52.327" v="272" actId="165"/>
          <ac:grpSpMkLst>
            <pc:docMk/>
            <pc:sldMk cId="0" sldId="684"/>
            <ac:grpSpMk id="54" creationId="{9D2370E3-0A6F-4886-9E39-1AF8629D2FE5}"/>
          </ac:grpSpMkLst>
        </pc:grpChg>
        <pc:grpChg chg="del mod">
          <ac:chgData name="피티위즈(주)" userId="be105a1e-ef17-475a-a144-a250c389e8ce" providerId="ADAL" clId="{9DB77E78-E665-407A-8B44-733F1C0F6DA9}" dt="2020-06-25T08:56:35.186" v="264" actId="478"/>
          <ac:grpSpMkLst>
            <pc:docMk/>
            <pc:sldMk cId="0" sldId="684"/>
            <ac:grpSpMk id="56" creationId="{DE759292-D415-4C72-BFEB-CDF382519467}"/>
          </ac:grpSpMkLst>
        </pc:grpChg>
        <pc:grpChg chg="del">
          <ac:chgData name="피티위즈(주)" userId="be105a1e-ef17-475a-a144-a250c389e8ce" providerId="ADAL" clId="{9DB77E78-E665-407A-8B44-733F1C0F6DA9}" dt="2020-06-25T08:56:33.733" v="263" actId="478"/>
          <ac:grpSpMkLst>
            <pc:docMk/>
            <pc:sldMk cId="0" sldId="684"/>
            <ac:grpSpMk id="57" creationId="{A907FA62-2C61-421C-BBBD-02D043FC798F}"/>
          </ac:grpSpMkLst>
        </pc:grpChg>
        <pc:grpChg chg="del mod topLvl">
          <ac:chgData name="피티위즈(주)" userId="be105a1e-ef17-475a-a144-a250c389e8ce" providerId="ADAL" clId="{9DB77E78-E665-407A-8B44-733F1C0F6DA9}" dt="2020-06-25T08:56:51.608" v="271" actId="165"/>
          <ac:grpSpMkLst>
            <pc:docMk/>
            <pc:sldMk cId="0" sldId="684"/>
            <ac:grpSpMk id="58" creationId="{BCBFD73E-401B-4A84-B22D-4F8520D4A283}"/>
          </ac:grpSpMkLst>
        </pc:gr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66" creationId="{009FFCAA-EC00-4C72-8BCA-37B545D1C918}"/>
          </ac:grpSpMkLst>
        </pc:grpChg>
        <pc:grpChg chg="add mod">
          <ac:chgData name="피티위즈(주)" userId="be105a1e-ef17-475a-a144-a250c389e8ce" providerId="ADAL" clId="{9DB77E78-E665-407A-8B44-733F1C0F6DA9}" dt="2020-06-25T08:57:03.248" v="278" actId="12788"/>
          <ac:grpSpMkLst>
            <pc:docMk/>
            <pc:sldMk cId="0" sldId="684"/>
            <ac:grpSpMk id="67" creationId="{DE05F47D-6F08-41AC-B31D-9DA08DE6B913}"/>
          </ac:grpSpMkLst>
        </pc:grpChg>
        <pc:grpChg chg="add mod ord">
          <ac:chgData name="피티위즈(주)" userId="be105a1e-ef17-475a-a144-a250c389e8ce" providerId="ADAL" clId="{9DB77E78-E665-407A-8B44-733F1C0F6DA9}" dt="2020-06-25T08:57:54.935" v="297" actId="164"/>
          <ac:grpSpMkLst>
            <pc:docMk/>
            <pc:sldMk cId="0" sldId="684"/>
            <ac:grpSpMk id="68" creationId="{45FC8A3E-69F3-4FC9-8147-ABCC3BBB66E2}"/>
          </ac:grpSpMkLst>
        </pc:grpChg>
        <pc:grpChg chg="add mod ord">
          <ac:chgData name="피티위즈(주)" userId="be105a1e-ef17-475a-a144-a250c389e8ce" providerId="ADAL" clId="{9DB77E78-E665-407A-8B44-733F1C0F6DA9}" dt="2020-06-25T08:57:55.388" v="298" actId="166"/>
          <ac:grpSpMkLst>
            <pc:docMk/>
            <pc:sldMk cId="0" sldId="684"/>
            <ac:grpSpMk id="69" creationId="{8643D4C3-EBE8-4E60-A643-D8A0FB67BA11}"/>
          </ac:grpSpMkLst>
        </pc:grpChg>
        <pc:graphicFrameChg chg="mod">
          <ac:chgData name="피티위즈(주)" userId="be105a1e-ef17-475a-a144-a250c389e8ce" providerId="ADAL" clId="{9DB77E78-E665-407A-8B44-733F1C0F6DA9}" dt="2020-06-25T09:00:13.944" v="326" actId="12788"/>
          <ac:graphicFrameMkLst>
            <pc:docMk/>
            <pc:sldMk cId="0" sldId="684"/>
            <ac:graphicFrameMk id="27" creationId="{B06F6469-B8D7-49A0-A8D2-9084FAB76B13}"/>
          </ac:graphicFrameMkLst>
        </pc:graphicFrameChg>
        <pc:cxnChg chg="mod">
          <ac:chgData name="피티위즈(주)" userId="be105a1e-ef17-475a-a144-a250c389e8ce" providerId="ADAL" clId="{9DB77E78-E665-407A-8B44-733F1C0F6DA9}" dt="2020-06-25T08:57:54.935" v="297" actId="164"/>
          <ac:cxnSpMkLst>
            <pc:docMk/>
            <pc:sldMk cId="0" sldId="684"/>
            <ac:cxnSpMk id="41" creationId="{783F3E2E-F2F5-40F2-ACBD-928330C057A9}"/>
          </ac:cxnSpMkLst>
        </pc:cxnChg>
        <pc:cxnChg chg="mod topLvl">
          <ac:chgData name="피티위즈(주)" userId="be105a1e-ef17-475a-a144-a250c389e8ce" providerId="ADAL" clId="{9DB77E78-E665-407A-8B44-733F1C0F6DA9}" dt="2020-06-25T08:57:02.466" v="277" actId="164"/>
          <ac:cxnSpMkLst>
            <pc:docMk/>
            <pc:sldMk cId="0" sldId="684"/>
            <ac:cxnSpMk id="55" creationId="{644F46C4-2815-4BB0-862F-F29E22DA5C07}"/>
          </ac:cxnSpMkLst>
        </pc:cxnChg>
        <pc:cxnChg chg="del">
          <ac:chgData name="피티위즈(주)" userId="be105a1e-ef17-475a-a144-a250c389e8ce" providerId="ADAL" clId="{9DB77E78-E665-407A-8B44-733F1C0F6DA9}" dt="2020-06-25T08:56:35.186" v="264" actId="478"/>
          <ac:cxnSpMkLst>
            <pc:docMk/>
            <pc:sldMk cId="0" sldId="684"/>
            <ac:cxnSpMk id="59" creationId="{56CFBC4F-4C89-4940-9330-C7B7D3829FD9}"/>
          </ac:cxnSpMkLst>
        </pc:cxnChg>
      </pc:sldChg>
      <pc:sldChg chg="addSp delSp modSp">
        <pc:chgData name="피티위즈(주)" userId="be105a1e-ef17-475a-a144-a250c389e8ce" providerId="ADAL" clId="{9DB77E78-E665-407A-8B44-733F1C0F6DA9}" dt="2020-06-25T09:01:45.381" v="341" actId="167"/>
        <pc:sldMkLst>
          <pc:docMk/>
          <pc:sldMk cId="2971263555" sldId="716"/>
        </pc:sldMkLst>
        <pc:spChg chg="mod ord">
          <ac:chgData name="피티위즈(주)" userId="be105a1e-ef17-475a-a144-a250c389e8ce" providerId="ADAL" clId="{9DB77E78-E665-407A-8B44-733F1C0F6DA9}" dt="2020-06-25T09:01:45.381" v="341" actId="167"/>
          <ac:spMkLst>
            <pc:docMk/>
            <pc:sldMk cId="2971263555" sldId="716"/>
            <ac:spMk id="2" creationId="{CDA75BD8-ADE8-4783-A3D4-CAF1CE1207F9}"/>
          </ac:spMkLst>
        </pc:spChg>
        <pc:spChg chg="mod">
          <ac:chgData name="피티위즈(주)" userId="be105a1e-ef17-475a-a144-a250c389e8ce" providerId="ADAL" clId="{9DB77E78-E665-407A-8B44-733F1C0F6DA9}" dt="2020-06-25T08:38:39.496" v="103" actId="20577"/>
          <ac:spMkLst>
            <pc:docMk/>
            <pc:sldMk cId="2971263555" sldId="716"/>
            <ac:spMk id="76" creationId="{EF89AC46-AC02-4A82-B37A-EAF5E1DF08A4}"/>
          </ac:spMkLst>
        </pc:spChg>
        <pc:spChg chg="add ord">
          <ac:chgData name="피티위즈(주)" userId="be105a1e-ef17-475a-a144-a250c389e8ce" providerId="ADAL" clId="{9DB77E78-E665-407A-8B44-733F1C0F6DA9}" dt="2020-06-25T09:01:44.443" v="340" actId="167"/>
          <ac:spMkLst>
            <pc:docMk/>
            <pc:sldMk cId="2971263555" sldId="716"/>
            <ac:spMk id="84" creationId="{8D31092E-970C-451A-82E4-3019C59CFB52}"/>
          </ac:spMkLst>
        </pc:spChg>
        <pc:spChg chg="add del">
          <ac:chgData name="피티위즈(주)" userId="be105a1e-ef17-475a-a144-a250c389e8ce" providerId="ADAL" clId="{9DB77E78-E665-407A-8B44-733F1C0F6DA9}" dt="2020-06-25T09:01:43.162" v="338" actId="478"/>
          <ac:spMkLst>
            <pc:docMk/>
            <pc:sldMk cId="2971263555" sldId="716"/>
            <ac:spMk id="137" creationId="{9A69DF9F-79A6-47A5-98C5-03AAEE49411E}"/>
          </ac:spMkLst>
        </pc:spChg>
        <pc:grpChg chg="add mod">
          <ac:chgData name="피티위즈(주)" userId="be105a1e-ef17-475a-a144-a250c389e8ce" providerId="ADAL" clId="{9DB77E78-E665-407A-8B44-733F1C0F6DA9}" dt="2020-06-25T08:38:38.511" v="100"/>
          <ac:grpSpMkLst>
            <pc:docMk/>
            <pc:sldMk cId="2971263555" sldId="716"/>
            <ac:grpSpMk id="74" creationId="{8FCD0086-2FB2-4769-A886-F7543C9E5433}"/>
          </ac:grpSpMkLst>
        </pc:grpChg>
        <pc:grpChg chg="del mod">
          <ac:chgData name="피티위즈(주)" userId="be105a1e-ef17-475a-a144-a250c389e8ce" providerId="ADAL" clId="{9DB77E78-E665-407A-8B44-733F1C0F6DA9}" dt="2020-06-25T08:38:40.058" v="104" actId="478"/>
          <ac:grpSpMkLst>
            <pc:docMk/>
            <pc:sldMk cId="2971263555" sldId="716"/>
            <ac:grpSpMk id="130" creationId="{763F3E74-6966-4B61-837A-F02DE1A187B6}"/>
          </ac:grpSpMkLst>
        </pc:grpChg>
      </pc:sldChg>
    </pc:docChg>
  </pc:docChgLst>
  <pc:docChgLst>
    <pc:chgData name="피티위즈(주)" userId="be105a1e-ef17-475a-a144-a250c389e8ce" providerId="ADAL" clId="{C1A3DBA0-9A50-42FA-A81E-0D68C380C324}"/>
    <pc:docChg chg="modSld">
      <pc:chgData name="피티위즈(주)" userId="be105a1e-ef17-475a-a144-a250c389e8ce" providerId="ADAL" clId="{C1A3DBA0-9A50-42FA-A81E-0D68C380C324}" dt="2020-06-29T08:53:25.157" v="2" actId="12788"/>
      <pc:docMkLst>
        <pc:docMk/>
      </pc:docMkLst>
      <pc:sldChg chg="modSp">
        <pc:chgData name="피티위즈(주)" userId="be105a1e-ef17-475a-a144-a250c389e8ce" providerId="ADAL" clId="{C1A3DBA0-9A50-42FA-A81E-0D68C380C324}" dt="2020-06-29T08:53:25.157" v="2" actId="12788"/>
        <pc:sldMkLst>
          <pc:docMk/>
          <pc:sldMk cId="117050613" sldId="654"/>
        </pc:sldMkLst>
        <pc:spChg chg="mod">
          <ac:chgData name="피티위즈(주)" userId="be105a1e-ef17-475a-a144-a250c389e8ce" providerId="ADAL" clId="{C1A3DBA0-9A50-42FA-A81E-0D68C380C324}" dt="2020-06-29T08:53:25.157" v="2" actId="12788"/>
          <ac:spMkLst>
            <pc:docMk/>
            <pc:sldMk cId="117050613" sldId="654"/>
            <ac:spMk id="24" creationId="{E9C5EE10-9CBB-48C2-8F8F-0204DD4ECFD8}"/>
          </ac:spMkLst>
        </pc:spChg>
      </pc:sldChg>
      <pc:sldChg chg="modSp">
        <pc:chgData name="피티위즈(주)" userId="be105a1e-ef17-475a-a144-a250c389e8ce" providerId="ADAL" clId="{C1A3DBA0-9A50-42FA-A81E-0D68C380C324}" dt="2020-06-29T08:53:19.548" v="0" actId="12788"/>
        <pc:sldMkLst>
          <pc:docMk/>
          <pc:sldMk cId="2057130518" sldId="715"/>
        </pc:sldMkLst>
        <pc:spChg chg="mod">
          <ac:chgData name="피티위즈(주)" userId="be105a1e-ef17-475a-a144-a250c389e8ce" providerId="ADAL" clId="{C1A3DBA0-9A50-42FA-A81E-0D68C380C324}" dt="2020-06-29T08:53:19.548" v="0" actId="12788"/>
          <ac:spMkLst>
            <pc:docMk/>
            <pc:sldMk cId="2057130518" sldId="715"/>
            <ac:spMk id="4" creationId="{3A0D13B8-0752-4CF2-84FD-77E729731472}"/>
          </ac:spMkLst>
        </pc:spChg>
      </pc:sldChg>
      <pc:sldChg chg="addSp">
        <pc:chgData name="피티위즈(주)" userId="be105a1e-ef17-475a-a144-a250c389e8ce" providerId="ADAL" clId="{C1A3DBA0-9A50-42FA-A81E-0D68C380C324}" dt="2020-06-29T08:53:22.423" v="1"/>
        <pc:sldMkLst>
          <pc:docMk/>
          <pc:sldMk cId="2366807292" sldId="717"/>
        </pc:sldMkLst>
        <pc:spChg chg="add">
          <ac:chgData name="피티위즈(주)" userId="be105a1e-ef17-475a-a144-a250c389e8ce" providerId="ADAL" clId="{C1A3DBA0-9A50-42FA-A81E-0D68C380C324}" dt="2020-06-29T08:53:22.423" v="1"/>
          <ac:spMkLst>
            <pc:docMk/>
            <pc:sldMk cId="2366807292" sldId="717"/>
            <ac:spMk id="21" creationId="{572426E9-0DEA-4475-8147-ADAF8ADD13F1}"/>
          </ac:spMkLst>
        </pc:spChg>
      </pc:sldChg>
    </pc:docChg>
  </pc:docChgLst>
  <pc:docChgLst>
    <pc:chgData name="피티위즈(주)" userId="be105a1e-ef17-475a-a144-a250c389e8ce" providerId="ADAL" clId="{FAD60E39-CA47-482D-AB83-412D079713B7}"/>
    <pc:docChg chg="undo redo custSel addSld delSld modSld modMainMaster">
      <pc:chgData name="피티위즈(주)" userId="be105a1e-ef17-475a-a144-a250c389e8ce" providerId="ADAL" clId="{FAD60E39-CA47-482D-AB83-412D079713B7}" dt="2020-06-30T08:07:21.165" v="2512" actId="20577"/>
      <pc:docMkLst>
        <pc:docMk/>
      </pc:docMkLst>
      <pc:sldChg chg="addSp delSp modSp">
        <pc:chgData name="피티위즈(주)" userId="be105a1e-ef17-475a-a144-a250c389e8ce" providerId="ADAL" clId="{FAD60E39-CA47-482D-AB83-412D079713B7}" dt="2020-06-30T04:52:30.005" v="579" actId="113"/>
        <pc:sldMkLst>
          <pc:docMk/>
          <pc:sldMk cId="4089566521" sldId="460"/>
        </pc:sldMkLst>
        <pc:spChg chg="add mod">
          <ac:chgData name="피티위즈(주)" userId="be105a1e-ef17-475a-a144-a250c389e8ce" providerId="ADAL" clId="{FAD60E39-CA47-482D-AB83-412D079713B7}" dt="2020-06-30T04:52:30.005" v="579" actId="113"/>
          <ac:spMkLst>
            <pc:docMk/>
            <pc:sldMk cId="4089566521" sldId="460"/>
            <ac:spMk id="2" creationId="{CD0EE148-3918-470C-B5F0-E09521F7B4B1}"/>
          </ac:spMkLst>
        </pc:spChg>
        <pc:spChg chg="add del mod ord">
          <ac:chgData name="피티위즈(주)" userId="be105a1e-ef17-475a-a144-a250c389e8ce" providerId="ADAL" clId="{FAD60E39-CA47-482D-AB83-412D079713B7}" dt="2020-06-30T01:00:10.087" v="26" actId="478"/>
          <ac:spMkLst>
            <pc:docMk/>
            <pc:sldMk cId="4089566521" sldId="460"/>
            <ac:spMk id="22" creationId="{CC20F254-28CD-499A-A99A-717EE86E477C}"/>
          </ac:spMkLst>
        </pc:spChg>
        <pc:spChg chg="add">
          <ac:chgData name="피티위즈(주)" userId="be105a1e-ef17-475a-a144-a250c389e8ce" providerId="ADAL" clId="{FAD60E39-CA47-482D-AB83-412D079713B7}" dt="2020-06-30T04:52:22.717" v="575"/>
          <ac:spMkLst>
            <pc:docMk/>
            <pc:sldMk cId="4089566521" sldId="460"/>
            <ac:spMk id="23" creationId="{7C171DBB-A3C9-49F5-A6D2-1C8FC840875F}"/>
          </ac:spMkLst>
        </pc:spChg>
        <pc:picChg chg="mod">
          <ac:chgData name="피티위즈(주)" userId="be105a1e-ef17-475a-a144-a250c389e8ce" providerId="ADAL" clId="{FAD60E39-CA47-482D-AB83-412D079713B7}" dt="2020-06-30T01:00:08.208" v="22" actId="1076"/>
          <ac:picMkLst>
            <pc:docMk/>
            <pc:sldMk cId="4089566521" sldId="460"/>
            <ac:picMk id="7" creationId="{9B0AE60C-8143-41D7-8234-2827BA7F08BE}"/>
          </ac:picMkLst>
        </pc:picChg>
      </pc:sldChg>
      <pc:sldChg chg="addSp">
        <pc:chgData name="피티위즈(주)" userId="be105a1e-ef17-475a-a144-a250c389e8ce" providerId="ADAL" clId="{FAD60E39-CA47-482D-AB83-412D079713B7}" dt="2020-06-30T04:50:46.256" v="546"/>
        <pc:sldMkLst>
          <pc:docMk/>
          <pc:sldMk cId="2971263555" sldId="500"/>
        </pc:sldMkLst>
        <pc:spChg chg="add">
          <ac:chgData name="피티위즈(주)" userId="be105a1e-ef17-475a-a144-a250c389e8ce" providerId="ADAL" clId="{FAD60E39-CA47-482D-AB83-412D079713B7}" dt="2020-06-30T04:50:46.256" v="546"/>
          <ac:spMkLst>
            <pc:docMk/>
            <pc:sldMk cId="2971263555" sldId="500"/>
            <ac:spMk id="31" creationId="{A93EE2B7-98C2-4F72-82AB-4A7520B62B3B}"/>
          </ac:spMkLst>
        </pc:spChg>
      </pc:sldChg>
      <pc:sldChg chg="addSp">
        <pc:chgData name="피티위즈(주)" userId="be105a1e-ef17-475a-a144-a250c389e8ce" providerId="ADAL" clId="{FAD60E39-CA47-482D-AB83-412D079713B7}" dt="2020-06-30T04:50:45.724" v="545"/>
        <pc:sldMkLst>
          <pc:docMk/>
          <pc:sldMk cId="2971263555" sldId="546"/>
        </pc:sldMkLst>
        <pc:spChg chg="add">
          <ac:chgData name="피티위즈(주)" userId="be105a1e-ef17-475a-a144-a250c389e8ce" providerId="ADAL" clId="{FAD60E39-CA47-482D-AB83-412D079713B7}" dt="2020-06-30T04:50:45.724" v="545"/>
          <ac:spMkLst>
            <pc:docMk/>
            <pc:sldMk cId="2971263555" sldId="546"/>
            <ac:spMk id="22" creationId="{908DB0C0-2683-4A02-B2D4-696AD0CD7D96}"/>
          </ac:spMkLst>
        </pc:spChg>
      </pc:sldChg>
      <pc:sldChg chg="addSp modSp">
        <pc:chgData name="피티위즈(주)" userId="be105a1e-ef17-475a-a144-a250c389e8ce" providerId="ADAL" clId="{FAD60E39-CA47-482D-AB83-412D079713B7}" dt="2020-06-30T04:52:19.674" v="574" actId="113"/>
        <pc:sldMkLst>
          <pc:docMk/>
          <pc:sldMk cId="2057130518" sldId="549"/>
        </pc:sldMkLst>
        <pc:spChg chg="add mod ord">
          <ac:chgData name="피티위즈(주)" userId="be105a1e-ef17-475a-a144-a250c389e8ce" providerId="ADAL" clId="{FAD60E39-CA47-482D-AB83-412D079713B7}" dt="2020-06-30T04:51:41.929" v="570" actId="166"/>
          <ac:spMkLst>
            <pc:docMk/>
            <pc:sldMk cId="2057130518" sldId="549"/>
            <ac:spMk id="2" creationId="{437488FE-448B-48C5-97AD-7D331E2CE212}"/>
          </ac:spMkLst>
        </pc:spChg>
        <pc:spChg chg="add mod ord">
          <ac:chgData name="피티위즈(주)" userId="be105a1e-ef17-475a-a144-a250c389e8ce" providerId="ADAL" clId="{FAD60E39-CA47-482D-AB83-412D079713B7}" dt="2020-06-30T04:52:19.674" v="574" actId="113"/>
          <ac:spMkLst>
            <pc:docMk/>
            <pc:sldMk cId="2057130518" sldId="549"/>
            <ac:spMk id="3" creationId="{F6FCFE59-D7D2-40BC-8CA9-482E385498FA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4:55:50.627" v="585" actId="478"/>
        <pc:sldMkLst>
          <pc:docMk/>
          <pc:sldMk cId="2653967047" sldId="555"/>
        </pc:sldMkLst>
        <pc:spChg chg="add del mod ord">
          <ac:chgData name="피티위즈(주)" userId="be105a1e-ef17-475a-a144-a250c389e8ce" providerId="ADAL" clId="{FAD60E39-CA47-482D-AB83-412D079713B7}" dt="2020-06-30T04:55:50.627" v="585" actId="478"/>
          <ac:spMkLst>
            <pc:docMk/>
            <pc:sldMk cId="2653967047" sldId="555"/>
            <ac:spMk id="2" creationId="{DAE25A68-7BEB-420B-B380-2DF7770D7E8A}"/>
          </ac:spMkLst>
        </pc:spChg>
      </pc:sldChg>
      <pc:sldChg chg="addSp modSp">
        <pc:chgData name="피티위즈(주)" userId="be105a1e-ef17-475a-a144-a250c389e8ce" providerId="ADAL" clId="{FAD60E39-CA47-482D-AB83-412D079713B7}" dt="2020-06-30T04:51:01.869" v="557" actId="207"/>
        <pc:sldMkLst>
          <pc:docMk/>
          <pc:sldMk cId="3300141677" sldId="622"/>
        </pc:sldMkLst>
        <pc:spChg chg="mod">
          <ac:chgData name="피티위즈(주)" userId="be105a1e-ef17-475a-a144-a250c389e8ce" providerId="ADAL" clId="{FAD60E39-CA47-482D-AB83-412D079713B7}" dt="2020-06-30T01:06:54.527" v="83" actId="207"/>
          <ac:spMkLst>
            <pc:docMk/>
            <pc:sldMk cId="3300141677" sldId="622"/>
            <ac:spMk id="4" creationId="{EB7BA911-003F-42B3-8D72-6E2E853A03A4}"/>
          </ac:spMkLst>
        </pc:spChg>
        <pc:spChg chg="add mod ord">
          <ac:chgData name="피티위즈(주)" userId="be105a1e-ef17-475a-a144-a250c389e8ce" providerId="ADAL" clId="{FAD60E39-CA47-482D-AB83-412D079713B7}" dt="2020-06-30T04:51:01.869" v="557" actId="207"/>
          <ac:spMkLst>
            <pc:docMk/>
            <pc:sldMk cId="3300141677" sldId="622"/>
            <ac:spMk id="14" creationId="{A6BA10CC-4FB3-46AB-BF38-1B6A63E15392}"/>
          </ac:spMkLst>
        </pc:spChg>
        <pc:spChg chg="add">
          <ac:chgData name="피티위즈(주)" userId="be105a1e-ef17-475a-a144-a250c389e8ce" providerId="ADAL" clId="{FAD60E39-CA47-482D-AB83-412D079713B7}" dt="2020-06-30T04:50:43.945" v="543"/>
          <ac:spMkLst>
            <pc:docMk/>
            <pc:sldMk cId="3300141677" sldId="622"/>
            <ac:spMk id="15" creationId="{889644FF-8A2F-4D26-A30E-8356CCB8ABC8}"/>
          </ac:spMkLst>
        </pc:spChg>
      </pc:sldChg>
      <pc:sldChg chg="modSp">
        <pc:chgData name="피티위즈(주)" userId="be105a1e-ef17-475a-a144-a250c389e8ce" providerId="ADAL" clId="{FAD60E39-CA47-482D-AB83-412D079713B7}" dt="2020-06-30T00:59:37.249" v="16" actId="207"/>
        <pc:sldMkLst>
          <pc:docMk/>
          <pc:sldMk cId="4044289917" sldId="641"/>
        </pc:sldMkLst>
        <pc:spChg chg="mod">
          <ac:chgData name="피티위즈(주)" userId="be105a1e-ef17-475a-a144-a250c389e8ce" providerId="ADAL" clId="{FAD60E39-CA47-482D-AB83-412D079713B7}" dt="2020-06-30T00:59:37.249" v="16" actId="207"/>
          <ac:spMkLst>
            <pc:docMk/>
            <pc:sldMk cId="4044289917" sldId="641"/>
            <ac:spMk id="12" creationId="{EF03C099-32D0-4AF3-A459-6AD98299B4A6}"/>
          </ac:spMkLst>
        </pc:spChg>
        <pc:spChg chg="mod">
          <ac:chgData name="피티위즈(주)" userId="be105a1e-ef17-475a-a144-a250c389e8ce" providerId="ADAL" clId="{FAD60E39-CA47-482D-AB83-412D079713B7}" dt="2020-06-30T00:58:35.185" v="9" actId="207"/>
          <ac:spMkLst>
            <pc:docMk/>
            <pc:sldMk cId="4044289917" sldId="641"/>
            <ac:spMk id="40" creationId="{39843ADF-A71B-44D9-A81B-8FC213A477E5}"/>
          </ac:spMkLst>
        </pc:spChg>
        <pc:spChg chg="mod">
          <ac:chgData name="피티위즈(주)" userId="be105a1e-ef17-475a-a144-a250c389e8ce" providerId="ADAL" clId="{FAD60E39-CA47-482D-AB83-412D079713B7}" dt="2020-06-30T00:58:46.400" v="10" actId="207"/>
          <ac:spMkLst>
            <pc:docMk/>
            <pc:sldMk cId="4044289917" sldId="641"/>
            <ac:spMk id="41" creationId="{D8645E48-1140-4693-8B6A-3EA12FAAC0F1}"/>
          </ac:spMkLst>
        </pc:spChg>
      </pc:sldChg>
      <pc:sldChg chg="modSp">
        <pc:chgData name="피티위즈(주)" userId="be105a1e-ef17-475a-a144-a250c389e8ce" providerId="ADAL" clId="{FAD60E39-CA47-482D-AB83-412D079713B7}" dt="2020-06-30T00:59:27.768" v="15" actId="207"/>
        <pc:sldMkLst>
          <pc:docMk/>
          <pc:sldMk cId="4044289917" sldId="651"/>
        </pc:sldMkLst>
        <pc:spChg chg="mod">
          <ac:chgData name="피티위즈(주)" userId="be105a1e-ef17-475a-a144-a250c389e8ce" providerId="ADAL" clId="{FAD60E39-CA47-482D-AB83-412D079713B7}" dt="2020-06-30T00:58:29.411" v="8" actId="207"/>
          <ac:spMkLst>
            <pc:docMk/>
            <pc:sldMk cId="4044289917" sldId="651"/>
            <ac:spMk id="37" creationId="{8FFED337-5989-4616-8BBA-AE5A42DE2983}"/>
          </ac:spMkLst>
        </pc:spChg>
        <pc:spChg chg="mod">
          <ac:chgData name="피티위즈(주)" userId="be105a1e-ef17-475a-a144-a250c389e8ce" providerId="ADAL" clId="{FAD60E39-CA47-482D-AB83-412D079713B7}" dt="2020-06-30T00:58:54.336" v="11" actId="207"/>
          <ac:spMkLst>
            <pc:docMk/>
            <pc:sldMk cId="4044289917" sldId="651"/>
            <ac:spMk id="38" creationId="{899F9F76-EE78-4811-9AF6-C7C78914BF73}"/>
          </ac:spMkLst>
        </pc:spChg>
        <pc:spChg chg="mod">
          <ac:chgData name="피티위즈(주)" userId="be105a1e-ef17-475a-a144-a250c389e8ce" providerId="ADAL" clId="{FAD60E39-CA47-482D-AB83-412D079713B7}" dt="2020-06-30T00:59:27.768" v="15" actId="207"/>
          <ac:spMkLst>
            <pc:docMk/>
            <pc:sldMk cId="4044289917" sldId="651"/>
            <ac:spMk id="40" creationId="{3B4C9C77-58F0-49CC-9EB9-0618691CCB47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5:19:59.804" v="757"/>
        <pc:sldMkLst>
          <pc:docMk/>
          <pc:sldMk cId="117050613" sldId="654"/>
        </pc:sldMkLst>
        <pc:spChg chg="mod">
          <ac:chgData name="피티위즈(주)" userId="be105a1e-ef17-475a-a144-a250c389e8ce" providerId="ADAL" clId="{FAD60E39-CA47-482D-AB83-412D079713B7}" dt="2020-06-30T01:50:03.521" v="294" actId="1076"/>
          <ac:spMkLst>
            <pc:docMk/>
            <pc:sldMk cId="117050613" sldId="654"/>
            <ac:spMk id="2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18.623" v="98" actId="1076"/>
          <ac:spMkLst>
            <pc:docMk/>
            <pc:sldMk cId="117050613" sldId="654"/>
            <ac:spMk id="24" creationId="{E9C5EE10-9CBB-48C2-8F8F-0204DD4ECFD8}"/>
          </ac:spMkLst>
        </pc:spChg>
        <pc:spChg chg="mod">
          <ac:chgData name="피티위즈(주)" userId="be105a1e-ef17-475a-a144-a250c389e8ce" providerId="ADAL" clId="{FAD60E39-CA47-482D-AB83-412D079713B7}" dt="2020-06-30T01:38:30.747" v="237" actId="1076"/>
          <ac:spMkLst>
            <pc:docMk/>
            <pc:sldMk cId="117050613" sldId="654"/>
            <ac:spMk id="2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1:26:09.847" v="94" actId="1076"/>
          <ac:spMkLst>
            <pc:docMk/>
            <pc:sldMk cId="117050613" sldId="654"/>
            <ac:spMk id="2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1:38:26.135" v="234" actId="165"/>
          <ac:spMkLst>
            <pc:docMk/>
            <pc:sldMk cId="117050613" sldId="654"/>
            <ac:spMk id="30" creationId="{A7136073-3C3D-45CC-AC98-A3E6E8B40960}"/>
          </ac:spMkLst>
        </pc:spChg>
        <pc:spChg chg="mod topLvl">
          <ac:chgData name="피티위즈(주)" userId="be105a1e-ef17-475a-a144-a250c389e8ce" providerId="ADAL" clId="{FAD60E39-CA47-482D-AB83-412D079713B7}" dt="2020-06-30T01:38:26.135" v="234" actId="165"/>
          <ac:spMkLst>
            <pc:docMk/>
            <pc:sldMk cId="117050613" sldId="654"/>
            <ac:spMk id="31" creationId="{C6586CDB-4EE0-4DA4-834B-18D8EDEF1756}"/>
          </ac:spMkLst>
        </pc:spChg>
        <pc:spChg chg="mod">
          <ac:chgData name="피티위즈(주)" userId="be105a1e-ef17-475a-a144-a250c389e8ce" providerId="ADAL" clId="{FAD60E39-CA47-482D-AB83-412D079713B7}" dt="2020-06-30T01:25:49.187" v="86" actId="164"/>
          <ac:spMkLst>
            <pc:docMk/>
            <pc:sldMk cId="117050613" sldId="654"/>
            <ac:spMk id="32" creationId="{489429EF-7E9C-456B-888F-7B8E722276E0}"/>
          </ac:spMkLst>
        </pc:spChg>
        <pc:spChg chg="mod">
          <ac:chgData name="피티위즈(주)" userId="be105a1e-ef17-475a-a144-a250c389e8ce" providerId="ADAL" clId="{FAD60E39-CA47-482D-AB83-412D079713B7}" dt="2020-06-30T05:19:59.804" v="757"/>
          <ac:spMkLst>
            <pc:docMk/>
            <pc:sldMk cId="117050613" sldId="654"/>
            <ac:spMk id="38" creationId="{79E5E5F5-FC66-406F-AFAA-5FED091BFB68}"/>
          </ac:spMkLst>
        </pc:spChg>
        <pc:spChg chg="add mod ord topLvl">
          <ac:chgData name="피티위즈(주)" userId="be105a1e-ef17-475a-a144-a250c389e8ce" providerId="ADAL" clId="{FAD60E39-CA47-482D-AB83-412D079713B7}" dt="2020-06-30T04:57:50.857" v="605" actId="1035"/>
          <ac:spMkLst>
            <pc:docMk/>
            <pc:sldMk cId="117050613" sldId="654"/>
            <ac:spMk id="51" creationId="{2513C2FF-7CF7-4159-95EE-67F8B85D4FDF}"/>
          </ac:spMkLst>
        </pc:spChg>
        <pc:spChg chg="add del mod topLvl">
          <ac:chgData name="피티위즈(주)" userId="be105a1e-ef17-475a-a144-a250c389e8ce" providerId="ADAL" clId="{FAD60E39-CA47-482D-AB83-412D079713B7}" dt="2020-06-30T01:29:51.758" v="195" actId="478"/>
          <ac:spMkLst>
            <pc:docMk/>
            <pc:sldMk cId="117050613" sldId="654"/>
            <ac:spMk id="52" creationId="{184471CE-3D39-4D5F-9612-A0404C3FA6CF}"/>
          </ac:spMkLst>
        </pc:spChg>
        <pc:spChg chg="add mod topLvl">
          <ac:chgData name="피티위즈(주)" userId="be105a1e-ef17-475a-a144-a250c389e8ce" providerId="ADAL" clId="{FAD60E39-CA47-482D-AB83-412D079713B7}" dt="2020-06-30T04:57:51.234" v="606" actId="1035"/>
          <ac:spMkLst>
            <pc:docMk/>
            <pc:sldMk cId="117050613" sldId="654"/>
            <ac:spMk id="65" creationId="{AFD18736-146E-45C2-A274-0EA144D1F83C}"/>
          </ac:spMkLst>
        </pc:spChg>
        <pc:spChg chg="add mod topLvl">
          <ac:chgData name="피티위즈(주)" userId="be105a1e-ef17-475a-a144-a250c389e8ce" providerId="ADAL" clId="{FAD60E39-CA47-482D-AB83-412D079713B7}" dt="2020-06-30T02:42:35.052" v="527" actId="164"/>
          <ac:spMkLst>
            <pc:docMk/>
            <pc:sldMk cId="117050613" sldId="654"/>
            <ac:spMk id="66" creationId="{7E7D657D-F037-4EA9-BEA2-CAEEFF0E268A}"/>
          </ac:spMkLst>
        </pc:spChg>
        <pc:spChg chg="add mod ord topLvl">
          <ac:chgData name="피티위즈(주)" userId="be105a1e-ef17-475a-a144-a250c389e8ce" providerId="ADAL" clId="{FAD60E39-CA47-482D-AB83-412D079713B7}" dt="2020-06-30T02:42:36.660" v="528" actId="164"/>
          <ac:spMkLst>
            <pc:docMk/>
            <pc:sldMk cId="117050613" sldId="654"/>
            <ac:spMk id="79" creationId="{418E30C3-8BB3-4B5A-841D-F6D9316E4A97}"/>
          </ac:spMkLst>
        </pc:spChg>
        <pc:spChg chg="add del mod">
          <ac:chgData name="피티위즈(주)" userId="be105a1e-ef17-475a-a144-a250c389e8ce" providerId="ADAL" clId="{FAD60E39-CA47-482D-AB83-412D079713B7}" dt="2020-06-30T01:37:52.616" v="225" actId="478"/>
          <ac:spMkLst>
            <pc:docMk/>
            <pc:sldMk cId="117050613" sldId="654"/>
            <ac:spMk id="80" creationId="{272A36AF-CDD8-40C1-8F44-5E4E40CDC790}"/>
          </ac:spMkLst>
        </pc:spChg>
        <pc:spChg chg="mod">
          <ac:chgData name="피티위즈(주)" userId="be105a1e-ef17-475a-a144-a250c389e8ce" providerId="ADAL" clId="{FAD60E39-CA47-482D-AB83-412D079713B7}" dt="2020-06-30T01:39:10.748" v="263" actId="207"/>
          <ac:spMkLst>
            <pc:docMk/>
            <pc:sldMk cId="117050613" sldId="654"/>
            <ac:spMk id="82" creationId="{6336749A-12D3-43F4-B53E-7A60781723AA}"/>
          </ac:spMkLst>
        </pc:spChg>
        <pc:spChg chg="mod topLvl">
          <ac:chgData name="피티위즈(주)" userId="be105a1e-ef17-475a-a144-a250c389e8ce" providerId="ADAL" clId="{FAD60E39-CA47-482D-AB83-412D079713B7}" dt="2020-06-30T01:39:12.674" v="264" actId="207"/>
          <ac:spMkLst>
            <pc:docMk/>
            <pc:sldMk cId="117050613" sldId="654"/>
            <ac:spMk id="85" creationId="{E7913C26-AD4F-4796-96B1-C74AC518261F}"/>
          </ac:spMkLst>
        </pc:spChg>
        <pc:spChg chg="mod topLvl">
          <ac:chgData name="피티위즈(주)" userId="be105a1e-ef17-475a-a144-a250c389e8ce" providerId="ADAL" clId="{FAD60E39-CA47-482D-AB83-412D079713B7}" dt="2020-06-30T01:39:00.169" v="252" actId="164"/>
          <ac:spMkLst>
            <pc:docMk/>
            <pc:sldMk cId="117050613" sldId="654"/>
            <ac:spMk id="86" creationId="{BE187C26-E8EC-4057-A2A3-32079323C90C}"/>
          </ac:spMkLst>
        </pc:spChg>
        <pc:spChg chg="add mod topLvl">
          <ac:chgData name="피티위즈(주)" userId="be105a1e-ef17-475a-a144-a250c389e8ce" providerId="ADAL" clId="{FAD60E39-CA47-482D-AB83-412D079713B7}" dt="2020-06-30T02:42:17.860" v="520" actId="165"/>
          <ac:spMkLst>
            <pc:docMk/>
            <pc:sldMk cId="117050613" sldId="654"/>
            <ac:spMk id="87" creationId="{845E1E62-150C-49AA-AFD9-9444195AAD3A}"/>
          </ac:spMkLst>
        </pc:spChg>
        <pc:grpChg chg="del mod">
          <ac:chgData name="피티위즈(주)" userId="be105a1e-ef17-475a-a144-a250c389e8ce" providerId="ADAL" clId="{FAD60E39-CA47-482D-AB83-412D079713B7}" dt="2020-06-30T01:38:26.135" v="234" actId="165"/>
          <ac:grpSpMkLst>
            <pc:docMk/>
            <pc:sldMk cId="117050613" sldId="654"/>
            <ac:grpSpMk id="2" creationId="{5A6A534C-2CB9-45A7-AE2B-789DA8B10539}"/>
          </ac:grpSpMkLst>
        </pc:grpChg>
        <pc:grpChg chg="mod topLvl">
          <ac:chgData name="피티위즈(주)" userId="be105a1e-ef17-475a-a144-a250c389e8ce" providerId="ADAL" clId="{FAD60E39-CA47-482D-AB83-412D079713B7}" dt="2020-06-30T01:38:26.135" v="234" actId="165"/>
          <ac:grpSpMkLst>
            <pc:docMk/>
            <pc:sldMk cId="117050613" sldId="654"/>
            <ac:grpSpMk id="3" creationId="{8D432A80-FB4B-4BC8-AB01-CBB0C081CDA8}"/>
          </ac:grpSpMkLst>
        </pc:grpChg>
        <pc:grpChg chg="mod">
          <ac:chgData name="피티위즈(주)" userId="be105a1e-ef17-475a-a144-a250c389e8ce" providerId="ADAL" clId="{FAD60E39-CA47-482D-AB83-412D079713B7}" dt="2020-06-30T01:26:09.847" v="94" actId="1076"/>
          <ac:grpSpMkLst>
            <pc:docMk/>
            <pc:sldMk cId="117050613" sldId="654"/>
            <ac:grpSpMk id="4" creationId="{5A6A534C-2CB9-45A7-AE2B-789DA8B10539}"/>
          </ac:grpSpMkLst>
        </pc:grpChg>
        <pc:grpChg chg="add mod">
          <ac:chgData name="피티위즈(주)" userId="be105a1e-ef17-475a-a144-a250c389e8ce" providerId="ADAL" clId="{FAD60E39-CA47-482D-AB83-412D079713B7}" dt="2020-06-30T01:26:04.645" v="93" actId="1076"/>
          <ac:grpSpMkLst>
            <pc:docMk/>
            <pc:sldMk cId="117050613" sldId="654"/>
            <ac:grpSpMk id="7" creationId="{7FA98789-36A1-4289-B908-F59949A7FD1E}"/>
          </ac:grpSpMkLst>
        </pc:grpChg>
        <pc:grpChg chg="add del mod">
          <ac:chgData name="피티위즈(주)" userId="be105a1e-ef17-475a-a144-a250c389e8ce" providerId="ADAL" clId="{FAD60E39-CA47-482D-AB83-412D079713B7}" dt="2020-06-30T01:26:50.387" v="100" actId="165"/>
          <ac:grpSpMkLst>
            <pc:docMk/>
            <pc:sldMk cId="117050613" sldId="654"/>
            <ac:grpSpMk id="8" creationId="{A461B819-DD1F-4439-BEFB-21B4A6B10FDA}"/>
          </ac:grpSpMkLst>
        </pc:grpChg>
        <pc:grpChg chg="add del mod">
          <ac:chgData name="피티위즈(주)" userId="be105a1e-ef17-475a-a144-a250c389e8ce" providerId="ADAL" clId="{FAD60E39-CA47-482D-AB83-412D079713B7}" dt="2020-06-30T01:29:36.297" v="190" actId="165"/>
          <ac:grpSpMkLst>
            <pc:docMk/>
            <pc:sldMk cId="117050613" sldId="654"/>
            <ac:grpSpMk id="9" creationId="{B795C706-EDC0-4AFA-B9C9-9E79898A52F0}"/>
          </ac:grpSpMkLst>
        </pc:grpChg>
        <pc:grpChg chg="add del mod topLvl">
          <ac:chgData name="피티위즈(주)" userId="be105a1e-ef17-475a-a144-a250c389e8ce" providerId="ADAL" clId="{FAD60E39-CA47-482D-AB83-412D079713B7}" dt="2020-06-30T01:38:55.412" v="249" actId="165"/>
          <ac:grpSpMkLst>
            <pc:docMk/>
            <pc:sldMk cId="117050613" sldId="654"/>
            <ac:grpSpMk id="10" creationId="{1C469534-CEAF-4AAD-9F9E-FDF4CD1575C5}"/>
          </ac:grpSpMkLst>
        </pc:grpChg>
        <pc:grpChg chg="add del mod topLvl">
          <ac:chgData name="피티위즈(주)" userId="be105a1e-ef17-475a-a144-a250c389e8ce" providerId="ADAL" clId="{FAD60E39-CA47-482D-AB83-412D079713B7}" dt="2020-06-30T01:38:41.299" v="243" actId="165"/>
          <ac:grpSpMkLst>
            <pc:docMk/>
            <pc:sldMk cId="117050613" sldId="654"/>
            <ac:grpSpMk id="11" creationId="{AAF58DDE-AD2D-43F8-8D02-4ECDD324C2B3}"/>
          </ac:grpSpMkLst>
        </pc:grpChg>
        <pc:grpChg chg="add del mod topLvl">
          <ac:chgData name="피티위즈(주)" userId="be105a1e-ef17-475a-a144-a250c389e8ce" providerId="ADAL" clId="{FAD60E39-CA47-482D-AB83-412D079713B7}" dt="2020-06-30T01:38:40.022" v="242" actId="165"/>
          <ac:grpSpMkLst>
            <pc:docMk/>
            <pc:sldMk cId="117050613" sldId="654"/>
            <ac:grpSpMk id="12" creationId="{051FA8BC-2B5D-4034-B448-62BECDF289DE}"/>
          </ac:grpSpMkLst>
        </pc:grpChg>
        <pc:grpChg chg="add del mod topLvl">
          <ac:chgData name="피티위즈(주)" userId="be105a1e-ef17-475a-a144-a250c389e8ce" providerId="ADAL" clId="{FAD60E39-CA47-482D-AB83-412D079713B7}" dt="2020-06-30T01:38:37.221" v="240" actId="165"/>
          <ac:grpSpMkLst>
            <pc:docMk/>
            <pc:sldMk cId="117050613" sldId="654"/>
            <ac:grpSpMk id="13" creationId="{CFD97936-5FAB-44AF-B0D4-7803DF9B187D}"/>
          </ac:grpSpMkLst>
        </pc:grpChg>
        <pc:grpChg chg="add del mod">
          <ac:chgData name="피티위즈(주)" userId="be105a1e-ef17-475a-a144-a250c389e8ce" providerId="ADAL" clId="{FAD60E39-CA47-482D-AB83-412D079713B7}" dt="2020-06-30T01:38:35.608" v="239" actId="165"/>
          <ac:grpSpMkLst>
            <pc:docMk/>
            <pc:sldMk cId="117050613" sldId="654"/>
            <ac:grpSpMk id="14" creationId="{80AA4DF3-729E-4470-9C45-176DBDAA229A}"/>
          </ac:grpSpMkLst>
        </pc:grpChg>
        <pc:grpChg chg="add mod topLvl">
          <ac:chgData name="피티위즈(주)" userId="be105a1e-ef17-475a-a144-a250c389e8ce" providerId="ADAL" clId="{FAD60E39-CA47-482D-AB83-412D079713B7}" dt="2020-06-30T02:42:36.660" v="528" actId="164"/>
          <ac:grpSpMkLst>
            <pc:docMk/>
            <pc:sldMk cId="117050613" sldId="654"/>
            <ac:grpSpMk id="15" creationId="{7C98A36F-9B5F-4F97-8E91-140343495BC8}"/>
          </ac:grpSpMkLst>
        </pc:grpChg>
        <pc:grpChg chg="add del mod topLvl">
          <ac:chgData name="피티위즈(주)" userId="be105a1e-ef17-475a-a144-a250c389e8ce" providerId="ADAL" clId="{FAD60E39-CA47-482D-AB83-412D079713B7}" dt="2020-06-30T02:42:24.331" v="524" actId="165"/>
          <ac:grpSpMkLst>
            <pc:docMk/>
            <pc:sldMk cId="117050613" sldId="654"/>
            <ac:grpSpMk id="16" creationId="{F5B103C9-0C65-4871-A3C8-4F7F6C597512}"/>
          </ac:grpSpMkLst>
        </pc:grpChg>
        <pc:grpChg chg="add del mod topLvl">
          <ac:chgData name="피티위즈(주)" userId="be105a1e-ef17-475a-a144-a250c389e8ce" providerId="ADAL" clId="{FAD60E39-CA47-482D-AB83-412D079713B7}" dt="2020-06-30T02:42:25.244" v="525" actId="165"/>
          <ac:grpSpMkLst>
            <pc:docMk/>
            <pc:sldMk cId="117050613" sldId="654"/>
            <ac:grpSpMk id="17" creationId="{F3E6785E-503F-4A02-9E7F-FF371983671B}"/>
          </ac:grpSpMkLst>
        </pc:grpChg>
        <pc:grpChg chg="add del mod">
          <ac:chgData name="피티위즈(주)" userId="be105a1e-ef17-475a-a144-a250c389e8ce" providerId="ADAL" clId="{FAD60E39-CA47-482D-AB83-412D079713B7}" dt="2020-06-30T01:55:58.688" v="335" actId="165"/>
          <ac:grpSpMkLst>
            <pc:docMk/>
            <pc:sldMk cId="117050613" sldId="654"/>
            <ac:grpSpMk id="18" creationId="{DBEF2FE2-087C-459C-AA3B-3C9C3C582342}"/>
          </ac:grpSpMkLst>
        </pc:grpChg>
        <pc:grpChg chg="add del mod topLvl">
          <ac:chgData name="피티위즈(주)" userId="be105a1e-ef17-475a-a144-a250c389e8ce" providerId="ADAL" clId="{FAD60E39-CA47-482D-AB83-412D079713B7}" dt="2020-06-30T02:15:00.027" v="441" actId="165"/>
          <ac:grpSpMkLst>
            <pc:docMk/>
            <pc:sldMk cId="117050613" sldId="654"/>
            <ac:grpSpMk id="19" creationId="{A151DA49-6603-4290-9955-4702C39BB13B}"/>
          </ac:grpSpMkLst>
        </pc:grpChg>
        <pc:grpChg chg="add del mod">
          <ac:chgData name="피티위즈(주)" userId="be105a1e-ef17-475a-a144-a250c389e8ce" providerId="ADAL" clId="{FAD60E39-CA47-482D-AB83-412D079713B7}" dt="2020-06-30T02:13:02.485" v="422" actId="165"/>
          <ac:grpSpMkLst>
            <pc:docMk/>
            <pc:sldMk cId="117050613" sldId="654"/>
            <ac:grpSpMk id="20" creationId="{C0775962-69DD-4259-A152-B8009392E32E}"/>
          </ac:grpSpMkLst>
        </pc:grpChg>
        <pc:grpChg chg="add del mod topLvl">
          <ac:chgData name="피티위즈(주)" userId="be105a1e-ef17-475a-a144-a250c389e8ce" providerId="ADAL" clId="{FAD60E39-CA47-482D-AB83-412D079713B7}" dt="2020-06-30T02:42:23.532" v="523" actId="165"/>
          <ac:grpSpMkLst>
            <pc:docMk/>
            <pc:sldMk cId="117050613" sldId="654"/>
            <ac:grpSpMk id="21" creationId="{CA30495D-9700-49BF-B9EC-7D0D7FEC23FD}"/>
          </ac:grpSpMkLst>
        </pc:grpChg>
        <pc:grpChg chg="add del mod topLvl">
          <ac:chgData name="피티위즈(주)" userId="be105a1e-ef17-475a-a144-a250c389e8ce" providerId="ADAL" clId="{FAD60E39-CA47-482D-AB83-412D079713B7}" dt="2020-06-30T02:42:20.440" v="522" actId="165"/>
          <ac:grpSpMkLst>
            <pc:docMk/>
            <pc:sldMk cId="117050613" sldId="654"/>
            <ac:grpSpMk id="23" creationId="{155B3DB2-36AD-477A-88D8-8024AD658E23}"/>
          </ac:grpSpMkLst>
        </pc:grpChg>
        <pc:grpChg chg="add mod">
          <ac:chgData name="피티위즈(주)" userId="be105a1e-ef17-475a-a144-a250c389e8ce" providerId="ADAL" clId="{FAD60E39-CA47-482D-AB83-412D079713B7}" dt="2020-06-30T01:25:57.498" v="90"/>
          <ac:grpSpMkLst>
            <pc:docMk/>
            <pc:sldMk cId="117050613" sldId="654"/>
            <ac:grpSpMk id="36" creationId="{283F5C8A-E9F0-42D1-BA1C-DA3F7AABF1F0}"/>
          </ac:grpSpMkLst>
        </pc:grpChg>
        <pc:grpChg chg="add del mod topLvl">
          <ac:chgData name="피티위즈(주)" userId="be105a1e-ef17-475a-a144-a250c389e8ce" providerId="ADAL" clId="{FAD60E39-CA47-482D-AB83-412D079713B7}" dt="2020-06-30T01:38:38.803" v="241" actId="478"/>
          <ac:grpSpMkLst>
            <pc:docMk/>
            <pc:sldMk cId="117050613" sldId="654"/>
            <ac:grpSpMk id="53" creationId="{4D76C384-7B53-4F20-84C1-4E097612D893}"/>
          </ac:grpSpMkLst>
        </pc:grpChg>
        <pc:grpChg chg="add del mod topLvl">
          <ac:chgData name="피티위즈(주)" userId="be105a1e-ef17-475a-a144-a250c389e8ce" providerId="ADAL" clId="{FAD60E39-CA47-482D-AB83-412D079713B7}" dt="2020-06-30T01:38:42.398" v="244" actId="478"/>
          <ac:grpSpMkLst>
            <pc:docMk/>
            <pc:sldMk cId="117050613" sldId="654"/>
            <ac:grpSpMk id="67" creationId="{67888C15-55D4-4E68-BEC9-63C48860CCD9}"/>
          </ac:grpSpMkLst>
        </pc:grpChg>
        <pc:grpChg chg="add mod topLvl">
          <ac:chgData name="피티위즈(주)" userId="be105a1e-ef17-475a-a144-a250c389e8ce" providerId="ADAL" clId="{FAD60E39-CA47-482D-AB83-412D079713B7}" dt="2020-06-30T02:42:35.052" v="527" actId="164"/>
          <ac:grpSpMkLst>
            <pc:docMk/>
            <pc:sldMk cId="117050613" sldId="654"/>
            <ac:grpSpMk id="81" creationId="{9F806FCE-AFC4-4E13-968D-79AEE2D59B1A}"/>
          </ac:grpSpMkLst>
        </pc:grpChg>
        <pc:grpChg chg="add del mod">
          <ac:chgData name="피티위즈(주)" userId="be105a1e-ef17-475a-a144-a250c389e8ce" providerId="ADAL" clId="{FAD60E39-CA47-482D-AB83-412D079713B7}" dt="2020-06-30T01:38:55.412" v="249" actId="165"/>
          <ac:grpSpMkLst>
            <pc:docMk/>
            <pc:sldMk cId="117050613" sldId="654"/>
            <ac:grpSpMk id="84" creationId="{FC4DC064-B79F-4F02-AF08-BE507BDEA446}"/>
          </ac:grpSpMkLst>
        </pc:grpChg>
        <pc:grpChg chg="add del mod">
          <ac:chgData name="피티위즈(주)" userId="be105a1e-ef17-475a-a144-a250c389e8ce" providerId="ADAL" clId="{FAD60E39-CA47-482D-AB83-412D079713B7}" dt="2020-06-30T02:14:37.001" v="435" actId="478"/>
          <ac:grpSpMkLst>
            <pc:docMk/>
            <pc:sldMk cId="117050613" sldId="654"/>
            <ac:grpSpMk id="88" creationId="{FF8139FD-5EED-4A32-90CF-91B27BE4A684}"/>
          </ac:grpSpMkLst>
        </pc:grpChg>
        <pc:grpChg chg="add del mod topLvl">
          <ac:chgData name="피티위즈(주)" userId="be105a1e-ef17-475a-a144-a250c389e8ce" providerId="ADAL" clId="{FAD60E39-CA47-482D-AB83-412D079713B7}" dt="2020-06-30T02:42:19.634" v="521" actId="165"/>
          <ac:grpSpMkLst>
            <pc:docMk/>
            <pc:sldMk cId="117050613" sldId="654"/>
            <ac:grpSpMk id="97" creationId="{56D9947F-29B5-41FB-80EF-24067BFE1717}"/>
          </ac:grpSpMkLst>
        </pc:grpChg>
        <pc:grpChg chg="add del mod">
          <ac:chgData name="피티위즈(주)" userId="be105a1e-ef17-475a-a144-a250c389e8ce" providerId="ADAL" clId="{FAD60E39-CA47-482D-AB83-412D079713B7}" dt="2020-06-30T02:42:17.860" v="520" actId="165"/>
          <ac:grpSpMkLst>
            <pc:docMk/>
            <pc:sldMk cId="117050613" sldId="654"/>
            <ac:grpSpMk id="98" creationId="{A2C3ED6C-0188-42AE-A4C0-D17F20AFD925}"/>
          </ac:grpSpMkLst>
        </pc:grpChg>
        <pc:grpChg chg="add mod">
          <ac:chgData name="피티위즈(주)" userId="be105a1e-ef17-475a-a144-a250c389e8ce" providerId="ADAL" clId="{FAD60E39-CA47-482D-AB83-412D079713B7}" dt="2020-06-30T02:42:35.052" v="527" actId="164"/>
          <ac:grpSpMkLst>
            <pc:docMk/>
            <pc:sldMk cId="117050613" sldId="654"/>
            <ac:grpSpMk id="99" creationId="{5D86CABE-171B-49D6-970E-519F86D67D42}"/>
          </ac:grpSpMkLst>
        </pc:grpChg>
        <pc:grpChg chg="add mod">
          <ac:chgData name="피티위즈(주)" userId="be105a1e-ef17-475a-a144-a250c389e8ce" providerId="ADAL" clId="{FAD60E39-CA47-482D-AB83-412D079713B7}" dt="2020-06-30T02:42:36.660" v="528" actId="164"/>
          <ac:grpSpMkLst>
            <pc:docMk/>
            <pc:sldMk cId="117050613" sldId="654"/>
            <ac:grpSpMk id="100" creationId="{DAB52C8F-D030-4988-9311-E64704879A14}"/>
          </ac:grpSpMkLst>
        </pc:grpChg>
        <pc:picChg chg="add mod topLvl">
          <ac:chgData name="피티위즈(주)" userId="be105a1e-ef17-475a-a144-a250c389e8ce" providerId="ADAL" clId="{FAD60E39-CA47-482D-AB83-412D079713B7}" dt="2020-06-30T02:42:35.052" v="527" actId="164"/>
          <ac:picMkLst>
            <pc:docMk/>
            <pc:sldMk cId="117050613" sldId="654"/>
            <ac:picMk id="95" creationId="{2800FE5B-475B-4DEA-B1B4-EBBE8D45C612}"/>
          </ac:picMkLst>
        </pc:picChg>
        <pc:picChg chg="add mod topLvl">
          <ac:chgData name="피티위즈(주)" userId="be105a1e-ef17-475a-a144-a250c389e8ce" providerId="ADAL" clId="{FAD60E39-CA47-482D-AB83-412D079713B7}" dt="2020-06-30T02:42:36.660" v="528" actId="164"/>
          <ac:picMkLst>
            <pc:docMk/>
            <pc:sldMk cId="117050613" sldId="654"/>
            <ac:picMk id="96" creationId="{30CA8ACE-94DE-4030-AA36-5A56D7638831}"/>
          </ac:picMkLst>
        </pc:picChg>
        <pc:cxnChg chg="mod">
          <ac:chgData name="피티위즈(주)" userId="be105a1e-ef17-475a-a144-a250c389e8ce" providerId="ADAL" clId="{FAD60E39-CA47-482D-AB83-412D079713B7}" dt="2020-06-30T01:25:49.187" v="86" actId="164"/>
          <ac:cxnSpMkLst>
            <pc:docMk/>
            <pc:sldMk cId="117050613" sldId="654"/>
            <ac:cxnSpMk id="2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1:38:26.135" v="234" actId="165"/>
          <ac:cxnSpMkLst>
            <pc:docMk/>
            <pc:sldMk cId="117050613" sldId="654"/>
            <ac:cxnSpMk id="33" creationId="{25C9CF3B-AD0C-426C-9F1D-0A1DCD60BF17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5:37:18.303" v="1033" actId="12788"/>
        <pc:sldMkLst>
          <pc:docMk/>
          <pc:sldMk cId="1876603473" sldId="655"/>
        </pc:sldMkLst>
        <pc:spChg chg="mod topLvl">
          <ac:chgData name="피티위즈(주)" userId="be105a1e-ef17-475a-a144-a250c389e8ce" providerId="ADAL" clId="{FAD60E39-CA47-482D-AB83-412D079713B7}" dt="2020-06-30T05:32:08.742" v="863" actId="165"/>
          <ac:spMkLst>
            <pc:docMk/>
            <pc:sldMk cId="1876603473" sldId="655"/>
            <ac:spMk id="11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35:16.286" v="988" actId="478"/>
          <ac:spMkLst>
            <pc:docMk/>
            <pc:sldMk cId="1876603473" sldId="655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6:48.296" v="1016" actId="14100"/>
          <ac:spMkLst>
            <pc:docMk/>
            <pc:sldMk cId="1876603473" sldId="655"/>
            <ac:spMk id="1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1:42.466" v="856" actId="1076"/>
          <ac:spMkLst>
            <pc:docMk/>
            <pc:sldMk cId="1876603473" sldId="655"/>
            <ac:spMk id="2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1:42.466" v="856" actId="1076"/>
          <ac:spMkLst>
            <pc:docMk/>
            <pc:sldMk cId="1876603473" sldId="655"/>
            <ac:spMk id="27" creationId="{00000000-0000-0000-0000-000000000000}"/>
          </ac:spMkLst>
        </pc:spChg>
        <pc:spChg chg="mod ord topLvl">
          <ac:chgData name="피티위즈(주)" userId="be105a1e-ef17-475a-a144-a250c389e8ce" providerId="ADAL" clId="{FAD60E39-CA47-482D-AB83-412D079713B7}" dt="2020-06-30T05:36:59.141" v="1022" actId="164"/>
          <ac:spMkLst>
            <pc:docMk/>
            <pc:sldMk cId="1876603473" sldId="655"/>
            <ac:spMk id="32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34:33.938" v="973" actId="478"/>
          <ac:spMkLst>
            <pc:docMk/>
            <pc:sldMk cId="1876603473" sldId="655"/>
            <ac:spMk id="35" creationId="{00000000-0000-0000-0000-000000000000}"/>
          </ac:spMkLst>
        </pc:spChg>
        <pc:spChg chg="mod ord topLvl">
          <ac:chgData name="피티위즈(주)" userId="be105a1e-ef17-475a-a144-a250c389e8ce" providerId="ADAL" clId="{FAD60E39-CA47-482D-AB83-412D079713B7}" dt="2020-06-30T05:36:56.619" v="1019" actId="164"/>
          <ac:spMkLst>
            <pc:docMk/>
            <pc:sldMk cId="1876603473" sldId="655"/>
            <ac:spMk id="3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7:08.779" v="1028" actId="164"/>
          <ac:spMkLst>
            <pc:docMk/>
            <pc:sldMk cId="1876603473" sldId="655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37:08.779" v="1028" actId="164"/>
          <ac:spMkLst>
            <pc:docMk/>
            <pc:sldMk cId="1876603473" sldId="655"/>
            <ac:spMk id="3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11:11.465" v="715" actId="20577"/>
          <ac:spMkLst>
            <pc:docMk/>
            <pc:sldMk cId="1876603473" sldId="655"/>
            <ac:spMk id="42" creationId="{FD2CD810-CA34-425A-83C7-6CFEB423CE2F}"/>
          </ac:spMkLst>
        </pc:spChg>
        <pc:spChg chg="mod topLvl">
          <ac:chgData name="피티위즈(주)" userId="be105a1e-ef17-475a-a144-a250c389e8ce" providerId="ADAL" clId="{FAD60E39-CA47-482D-AB83-412D079713B7}" dt="2020-06-30T05:32:19.977" v="869" actId="164"/>
          <ac:spMkLst>
            <pc:docMk/>
            <pc:sldMk cId="1876603473" sldId="655"/>
            <ac:spMk id="43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5:31:54.190" v="860" actId="478"/>
          <ac:spMkLst>
            <pc:docMk/>
            <pc:sldMk cId="1876603473" sldId="655"/>
            <ac:spMk id="4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30:57.070" v="843" actId="164"/>
          <ac:spMkLst>
            <pc:docMk/>
            <pc:sldMk cId="1876603473" sldId="655"/>
            <ac:spMk id="45" creationId="{489429EF-7E9C-456B-888F-7B8E722276E0}"/>
          </ac:spMkLst>
        </pc:spChg>
        <pc:spChg chg="add del mod">
          <ac:chgData name="피티위즈(주)" userId="be105a1e-ef17-475a-a144-a250c389e8ce" providerId="ADAL" clId="{FAD60E39-CA47-482D-AB83-412D079713B7}" dt="2020-06-30T05:32:25.410" v="872" actId="478"/>
          <ac:spMkLst>
            <pc:docMk/>
            <pc:sldMk cId="1876603473" sldId="655"/>
            <ac:spMk id="82" creationId="{94345F06-8EA4-4B17-9A81-7044CD282FD7}"/>
          </ac:spMkLst>
        </pc:spChg>
        <pc:spChg chg="add mod ord">
          <ac:chgData name="피티위즈(주)" userId="be105a1e-ef17-475a-a144-a250c389e8ce" providerId="ADAL" clId="{FAD60E39-CA47-482D-AB83-412D079713B7}" dt="2020-06-30T05:36:56.619" v="1019" actId="164"/>
          <ac:spMkLst>
            <pc:docMk/>
            <pc:sldMk cId="1876603473" sldId="655"/>
            <ac:spMk id="83" creationId="{1D1EAEEB-E97E-4AA8-9EFB-F7B60715431C}"/>
          </ac:spMkLst>
        </pc:spChg>
        <pc:spChg chg="add del mod">
          <ac:chgData name="피티위즈(주)" userId="be105a1e-ef17-475a-a144-a250c389e8ce" providerId="ADAL" clId="{FAD60E39-CA47-482D-AB83-412D079713B7}" dt="2020-06-30T05:35:15.014" v="987" actId="478"/>
          <ac:spMkLst>
            <pc:docMk/>
            <pc:sldMk cId="1876603473" sldId="655"/>
            <ac:spMk id="84" creationId="{7C11865E-E508-4E2E-9EB0-921ED147013D}"/>
          </ac:spMkLst>
        </pc:spChg>
        <pc:spChg chg="add mod">
          <ac:chgData name="피티위즈(주)" userId="be105a1e-ef17-475a-a144-a250c389e8ce" providerId="ADAL" clId="{FAD60E39-CA47-482D-AB83-412D079713B7}" dt="2020-06-30T05:35:25.927" v="995" actId="12788"/>
          <ac:spMkLst>
            <pc:docMk/>
            <pc:sldMk cId="1876603473" sldId="655"/>
            <ac:spMk id="85" creationId="{2B0494C3-5CD0-4025-A7C2-5960775D81E1}"/>
          </ac:spMkLst>
        </pc:spChg>
        <pc:spChg chg="add mod ord">
          <ac:chgData name="피티위즈(주)" userId="be105a1e-ef17-475a-a144-a250c389e8ce" providerId="ADAL" clId="{FAD60E39-CA47-482D-AB83-412D079713B7}" dt="2020-06-30T05:36:59.141" v="1022" actId="164"/>
          <ac:spMkLst>
            <pc:docMk/>
            <pc:sldMk cId="1876603473" sldId="655"/>
            <ac:spMk id="93" creationId="{0BE9D57D-7BA3-4FD9-8976-8CCA60247353}"/>
          </ac:spMkLst>
        </pc:spChg>
        <pc:grpChg chg="del mod topLvl">
          <ac:chgData name="피티위즈(주)" userId="be105a1e-ef17-475a-a144-a250c389e8ce" providerId="ADAL" clId="{FAD60E39-CA47-482D-AB83-412D079713B7}" dt="2020-06-30T05:32:08.742" v="863" actId="165"/>
          <ac:grpSpMkLst>
            <pc:docMk/>
            <pc:sldMk cId="1876603473" sldId="655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7:03.713" v="1025" actId="165"/>
          <ac:grpSpMkLst>
            <pc:docMk/>
            <pc:sldMk cId="1876603473" sldId="655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3:32.040" v="904" actId="165"/>
          <ac:grpSpMkLst>
            <pc:docMk/>
            <pc:sldMk cId="1876603473" sldId="655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3:32.504" v="905" actId="165"/>
          <ac:grpSpMkLst>
            <pc:docMk/>
            <pc:sldMk cId="1876603473" sldId="655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34:38.326" v="975" actId="478"/>
          <ac:grpSpMkLst>
            <pc:docMk/>
            <pc:sldMk cId="1876603473" sldId="655"/>
            <ac:grpSpMk id="6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32:19.977" v="869" actId="164"/>
          <ac:grpSpMkLst>
            <pc:docMk/>
            <pc:sldMk cId="1876603473" sldId="655"/>
            <ac:grpSpMk id="7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8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9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10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32:19.527" v="868" actId="12789"/>
          <ac:grpSpMkLst>
            <pc:docMk/>
            <pc:sldMk cId="1876603473" sldId="655"/>
            <ac:grpSpMk id="12" creationId="{00000000-0000-0000-0000-000000000000}"/>
          </ac:grpSpMkLst>
        </pc:grpChg>
        <pc:grpChg chg="add del mod">
          <ac:chgData name="피티위즈(주)" userId="be105a1e-ef17-475a-a144-a250c389e8ce" providerId="ADAL" clId="{FAD60E39-CA47-482D-AB83-412D079713B7}" dt="2020-06-30T05:31:59.172" v="861" actId="165"/>
          <ac:grpSpMkLst>
            <pc:docMk/>
            <pc:sldMk cId="1876603473" sldId="655"/>
            <ac:grpSpMk id="14" creationId="{F52DC275-7CA3-4DE9-8AED-D2DD750DF111}"/>
          </ac:grpSpMkLst>
        </pc:grpChg>
        <pc:grpChg chg="add mod">
          <ac:chgData name="피티위즈(주)" userId="be105a1e-ef17-475a-a144-a250c389e8ce" providerId="ADAL" clId="{FAD60E39-CA47-482D-AB83-412D079713B7}" dt="2020-06-30T05:30:59.357" v="844" actId="1076"/>
          <ac:grpSpMkLst>
            <pc:docMk/>
            <pc:sldMk cId="1876603473" sldId="655"/>
            <ac:grpSpMk id="17" creationId="{C842265D-3D5D-4C35-A5C5-37A50EDEE7E1}"/>
          </ac:grpSpMkLst>
        </pc:grpChg>
        <pc:grpChg chg="add mod">
          <ac:chgData name="피티위즈(주)" userId="be105a1e-ef17-475a-a144-a250c389e8ce" providerId="ADAL" clId="{FAD60E39-CA47-482D-AB83-412D079713B7}" dt="2020-06-30T05:35:25.927" v="995" actId="12788"/>
          <ac:grpSpMkLst>
            <pc:docMk/>
            <pc:sldMk cId="1876603473" sldId="655"/>
            <ac:grpSpMk id="18" creationId="{06F21B0D-F9C1-4ACF-9BDF-273AC1C6B3AC}"/>
          </ac:grpSpMkLst>
        </pc:grpChg>
        <pc:grpChg chg="add del mod">
          <ac:chgData name="피티위즈(주)" userId="be105a1e-ef17-475a-a144-a250c389e8ce" providerId="ADAL" clId="{FAD60E39-CA47-482D-AB83-412D079713B7}" dt="2020-06-30T05:34:07.240" v="967" actId="165"/>
          <ac:grpSpMkLst>
            <pc:docMk/>
            <pc:sldMk cId="1876603473" sldId="655"/>
            <ac:grpSpMk id="19" creationId="{7A3226B6-5E5C-42D1-87FA-9B0FFB723C49}"/>
          </ac:grpSpMkLst>
        </pc:grpChg>
        <pc:grpChg chg="add mod topLvl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0" creationId="{C0A3877A-8234-47EB-85A6-8F6E71825076}"/>
          </ac:grpSpMkLst>
        </pc:grpChg>
        <pc:grpChg chg="add mod topLvl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1" creationId="{F691BBA6-98D3-4368-8417-55BD5F691C40}"/>
          </ac:grpSpMkLst>
        </pc:grpChg>
        <pc:grpChg chg="add del mod">
          <ac:chgData name="피티위즈(주)" userId="be105a1e-ef17-475a-a144-a250c389e8ce" providerId="ADAL" clId="{FAD60E39-CA47-482D-AB83-412D079713B7}" dt="2020-06-30T05:37:03.713" v="1025" actId="165"/>
          <ac:grpSpMkLst>
            <pc:docMk/>
            <pc:sldMk cId="1876603473" sldId="655"/>
            <ac:grpSpMk id="22" creationId="{23572D61-826F-49CA-A74B-0EF7433E4E28}"/>
          </ac:grpSpMkLst>
        </pc:grpChg>
        <pc:grpChg chg="add mod">
          <ac:chgData name="피티위즈(주)" userId="be105a1e-ef17-475a-a144-a250c389e8ce" providerId="ADAL" clId="{FAD60E39-CA47-482D-AB83-412D079713B7}" dt="2020-06-30T05:37:17.595" v="1032" actId="164"/>
          <ac:grpSpMkLst>
            <pc:docMk/>
            <pc:sldMk cId="1876603473" sldId="655"/>
            <ac:grpSpMk id="24" creationId="{20732AB3-0B70-4C9C-A9A8-3AF17C7CB537}"/>
          </ac:grpSpMkLst>
        </pc:grpChg>
        <pc:grpChg chg="add mod">
          <ac:chgData name="피티위즈(주)" userId="be105a1e-ef17-475a-a144-a250c389e8ce" providerId="ADAL" clId="{FAD60E39-CA47-482D-AB83-412D079713B7}" dt="2020-06-30T05:37:18.303" v="1033" actId="12788"/>
          <ac:grpSpMkLst>
            <pc:docMk/>
            <pc:sldMk cId="1876603473" sldId="655"/>
            <ac:grpSpMk id="28" creationId="{4FA56DBC-3CBA-46D8-B7FE-F41BE5515871}"/>
          </ac:grpSpMkLst>
        </pc:grpChg>
        <pc:grpChg chg="add mod">
          <ac:chgData name="피티위즈(주)" userId="be105a1e-ef17-475a-a144-a250c389e8ce" providerId="ADAL" clId="{FAD60E39-CA47-482D-AB83-412D079713B7}" dt="2020-06-30T05:11:10.809" v="713"/>
          <ac:grpSpMkLst>
            <pc:docMk/>
            <pc:sldMk cId="1876603473" sldId="655"/>
            <ac:grpSpMk id="39" creationId="{176CB12F-EB0D-4D3B-9D91-0CC03D998AD1}"/>
          </ac:grpSpMkLst>
        </pc:grpChg>
        <pc:grpChg chg="add 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3" creationId="{7B776CD9-A803-41F6-B398-85CE1F81AC54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6" creationId="{BB43BD0D-21D2-4D77-A5A6-ED5E7E37904C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8" creationId="{98DE6D07-A67E-480F-BC78-2B2DC916A3D6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59" creationId="{914B1DF3-B052-4D0C-A7C5-15070A7A9343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0" creationId="{49CB0850-8B43-4D6D-8FB2-6588096A3D40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3" creationId="{9159A451-3519-43E1-A1CD-3834351FC06E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4" creationId="{37E4F950-EC06-4D20-8624-08D5E2625E5E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5" creationId="{47CAC79A-C28E-4F7B-94B6-35E01E0767C1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67" creationId="{D78451D7-4936-45D4-9DF3-D8A0D869F1A6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71" creationId="{23556D58-9CC9-4AEC-A33B-9B203EF4F9AC}"/>
          </ac:grpSpMkLst>
        </pc:grpChg>
        <pc:grpChg chg="mod">
          <ac:chgData name="피티위즈(주)" userId="be105a1e-ef17-475a-a144-a250c389e8ce" providerId="ADAL" clId="{FAD60E39-CA47-482D-AB83-412D079713B7}" dt="2020-06-30T05:30:54.504" v="842" actId="571"/>
          <ac:grpSpMkLst>
            <pc:docMk/>
            <pc:sldMk cId="1876603473" sldId="655"/>
            <ac:grpSpMk id="74" creationId="{35712895-32AB-49DF-A80E-3DD4114F60D6}"/>
          </ac:grpSpMkLst>
        </pc:grpChg>
        <pc:grpChg chg="add del mod">
          <ac:chgData name="피티위즈(주)" userId="be105a1e-ef17-475a-a144-a250c389e8ce" providerId="ADAL" clId="{FAD60E39-CA47-482D-AB83-412D079713B7}" dt="2020-06-30T05:36:13.786" v="1008" actId="478"/>
          <ac:grpSpMkLst>
            <pc:docMk/>
            <pc:sldMk cId="1876603473" sldId="655"/>
            <ac:grpSpMk id="86" creationId="{C7CEB073-557E-4C22-82B8-01AD13EB195F}"/>
          </ac:grpSpMkLst>
        </pc:grpChg>
        <pc:cxnChg chg="mod">
          <ac:chgData name="피티위즈(주)" userId="be105a1e-ef17-475a-a144-a250c389e8ce" providerId="ADAL" clId="{FAD60E39-CA47-482D-AB83-412D079713B7}" dt="2020-06-30T05:30:57.070" v="843" actId="164"/>
          <ac:cxnSpMkLst>
            <pc:docMk/>
            <pc:sldMk cId="1876603473" sldId="655"/>
            <ac:cxnSpMk id="40" creationId="{00000000-0000-0000-0000-000000000000}"/>
          </ac:cxnSpMkLst>
        </pc:cxnChg>
      </pc:sldChg>
      <pc:sldChg chg="addSp delSp modSp modAnim">
        <pc:chgData name="피티위즈(주)" userId="be105a1e-ef17-475a-a144-a250c389e8ce" providerId="ADAL" clId="{FAD60E39-CA47-482D-AB83-412D079713B7}" dt="2020-06-30T06:19:52.468" v="1423" actId="947"/>
        <pc:sldMkLst>
          <pc:docMk/>
          <pc:sldMk cId="2778324739" sldId="661"/>
        </pc:sldMkLst>
        <pc:spChg chg="add mod ord">
          <ac:chgData name="피티위즈(주)" userId="be105a1e-ef17-475a-a144-a250c389e8ce" providerId="ADAL" clId="{FAD60E39-CA47-482D-AB83-412D079713B7}" dt="2020-06-30T05:53:43.254" v="1234" actId="1076"/>
          <ac:spMkLst>
            <pc:docMk/>
            <pc:sldMk cId="2778324739" sldId="661"/>
            <ac:spMk id="15" creationId="{6666F27B-11CA-4692-9C3B-3EEC4DEE486B}"/>
          </ac:spMkLst>
        </pc:spChg>
        <pc:spChg chg="add del mod">
          <ac:chgData name="피티위즈(주)" userId="be105a1e-ef17-475a-a144-a250c389e8ce" providerId="ADAL" clId="{FAD60E39-CA47-482D-AB83-412D079713B7}" dt="2020-06-30T05:53:07.373" v="1223" actId="478"/>
          <ac:spMkLst>
            <pc:docMk/>
            <pc:sldMk cId="2778324739" sldId="661"/>
            <ac:spMk id="20" creationId="{DA697230-DC5B-4CD7-94B5-4968F66E18AC}"/>
          </ac:spMkLst>
        </pc:spChg>
        <pc:spChg chg="add mod ord">
          <ac:chgData name="피티위즈(주)" userId="be105a1e-ef17-475a-a144-a250c389e8ce" providerId="ADAL" clId="{FAD60E39-CA47-482D-AB83-412D079713B7}" dt="2020-06-30T05:56:17.813" v="1262" actId="14100"/>
          <ac:spMkLst>
            <pc:docMk/>
            <pc:sldMk cId="2778324739" sldId="661"/>
            <ac:spMk id="24" creationId="{E5490325-FB4E-432D-A8D4-BBB939EB4FA6}"/>
          </ac:spMkLst>
        </pc:spChg>
        <pc:spChg chg="mod">
          <ac:chgData name="피티위즈(주)" userId="be105a1e-ef17-475a-a144-a250c389e8ce" providerId="ADAL" clId="{FAD60E39-CA47-482D-AB83-412D079713B7}" dt="2020-06-30T05:20:08.137" v="759"/>
          <ac:spMkLst>
            <pc:docMk/>
            <pc:sldMk cId="2778324739" sldId="661"/>
            <ac:spMk id="36" creationId="{E21FB416-5DA0-4211-B82D-6B514F75F5BA}"/>
          </ac:spMkLst>
        </pc:spChg>
        <pc:spChg chg="del mod topLvl">
          <ac:chgData name="피티위즈(주)" userId="be105a1e-ef17-475a-a144-a250c389e8ce" providerId="ADAL" clId="{FAD60E39-CA47-482D-AB83-412D079713B7}" dt="2020-06-30T05:44:26.555" v="1048" actId="478"/>
          <ac:spMkLst>
            <pc:docMk/>
            <pc:sldMk cId="2778324739" sldId="661"/>
            <ac:spMk id="48" creationId="{E260D84B-C860-41B0-89BB-74881FF3ECB8}"/>
          </ac:spMkLst>
        </pc:spChg>
        <pc:spChg chg="del mod topLvl">
          <ac:chgData name="피티위즈(주)" userId="be105a1e-ef17-475a-a144-a250c389e8ce" providerId="ADAL" clId="{FAD60E39-CA47-482D-AB83-412D079713B7}" dt="2020-06-30T05:44:26.555" v="1048" actId="478"/>
          <ac:spMkLst>
            <pc:docMk/>
            <pc:sldMk cId="2778324739" sldId="661"/>
            <ac:spMk id="49" creationId="{8EFAA19D-B57E-42C7-9F46-87CEF09C731C}"/>
          </ac:spMkLst>
        </pc:spChg>
        <pc:spChg chg="mod">
          <ac:chgData name="피티위즈(주)" userId="be105a1e-ef17-475a-a144-a250c389e8ce" providerId="ADAL" clId="{FAD60E39-CA47-482D-AB83-412D079713B7}" dt="2020-06-30T05:19:31.768" v="722" actId="164"/>
          <ac:spMkLst>
            <pc:docMk/>
            <pc:sldMk cId="2778324739" sldId="661"/>
            <ac:spMk id="50" creationId="{CEC5B7FF-CA2D-42C9-87DC-1EE8A1263A30}"/>
          </ac:spMkLst>
        </pc:spChg>
        <pc:spChg chg="mod">
          <ac:chgData name="피티위즈(주)" userId="be105a1e-ef17-475a-a144-a250c389e8ce" providerId="ADAL" clId="{FAD60E39-CA47-482D-AB83-412D079713B7}" dt="2020-06-30T05:19:31.768" v="722" actId="164"/>
          <ac:spMkLst>
            <pc:docMk/>
            <pc:sldMk cId="2778324739" sldId="661"/>
            <ac:spMk id="53" creationId="{489429EF-7E9C-456B-888F-7B8E722276E0}"/>
          </ac:spMkLst>
        </pc:spChg>
        <pc:spChg chg="del mod topLvl">
          <ac:chgData name="피티위즈(주)" userId="be105a1e-ef17-475a-a144-a250c389e8ce" providerId="ADAL" clId="{FAD60E39-CA47-482D-AB83-412D079713B7}" dt="2020-06-30T05:51:14.812" v="1180" actId="478"/>
          <ac:spMkLst>
            <pc:docMk/>
            <pc:sldMk cId="2778324739" sldId="661"/>
            <ac:spMk id="54" creationId="{2EDA81F3-85BC-4F65-8F2F-0C0A76074188}"/>
          </ac:spMkLst>
        </pc:spChg>
        <pc:spChg chg="mod topLvl">
          <ac:chgData name="피티위즈(주)" userId="be105a1e-ef17-475a-a144-a250c389e8ce" providerId="ADAL" clId="{FAD60E39-CA47-482D-AB83-412D079713B7}" dt="2020-06-30T06:19:35.218" v="1421" actId="947"/>
          <ac:spMkLst>
            <pc:docMk/>
            <pc:sldMk cId="2778324739" sldId="661"/>
            <ac:spMk id="55" creationId="{25E7FDF8-D281-4CED-BE62-D7E5183B1A01}"/>
          </ac:spMkLst>
        </pc:spChg>
        <pc:spChg chg="mod">
          <ac:chgData name="피티위즈(주)" userId="be105a1e-ef17-475a-a144-a250c389e8ce" providerId="ADAL" clId="{FAD60E39-CA47-482D-AB83-412D079713B7}" dt="2020-06-30T05:41:57.982" v="1035" actId="164"/>
          <ac:spMkLst>
            <pc:docMk/>
            <pc:sldMk cId="2778324739" sldId="661"/>
            <ac:spMk id="5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41:57.982" v="1035" actId="164"/>
          <ac:spMkLst>
            <pc:docMk/>
            <pc:sldMk cId="2778324739" sldId="661"/>
            <ac:spMk id="58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5:49:12.701" v="1139" actId="478"/>
          <ac:spMkLst>
            <pc:docMk/>
            <pc:sldMk cId="2778324739" sldId="661"/>
            <ac:spMk id="59" creationId="{B1064AEC-D997-4A7E-B56F-3AE924A7CD5A}"/>
          </ac:spMkLst>
        </pc:spChg>
        <pc:spChg chg="del mod topLvl">
          <ac:chgData name="피티위즈(주)" userId="be105a1e-ef17-475a-a144-a250c389e8ce" providerId="ADAL" clId="{FAD60E39-CA47-482D-AB83-412D079713B7}" dt="2020-06-30T05:50:46.397" v="1172" actId="478"/>
          <ac:spMkLst>
            <pc:docMk/>
            <pc:sldMk cId="2778324739" sldId="661"/>
            <ac:spMk id="61" creationId="{34E38F09-99C1-47CF-ACC4-DB752A8F482B}"/>
          </ac:spMkLst>
        </pc:spChg>
        <pc:spChg chg="del mod topLvl">
          <ac:chgData name="피티위즈(주)" userId="be105a1e-ef17-475a-a144-a250c389e8ce" providerId="ADAL" clId="{FAD60E39-CA47-482D-AB83-412D079713B7}" dt="2020-06-30T05:57:34.236" v="1279" actId="478"/>
          <ac:spMkLst>
            <pc:docMk/>
            <pc:sldMk cId="2778324739" sldId="661"/>
            <ac:spMk id="64" creationId="{0B45E827-2B2C-41A1-A1CF-689F6A07322C}"/>
          </ac:spMkLst>
        </pc:spChg>
        <pc:spChg chg="del mod topLvl">
          <ac:chgData name="피티위즈(주)" userId="be105a1e-ef17-475a-a144-a250c389e8ce" providerId="ADAL" clId="{FAD60E39-CA47-482D-AB83-412D079713B7}" dt="2020-06-30T05:56:23.882" v="1265" actId="478"/>
          <ac:spMkLst>
            <pc:docMk/>
            <pc:sldMk cId="2778324739" sldId="661"/>
            <ac:spMk id="65" creationId="{119B84A4-6251-48B1-873F-C0FF1A0303DD}"/>
          </ac:spMkLst>
        </pc:spChg>
        <pc:spChg chg="del mod topLvl">
          <ac:chgData name="피티위즈(주)" userId="be105a1e-ef17-475a-a144-a250c389e8ce" providerId="ADAL" clId="{FAD60E39-CA47-482D-AB83-412D079713B7}" dt="2020-06-30T05:51:18.429" v="1182" actId="478"/>
          <ac:spMkLst>
            <pc:docMk/>
            <pc:sldMk cId="2778324739" sldId="661"/>
            <ac:spMk id="66" creationId="{1316D2E2-FF5E-4475-AFE6-455C0ECAFCC9}"/>
          </ac:spMkLst>
        </pc:spChg>
        <pc:spChg chg="del mod topLvl">
          <ac:chgData name="피티위즈(주)" userId="be105a1e-ef17-475a-a144-a250c389e8ce" providerId="ADAL" clId="{FAD60E39-CA47-482D-AB83-412D079713B7}" dt="2020-06-30T05:51:38.975" v="1193" actId="478"/>
          <ac:spMkLst>
            <pc:docMk/>
            <pc:sldMk cId="2778324739" sldId="661"/>
            <ac:spMk id="67" creationId="{8A8D78F2-B970-49CC-A123-A60938A83622}"/>
          </ac:spMkLst>
        </pc:spChg>
        <pc:spChg chg="mod topLvl">
          <ac:chgData name="피티위즈(주)" userId="be105a1e-ef17-475a-a144-a250c389e8ce" providerId="ADAL" clId="{FAD60E39-CA47-482D-AB83-412D079713B7}" dt="2020-06-30T06:19:28.892" v="1420" actId="947"/>
          <ac:spMkLst>
            <pc:docMk/>
            <pc:sldMk cId="2778324739" sldId="661"/>
            <ac:spMk id="70" creationId="{29183B8A-A1A1-4521-B367-4BF2422FB864}"/>
          </ac:spMkLst>
        </pc:spChg>
        <pc:spChg chg="mod topLvl">
          <ac:chgData name="피티위즈(주)" userId="be105a1e-ef17-475a-a144-a250c389e8ce" providerId="ADAL" clId="{FAD60E39-CA47-482D-AB83-412D079713B7}" dt="2020-06-30T06:19:52.468" v="1423" actId="947"/>
          <ac:spMkLst>
            <pc:docMk/>
            <pc:sldMk cId="2778324739" sldId="661"/>
            <ac:spMk id="77" creationId="{2F6416B0-20C5-42E7-809C-862EF5153473}"/>
          </ac:spMkLst>
        </pc:spChg>
        <pc:spChg chg="mod topLvl">
          <ac:chgData name="피티위즈(주)" userId="be105a1e-ef17-475a-a144-a250c389e8ce" providerId="ADAL" clId="{FAD60E39-CA47-482D-AB83-412D079713B7}" dt="2020-06-30T05:51:54.347" v="1202" actId="12788"/>
          <ac:spMkLst>
            <pc:docMk/>
            <pc:sldMk cId="2778324739" sldId="661"/>
            <ac:spMk id="82" creationId="{016E7961-0AA8-46DE-AE02-165270E25A65}"/>
          </ac:spMkLst>
        </pc:spChg>
        <pc:spChg chg="add del mod topLvl">
          <ac:chgData name="피티위즈(주)" userId="be105a1e-ef17-475a-a144-a250c389e8ce" providerId="ADAL" clId="{FAD60E39-CA47-482D-AB83-412D079713B7}" dt="2020-06-30T05:53:05.803" v="1222" actId="478"/>
          <ac:spMkLst>
            <pc:docMk/>
            <pc:sldMk cId="2778324739" sldId="661"/>
            <ac:spMk id="95" creationId="{627B1CD1-5F32-41E9-8D08-2911C2139F48}"/>
          </ac:spMkLst>
        </pc:spChg>
        <pc:spChg chg="add del mod">
          <ac:chgData name="피티위즈(주)" userId="be105a1e-ef17-475a-a144-a250c389e8ce" providerId="ADAL" clId="{FAD60E39-CA47-482D-AB83-412D079713B7}" dt="2020-06-30T05:50:27.423" v="1158" actId="478"/>
          <ac:spMkLst>
            <pc:docMk/>
            <pc:sldMk cId="2778324739" sldId="661"/>
            <ac:spMk id="96" creationId="{7BED1154-B7C3-436F-99FE-0190BEE2FFF3}"/>
          </ac:spMkLst>
        </pc:spChg>
        <pc:spChg chg="add del mod">
          <ac:chgData name="피티위즈(주)" userId="be105a1e-ef17-475a-a144-a250c389e8ce" providerId="ADAL" clId="{FAD60E39-CA47-482D-AB83-412D079713B7}" dt="2020-06-30T05:50:27.423" v="1158" actId="478"/>
          <ac:spMkLst>
            <pc:docMk/>
            <pc:sldMk cId="2778324739" sldId="661"/>
            <ac:spMk id="97" creationId="{287119EF-4C71-4B6E-A71A-4D10E234AB1C}"/>
          </ac:spMkLst>
        </pc:spChg>
        <pc:spChg chg="add del mod topLvl">
          <ac:chgData name="피티위즈(주)" userId="be105a1e-ef17-475a-a144-a250c389e8ce" providerId="ADAL" clId="{FAD60E39-CA47-482D-AB83-412D079713B7}" dt="2020-06-30T05:52:36.828" v="1210" actId="478"/>
          <ac:spMkLst>
            <pc:docMk/>
            <pc:sldMk cId="2778324739" sldId="661"/>
            <ac:spMk id="98" creationId="{E2C5A2BD-82A0-4A66-A46E-9C97E5F51382}"/>
          </ac:spMkLst>
        </pc:spChg>
        <pc:spChg chg="add del mod">
          <ac:chgData name="피티위즈(주)" userId="be105a1e-ef17-475a-a144-a250c389e8ce" providerId="ADAL" clId="{FAD60E39-CA47-482D-AB83-412D079713B7}" dt="2020-06-30T05:53:17.130" v="1226" actId="478"/>
          <ac:spMkLst>
            <pc:docMk/>
            <pc:sldMk cId="2778324739" sldId="661"/>
            <ac:spMk id="101" creationId="{69415128-008E-4FF8-B48A-755F8CFAC601}"/>
          </ac:spMkLst>
        </pc:spChg>
        <pc:spChg chg="add mod ord">
          <ac:chgData name="피티위즈(주)" userId="be105a1e-ef17-475a-a144-a250c389e8ce" providerId="ADAL" clId="{FAD60E39-CA47-482D-AB83-412D079713B7}" dt="2020-06-30T06:19:41.926" v="1422" actId="947"/>
          <ac:spMkLst>
            <pc:docMk/>
            <pc:sldMk cId="2778324739" sldId="661"/>
            <ac:spMk id="102" creationId="{7B7DADB2-11A6-4EBA-A2A0-CFB7F3860E95}"/>
          </ac:spMkLst>
        </pc:spChg>
        <pc:spChg chg="add mod">
          <ac:chgData name="피티위즈(주)" userId="be105a1e-ef17-475a-a144-a250c389e8ce" providerId="ADAL" clId="{FAD60E39-CA47-482D-AB83-412D079713B7}" dt="2020-06-30T06:11:20.785" v="1305"/>
          <ac:spMkLst>
            <pc:docMk/>
            <pc:sldMk cId="2778324739" sldId="661"/>
            <ac:spMk id="103" creationId="{88179AFD-9E4B-4B69-8451-712F43631DA0}"/>
          </ac:spMkLst>
        </pc:spChg>
        <pc:grpChg chg="mod">
          <ac:chgData name="피티위즈(주)" userId="be105a1e-ef17-475a-a144-a250c389e8ce" providerId="ADAL" clId="{FAD60E39-CA47-482D-AB83-412D079713B7}" dt="2020-06-30T05:41:57.982" v="1035" actId="164"/>
          <ac:grpSpMkLst>
            <pc:docMk/>
            <pc:sldMk cId="2778324739" sldId="661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5:41:57.982" v="1035" actId="164"/>
          <ac:grpSpMkLst>
            <pc:docMk/>
            <pc:sldMk cId="2778324739" sldId="661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53:52.768" v="1237" actId="164"/>
          <ac:grpSpMkLst>
            <pc:docMk/>
            <pc:sldMk cId="2778324739" sldId="661"/>
            <ac:grpSpMk id="11" creationId="{92EB4FCB-95B1-4678-8CCC-49B1642C8299}"/>
          </ac:grpSpMkLst>
        </pc:grpChg>
        <pc:grpChg chg="add mod">
          <ac:chgData name="피티위즈(주)" userId="be105a1e-ef17-475a-a144-a250c389e8ce" providerId="ADAL" clId="{FAD60E39-CA47-482D-AB83-412D079713B7}" dt="2020-06-30T05:53:52.768" v="1237" actId="164"/>
          <ac:grpSpMkLst>
            <pc:docMk/>
            <pc:sldMk cId="2778324739" sldId="661"/>
            <ac:grpSpMk id="12" creationId="{547424A6-BC14-4FE4-A911-3DDF6DE7C3F4}"/>
          </ac:grpSpMkLst>
        </pc:grpChg>
        <pc:grpChg chg="add del mod">
          <ac:chgData name="피티위즈(주)" userId="be105a1e-ef17-475a-a144-a250c389e8ce" providerId="ADAL" clId="{FAD60E39-CA47-482D-AB83-412D079713B7}" dt="2020-06-30T05:52:34.481" v="1208" actId="165"/>
          <ac:grpSpMkLst>
            <pc:docMk/>
            <pc:sldMk cId="2778324739" sldId="661"/>
            <ac:grpSpMk id="14" creationId="{BB9CE121-3942-4E2F-976C-577F34E14D6B}"/>
          </ac:grpSpMkLst>
        </pc:grpChg>
        <pc:grpChg chg="add del mod topLvl">
          <ac:chgData name="피티위즈(주)" userId="be105a1e-ef17-475a-a144-a250c389e8ce" providerId="ADAL" clId="{FAD60E39-CA47-482D-AB83-412D079713B7}" dt="2020-06-30T05:51:33.984" v="1190" actId="165"/>
          <ac:grpSpMkLst>
            <pc:docMk/>
            <pc:sldMk cId="2778324739" sldId="661"/>
            <ac:grpSpMk id="17" creationId="{1D081F4A-1133-4457-B535-55A66E62EA5D}"/>
          </ac:grpSpMkLst>
        </pc:grpChg>
        <pc:grpChg chg="add del mod">
          <ac:chgData name="피티위즈(주)" userId="be105a1e-ef17-475a-a144-a250c389e8ce" providerId="ADAL" clId="{FAD60E39-CA47-482D-AB83-412D079713B7}" dt="2020-06-30T05:51:30.935" v="1188" actId="165"/>
          <ac:grpSpMkLst>
            <pc:docMk/>
            <pc:sldMk cId="2778324739" sldId="661"/>
            <ac:grpSpMk id="18" creationId="{B7B399B3-6077-4552-B3A0-459BC19A0C03}"/>
          </ac:grpSpMkLst>
        </pc:grpChg>
        <pc:grpChg chg="add mod">
          <ac:chgData name="피티위즈(주)" userId="be105a1e-ef17-475a-a144-a250c389e8ce" providerId="ADAL" clId="{FAD60E39-CA47-482D-AB83-412D079713B7}" dt="2020-06-30T05:53:53.905" v="1238" actId="1076"/>
          <ac:grpSpMkLst>
            <pc:docMk/>
            <pc:sldMk cId="2778324739" sldId="661"/>
            <ac:grpSpMk id="23" creationId="{C84E06CB-DFA8-4AA2-8DBC-3A06BAABD7B2}"/>
          </ac:grpSpMkLst>
        </pc:grpChg>
        <pc:grpChg chg="add mod">
          <ac:chgData name="피티위즈(주)" userId="be105a1e-ef17-475a-a144-a250c389e8ce" providerId="ADAL" clId="{FAD60E39-CA47-482D-AB83-412D079713B7}" dt="2020-06-30T06:11:20.785" v="1305"/>
          <ac:grpSpMkLst>
            <pc:docMk/>
            <pc:sldMk cId="2778324739" sldId="661"/>
            <ac:grpSpMk id="25" creationId="{7A11A6AA-013C-43F0-9547-D28025E83A1B}"/>
          </ac:grpSpMkLst>
        </pc:grpChg>
        <pc:grpChg chg="add mod">
          <ac:chgData name="피티위즈(주)" userId="be105a1e-ef17-475a-a144-a250c389e8ce" providerId="ADAL" clId="{FAD60E39-CA47-482D-AB83-412D079713B7}" dt="2020-06-30T05:19:40.249" v="727"/>
          <ac:grpSpMkLst>
            <pc:docMk/>
            <pc:sldMk cId="2778324739" sldId="661"/>
            <ac:grpSpMk id="31" creationId="{4778B0CD-D1EF-4FA7-923E-026E30C8B5BA}"/>
          </ac:grpSpMkLst>
        </pc:grpChg>
        <pc:grpChg chg="add del mod">
          <ac:chgData name="피티위즈(주)" userId="be105a1e-ef17-475a-a144-a250c389e8ce" providerId="ADAL" clId="{FAD60E39-CA47-482D-AB83-412D079713B7}" dt="2020-06-30T05:43:32.773" v="1038" actId="165"/>
          <ac:grpSpMkLst>
            <pc:docMk/>
            <pc:sldMk cId="2778324739" sldId="661"/>
            <ac:grpSpMk id="45" creationId="{C2C8E850-B56A-4E1A-A4B9-77C49635D761}"/>
          </ac:grpSpMkLst>
        </pc:grpChg>
        <pc:grpChg chg="del mod topLvl">
          <ac:chgData name="피티위즈(주)" userId="be105a1e-ef17-475a-a144-a250c389e8ce" providerId="ADAL" clId="{FAD60E39-CA47-482D-AB83-412D079713B7}" dt="2020-06-30T05:45:58.146" v="1105" actId="165"/>
          <ac:grpSpMkLst>
            <pc:docMk/>
            <pc:sldMk cId="2778324739" sldId="661"/>
            <ac:grpSpMk id="46" creationId="{42C9F5E3-1A8E-43B0-9000-481055B85EC8}"/>
          </ac:grpSpMkLst>
        </pc:grpChg>
        <pc:grpChg chg="del mod topLvl">
          <ac:chgData name="피티위즈(주)" userId="be105a1e-ef17-475a-a144-a250c389e8ce" providerId="ADAL" clId="{FAD60E39-CA47-482D-AB83-412D079713B7}" dt="2020-06-30T05:45:59.409" v="1106" actId="165"/>
          <ac:grpSpMkLst>
            <pc:docMk/>
            <pc:sldMk cId="2778324739" sldId="661"/>
            <ac:grpSpMk id="47" creationId="{DA36BCEF-BEDC-41EB-B021-618EA4C08E08}"/>
          </ac:grpSpMkLst>
        </pc:grpChg>
        <pc:grpChg chg="del mod topLvl">
          <ac:chgData name="피티위즈(주)" userId="be105a1e-ef17-475a-a144-a250c389e8ce" providerId="ADAL" clId="{FAD60E39-CA47-482D-AB83-412D079713B7}" dt="2020-06-30T05:46:00.588" v="1107" actId="165"/>
          <ac:grpSpMkLst>
            <pc:docMk/>
            <pc:sldMk cId="2778324739" sldId="661"/>
            <ac:grpSpMk id="60" creationId="{48772780-2943-4253-B1FB-25FD117B0AC1}"/>
          </ac:grpSpMkLst>
        </pc:grpChg>
        <pc:grpChg chg="del mod topLvl">
          <ac:chgData name="피티위즈(주)" userId="be105a1e-ef17-475a-a144-a250c389e8ce" providerId="ADAL" clId="{FAD60E39-CA47-482D-AB83-412D079713B7}" dt="2020-06-30T05:49:15.677" v="1141" actId="478"/>
          <ac:grpSpMkLst>
            <pc:docMk/>
            <pc:sldMk cId="2778324739" sldId="661"/>
            <ac:grpSpMk id="62" creationId="{07779F60-9A9F-4501-885A-523E84E3824F}"/>
          </ac:grpSpMkLst>
        </pc:grpChg>
        <pc:grpChg chg="del mod topLvl">
          <ac:chgData name="피티위즈(주)" userId="be105a1e-ef17-475a-a144-a250c389e8ce" providerId="ADAL" clId="{FAD60E39-CA47-482D-AB83-412D079713B7}" dt="2020-06-30T05:49:25.256" v="1144" actId="478"/>
          <ac:grpSpMkLst>
            <pc:docMk/>
            <pc:sldMk cId="2778324739" sldId="661"/>
            <ac:grpSpMk id="71" creationId="{DB099A5F-F380-4ABA-A2D6-6E9F50DD4442}"/>
          </ac:grpSpMkLst>
        </pc:grpChg>
        <pc:grpChg chg="add mod">
          <ac:chgData name="피티위즈(주)" userId="be105a1e-ef17-475a-a144-a250c389e8ce" providerId="ADAL" clId="{FAD60E39-CA47-482D-AB83-412D079713B7}" dt="2020-06-30T05:53:45.048" v="1235" actId="12788"/>
          <ac:grpSpMkLst>
            <pc:docMk/>
            <pc:sldMk cId="2778324739" sldId="661"/>
            <ac:grpSpMk id="84" creationId="{14966657-FE34-492D-82DE-B5ADE8C2EB41}"/>
          </ac:grpSpMkLst>
        </pc:grpChg>
        <pc:grpChg chg="add mod">
          <ac:chgData name="피티위즈(주)" userId="be105a1e-ef17-475a-a144-a250c389e8ce" providerId="ADAL" clId="{FAD60E39-CA47-482D-AB83-412D079713B7}" dt="2020-06-30T05:53:46.648" v="1236" actId="12788"/>
          <ac:grpSpMkLst>
            <pc:docMk/>
            <pc:sldMk cId="2778324739" sldId="661"/>
            <ac:grpSpMk id="89" creationId="{F5911602-5985-4D89-96AC-7AA23C16AAD7}"/>
          </ac:grpSpMkLst>
        </pc:grpChg>
        <pc:cxnChg chg="mod">
          <ac:chgData name="피티위즈(주)" userId="be105a1e-ef17-475a-a144-a250c389e8ce" providerId="ADAL" clId="{FAD60E39-CA47-482D-AB83-412D079713B7}" dt="2020-06-30T05:19:31.768" v="722" actId="164"/>
          <ac:cxnSpMkLst>
            <pc:docMk/>
            <pc:sldMk cId="2778324739" sldId="661"/>
            <ac:cxnSpMk id="51" creationId="{00000000-0000-0000-0000-000000000000}"/>
          </ac:cxnSpMkLst>
        </pc:cxnChg>
        <pc:cxnChg chg="add del mod topLvl">
          <ac:chgData name="피티위즈(주)" userId="be105a1e-ef17-475a-a144-a250c389e8ce" providerId="ADAL" clId="{FAD60E39-CA47-482D-AB83-412D079713B7}" dt="2020-06-30T05:52:35.817" v="1209" actId="478"/>
          <ac:cxnSpMkLst>
            <pc:docMk/>
            <pc:sldMk cId="2778324739" sldId="661"/>
            <ac:cxnSpMk id="94" creationId="{1FDF4A94-95D0-4966-B194-1747C7373CA7}"/>
          </ac:cxnSpMkLst>
        </pc:cxnChg>
        <pc:cxnChg chg="add mod topLvl">
          <ac:chgData name="피티위즈(주)" userId="be105a1e-ef17-475a-a144-a250c389e8ce" providerId="ADAL" clId="{FAD60E39-CA47-482D-AB83-412D079713B7}" dt="2020-06-30T05:53:46.648" v="1236" actId="12788"/>
          <ac:cxnSpMkLst>
            <pc:docMk/>
            <pc:sldMk cId="2778324739" sldId="661"/>
            <ac:cxnSpMk id="99" creationId="{3F1F7532-BAAD-4829-A590-536BA195F80A}"/>
          </ac:cxnSpMkLst>
        </pc:cxnChg>
        <pc:cxnChg chg="add del">
          <ac:chgData name="피티위즈(주)" userId="be105a1e-ef17-475a-a144-a250c389e8ce" providerId="ADAL" clId="{FAD60E39-CA47-482D-AB83-412D079713B7}" dt="2020-06-30T05:52:35.817" v="1209" actId="478"/>
          <ac:cxnSpMkLst>
            <pc:docMk/>
            <pc:sldMk cId="2778324739" sldId="661"/>
            <ac:cxnSpMk id="100" creationId="{DFBDAE59-D1EB-4767-8423-4C05567DD701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6:22:46.701" v="1428" actId="12789"/>
        <pc:sldMkLst>
          <pc:docMk/>
          <pc:sldMk cId="1876603473" sldId="662"/>
        </pc:sldMkLst>
        <pc:spChg chg="del mod">
          <ac:chgData name="피티위즈(주)" userId="be105a1e-ef17-475a-a144-a250c389e8ce" providerId="ADAL" clId="{FAD60E39-CA47-482D-AB83-412D079713B7}" dt="2020-06-30T05:24:33.780" v="812" actId="478"/>
          <ac:spMkLst>
            <pc:docMk/>
            <pc:sldMk cId="1876603473" sldId="662"/>
            <ac:spMk id="2" creationId="{CF9A2FCE-8F2B-461E-A329-C4B833F8517F}"/>
          </ac:spMkLst>
        </pc:spChg>
        <pc:spChg chg="add mod">
          <ac:chgData name="피티위즈(주)" userId="be105a1e-ef17-475a-a144-a250c389e8ce" providerId="ADAL" clId="{FAD60E39-CA47-482D-AB83-412D079713B7}" dt="2020-06-30T06:22:41.816" v="1425" actId="554"/>
          <ac:spMkLst>
            <pc:docMk/>
            <pc:sldMk cId="1876603473" sldId="662"/>
            <ac:spMk id="6" creationId="{2F6257C6-0799-4C74-9BE5-EFE793974D18}"/>
          </ac:spMkLst>
        </pc:spChg>
        <pc:spChg chg="mod">
          <ac:chgData name="피티위즈(주)" userId="be105a1e-ef17-475a-a144-a250c389e8ce" providerId="ADAL" clId="{FAD60E39-CA47-482D-AB83-412D079713B7}" dt="2020-06-30T05:21:59.509" v="760" actId="164"/>
          <ac:spMkLst>
            <pc:docMk/>
            <pc:sldMk cId="1876603473" sldId="662"/>
            <ac:spMk id="7" creationId="{489429EF-7E9C-456B-888F-7B8E722276E0}"/>
          </ac:spMkLst>
        </pc:spChg>
        <pc:spChg chg="add mod">
          <ac:chgData name="피티위즈(주)" userId="be105a1e-ef17-475a-a144-a250c389e8ce" providerId="ADAL" clId="{FAD60E39-CA47-482D-AB83-412D079713B7}" dt="2020-06-30T06:22:46.701" v="1428" actId="12789"/>
          <ac:spMkLst>
            <pc:docMk/>
            <pc:sldMk cId="1876603473" sldId="662"/>
            <ac:spMk id="9" creationId="{2EE6D173-0C96-40F6-982E-6FDEA4D11B6E}"/>
          </ac:spMkLst>
        </pc:spChg>
        <pc:spChg chg="del mod">
          <ac:chgData name="피티위즈(주)" userId="be105a1e-ef17-475a-a144-a250c389e8ce" providerId="ADAL" clId="{FAD60E39-CA47-482D-AB83-412D079713B7}" dt="2020-06-30T05:24:33.780" v="812" actId="478"/>
          <ac:spMkLst>
            <pc:docMk/>
            <pc:sldMk cId="1876603473" sldId="662"/>
            <ac:spMk id="10" creationId="{F239E0D0-9824-4D76-B60F-0E4EC5773CD3}"/>
          </ac:spMkLst>
        </pc:spChg>
        <pc:spChg chg="del">
          <ac:chgData name="피티위즈(주)" userId="be105a1e-ef17-475a-a144-a250c389e8ce" providerId="ADAL" clId="{FAD60E39-CA47-482D-AB83-412D079713B7}" dt="2020-06-30T05:24:34.810" v="813" actId="478"/>
          <ac:spMkLst>
            <pc:docMk/>
            <pc:sldMk cId="1876603473" sldId="662"/>
            <ac:spMk id="1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6:22:46.701" v="1428" actId="12789"/>
          <ac:spMkLst>
            <pc:docMk/>
            <pc:sldMk cId="1876603473" sldId="662"/>
            <ac:spMk id="12" creationId="{95439875-F98F-4A61-B346-DD5A2106F463}"/>
          </ac:spMkLst>
        </pc:spChg>
        <pc:spChg chg="del mod">
          <ac:chgData name="피티위즈(주)" userId="be105a1e-ef17-475a-a144-a250c389e8ce" providerId="ADAL" clId="{FAD60E39-CA47-482D-AB83-412D079713B7}" dt="2020-06-30T05:27:59.696" v="834" actId="478"/>
          <ac:spMkLst>
            <pc:docMk/>
            <pc:sldMk cId="1876603473" sldId="662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21:59.509" v="760" actId="164"/>
          <ac:spMkLst>
            <pc:docMk/>
            <pc:sldMk cId="1876603473" sldId="662"/>
            <ac:spMk id="15" creationId="{489429EF-7E9C-456B-888F-7B8E722276E0}"/>
          </ac:spMkLst>
        </pc:spChg>
        <pc:spChg chg="mod">
          <ac:chgData name="피티위즈(주)" userId="be105a1e-ef17-475a-a144-a250c389e8ce" providerId="ADAL" clId="{FAD60E39-CA47-482D-AB83-412D079713B7}" dt="2020-06-30T05:22:07.780" v="767" actId="20577"/>
          <ac:spMkLst>
            <pc:docMk/>
            <pc:sldMk cId="1876603473" sldId="662"/>
            <ac:spMk id="18" creationId="{3CB5F62B-1E7F-4342-9D0F-7B4293DF72F9}"/>
          </ac:spMkLst>
        </pc:spChg>
        <pc:spChg chg="add mod ord">
          <ac:chgData name="피티위즈(주)" userId="be105a1e-ef17-475a-a144-a250c389e8ce" providerId="ADAL" clId="{FAD60E39-CA47-482D-AB83-412D079713B7}" dt="2020-06-30T05:25:24.341" v="829" actId="166"/>
          <ac:spMkLst>
            <pc:docMk/>
            <pc:sldMk cId="1876603473" sldId="662"/>
            <ac:spMk id="27" creationId="{9266AC34-B9FE-43BC-8E7F-418674CADD88}"/>
          </ac:spMkLst>
        </pc:spChg>
        <pc:spChg chg="add mod ord">
          <ac:chgData name="피티위즈(주)" userId="be105a1e-ef17-475a-a144-a250c389e8ce" providerId="ADAL" clId="{FAD60E39-CA47-482D-AB83-412D079713B7}" dt="2020-06-30T06:13:56.004" v="1371" actId="113"/>
          <ac:spMkLst>
            <pc:docMk/>
            <pc:sldMk cId="1876603473" sldId="662"/>
            <ac:spMk id="28" creationId="{AF5B6046-51C9-46CD-8332-534230EE4EEB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0" creationId="{6DF3EEF7-2CF5-4D62-887E-91E46F407874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1" creationId="{8E09A078-4189-4A38-8090-D056AA9C0261}"/>
          </ac:spMkLst>
        </pc:spChg>
        <pc:spChg chg="add mod">
          <ac:chgData name="피티위즈(주)" userId="be105a1e-ef17-475a-a144-a250c389e8ce" providerId="ADAL" clId="{FAD60E39-CA47-482D-AB83-412D079713B7}" dt="2020-06-30T05:23:46.524" v="789" actId="571"/>
          <ac:spMkLst>
            <pc:docMk/>
            <pc:sldMk cId="1876603473" sldId="662"/>
            <ac:spMk id="32" creationId="{9B041ACD-2B05-4F74-9BF7-599DBD3462F7}"/>
          </ac:spMkLst>
        </pc:spChg>
        <pc:spChg chg="add del mod">
          <ac:chgData name="피티위즈(주)" userId="be105a1e-ef17-475a-a144-a250c389e8ce" providerId="ADAL" clId="{FAD60E39-CA47-482D-AB83-412D079713B7}" dt="2020-06-30T05:25:11.435" v="827" actId="478"/>
          <ac:spMkLst>
            <pc:docMk/>
            <pc:sldMk cId="1876603473" sldId="662"/>
            <ac:spMk id="33" creationId="{D497CEB4-F68B-4C9A-BD94-A5BC449CB80A}"/>
          </ac:spMkLst>
        </pc:spChg>
        <pc:spChg chg="add mod">
          <ac:chgData name="피티위즈(주)" userId="be105a1e-ef17-475a-a144-a250c389e8ce" providerId="ADAL" clId="{FAD60E39-CA47-482D-AB83-412D079713B7}" dt="2020-06-30T06:22:43.458" v="1426" actId="554"/>
          <ac:spMkLst>
            <pc:docMk/>
            <pc:sldMk cId="1876603473" sldId="662"/>
            <ac:spMk id="34" creationId="{76243C75-906D-452E-9D24-90A3B791C191}"/>
          </ac:spMkLst>
        </pc:spChg>
        <pc:spChg chg="add mod">
          <ac:chgData name="피티위즈(주)" userId="be105a1e-ef17-475a-a144-a250c389e8ce" providerId="ADAL" clId="{FAD60E39-CA47-482D-AB83-412D079713B7}" dt="2020-06-30T06:22:41.816" v="1425" actId="554"/>
          <ac:spMkLst>
            <pc:docMk/>
            <pc:sldMk cId="1876603473" sldId="662"/>
            <ac:spMk id="35" creationId="{AD03553D-F8BA-4E98-94CF-2DEDD3658962}"/>
          </ac:spMkLst>
        </pc:spChg>
        <pc:grpChg chg="add mod">
          <ac:chgData name="피티위즈(주)" userId="be105a1e-ef17-475a-a144-a250c389e8ce" providerId="ADAL" clId="{FAD60E39-CA47-482D-AB83-412D079713B7}" dt="2020-06-30T05:22:00.901" v="761" actId="1076"/>
          <ac:grpSpMkLst>
            <pc:docMk/>
            <pc:sldMk cId="1876603473" sldId="662"/>
            <ac:grpSpMk id="4" creationId="{79A39C9B-0F17-4E9C-B239-7798AE7249C0}"/>
          </ac:grpSpMkLst>
        </pc:grpChg>
        <pc:grpChg chg="add mod ord">
          <ac:chgData name="피티위즈(주)" userId="be105a1e-ef17-475a-a144-a250c389e8ce" providerId="ADAL" clId="{FAD60E39-CA47-482D-AB83-412D079713B7}" dt="2020-06-30T05:25:27.747" v="830" actId="166"/>
          <ac:grpSpMkLst>
            <pc:docMk/>
            <pc:sldMk cId="1876603473" sldId="662"/>
            <ac:grpSpMk id="16" creationId="{221DBD59-F020-44A8-9D9A-270206B445A5}"/>
          </ac:grpSpMkLst>
        </pc:grpChg>
        <pc:graphicFrameChg chg="del mod modGraphic">
          <ac:chgData name="피티위즈(주)" userId="be105a1e-ef17-475a-a144-a250c389e8ce" providerId="ADAL" clId="{FAD60E39-CA47-482D-AB83-412D079713B7}" dt="2020-06-30T06:13:44.269" v="1369" actId="478"/>
          <ac:graphicFrameMkLst>
            <pc:docMk/>
            <pc:sldMk cId="1876603473" sldId="662"/>
            <ac:graphicFrameMk id="19" creationId="{00000000-0000-0000-0000-000000000000}"/>
          </ac:graphicFrameMkLst>
        </pc:graphicFrameChg>
        <pc:graphicFrameChg chg="add mod">
          <ac:chgData name="피티위즈(주)" userId="be105a1e-ef17-475a-a144-a250c389e8ce" providerId="ADAL" clId="{FAD60E39-CA47-482D-AB83-412D079713B7}" dt="2020-06-30T05:23:46.524" v="789" actId="571"/>
          <ac:graphicFrameMkLst>
            <pc:docMk/>
            <pc:sldMk cId="1876603473" sldId="662"/>
            <ac:graphicFrameMk id="29" creationId="{D25FB20B-DB88-477B-B887-6B68D16D2EF1}"/>
          </ac:graphicFrameMkLst>
        </pc:graphicFrameChg>
        <pc:cxnChg chg="mod">
          <ac:chgData name="피티위즈(주)" userId="be105a1e-ef17-475a-a144-a250c389e8ce" providerId="ADAL" clId="{FAD60E39-CA47-482D-AB83-412D079713B7}" dt="2020-06-30T05:21:59.509" v="760" actId="164"/>
          <ac:cxnSpMkLst>
            <pc:docMk/>
            <pc:sldMk cId="1876603473" sldId="662"/>
            <ac:cxnSpMk id="8" creationId="{00000000-0000-0000-0000-000000000000}"/>
          </ac:cxnSpMkLst>
        </pc:cxnChg>
        <pc:cxnChg chg="mod">
          <ac:chgData name="피티위즈(주)" userId="be105a1e-ef17-475a-a144-a250c389e8ce" providerId="ADAL" clId="{FAD60E39-CA47-482D-AB83-412D079713B7}" dt="2020-06-30T05:21:59.509" v="760" actId="164"/>
          <ac:cxnSpMkLst>
            <pc:docMk/>
            <pc:sldMk cId="1876603473" sldId="662"/>
            <ac:cxnSpMk id="14" creationId="{00000000-0000-0000-0000-000000000000}"/>
          </ac:cxnSpMkLst>
        </pc:cxnChg>
      </pc:sldChg>
      <pc:sldChg chg="modSp">
        <pc:chgData name="피티위즈(주)" userId="be105a1e-ef17-475a-a144-a250c389e8ce" providerId="ADAL" clId="{FAD60E39-CA47-482D-AB83-412D079713B7}" dt="2020-06-30T00:59:11.496" v="13" actId="20577"/>
        <pc:sldMkLst>
          <pc:docMk/>
          <pc:sldMk cId="2971263555" sldId="682"/>
        </pc:sldMkLst>
        <pc:spChg chg="mod">
          <ac:chgData name="피티위즈(주)" userId="be105a1e-ef17-475a-a144-a250c389e8ce" providerId="ADAL" clId="{FAD60E39-CA47-482D-AB83-412D079713B7}" dt="2020-06-30T00:59:11.496" v="13" actId="20577"/>
          <ac:spMkLst>
            <pc:docMk/>
            <pc:sldMk cId="2971263555" sldId="682"/>
            <ac:spMk id="31" creationId="{97D54B3E-11E6-4915-BFF0-51429BA32A46}"/>
          </ac:spMkLst>
        </pc:spChg>
      </pc:sldChg>
      <pc:sldChg chg="addSp">
        <pc:chgData name="피티위즈(주)" userId="be105a1e-ef17-475a-a144-a250c389e8ce" providerId="ADAL" clId="{FAD60E39-CA47-482D-AB83-412D079713B7}" dt="2020-06-30T04:50:48.192" v="548"/>
        <pc:sldMkLst>
          <pc:docMk/>
          <pc:sldMk cId="0" sldId="684"/>
        </pc:sldMkLst>
        <pc:spChg chg="add">
          <ac:chgData name="피티위즈(주)" userId="be105a1e-ef17-475a-a144-a250c389e8ce" providerId="ADAL" clId="{FAD60E39-CA47-482D-AB83-412D079713B7}" dt="2020-06-30T04:50:48.192" v="548"/>
          <ac:spMkLst>
            <pc:docMk/>
            <pc:sldMk cId="0" sldId="684"/>
            <ac:spMk id="25" creationId="{8BF72EFC-7A45-45EB-B24F-FEA0841A2014}"/>
          </ac:spMkLst>
        </pc:spChg>
      </pc:sldChg>
      <pc:sldChg chg="modSp">
        <pc:chgData name="피티위즈(주)" userId="be105a1e-ef17-475a-a144-a250c389e8ce" providerId="ADAL" clId="{FAD60E39-CA47-482D-AB83-412D079713B7}" dt="2020-06-30T00:59:14.575" v="14" actId="20577"/>
        <pc:sldMkLst>
          <pc:docMk/>
          <pc:sldMk cId="117050613" sldId="692"/>
        </pc:sldMkLst>
        <pc:spChg chg="mod">
          <ac:chgData name="피티위즈(주)" userId="be105a1e-ef17-475a-a144-a250c389e8ce" providerId="ADAL" clId="{FAD60E39-CA47-482D-AB83-412D079713B7}" dt="2020-06-30T00:59:14.575" v="14" actId="20577"/>
          <ac:spMkLst>
            <pc:docMk/>
            <pc:sldMk cId="117050613" sldId="692"/>
            <ac:spMk id="37" creationId="{1F589D06-917D-4A26-84EF-82BAA018C4B4}"/>
          </ac:spMkLst>
        </pc:spChg>
      </pc:sldChg>
      <pc:sldChg chg="addSp modSp">
        <pc:chgData name="피티위즈(주)" userId="be105a1e-ef17-475a-a144-a250c389e8ce" providerId="ADAL" clId="{FAD60E39-CA47-482D-AB83-412D079713B7}" dt="2020-06-30T04:51:07.893" v="560" actId="166"/>
        <pc:sldMkLst>
          <pc:docMk/>
          <pc:sldMk cId="1845353455" sldId="702"/>
        </pc:sldMkLst>
        <pc:spChg chg="add mod ord">
          <ac:chgData name="피티위즈(주)" userId="be105a1e-ef17-475a-a144-a250c389e8ce" providerId="ADAL" clId="{FAD60E39-CA47-482D-AB83-412D079713B7}" dt="2020-06-30T04:51:07.893" v="560" actId="166"/>
          <ac:spMkLst>
            <pc:docMk/>
            <pc:sldMk cId="1845353455" sldId="702"/>
            <ac:spMk id="10" creationId="{687F43B5-F67E-44EF-9169-9B4A61E6044B}"/>
          </ac:spMkLst>
        </pc:spChg>
        <pc:spChg chg="add">
          <ac:chgData name="피티위즈(주)" userId="be105a1e-ef17-475a-a144-a250c389e8ce" providerId="ADAL" clId="{FAD60E39-CA47-482D-AB83-412D079713B7}" dt="2020-06-30T04:50:40.698" v="542"/>
          <ac:spMkLst>
            <pc:docMk/>
            <pc:sldMk cId="1845353455" sldId="702"/>
            <ac:spMk id="52" creationId="{A3AB266B-F0A7-4DD0-A73F-0349079BD8B0}"/>
          </ac:spMkLst>
        </pc:spChg>
      </pc:sldChg>
      <pc:sldChg chg="addSp modSp">
        <pc:chgData name="피티위즈(주)" userId="be105a1e-ef17-475a-a144-a250c389e8ce" providerId="ADAL" clId="{FAD60E39-CA47-482D-AB83-412D079713B7}" dt="2020-06-30T05:15:32.027" v="720" actId="12789"/>
        <pc:sldMkLst>
          <pc:docMk/>
          <pc:sldMk cId="2693963843" sldId="710"/>
        </pc:sldMkLst>
        <pc:spChg chg="add mod ord">
          <ac:chgData name="피티위즈(주)" userId="be105a1e-ef17-475a-a144-a250c389e8ce" providerId="ADAL" clId="{FAD60E39-CA47-482D-AB83-412D079713B7}" dt="2020-06-30T05:15:30.109" v="718" actId="164"/>
          <ac:spMkLst>
            <pc:docMk/>
            <pc:sldMk cId="2693963843" sldId="710"/>
            <ac:spMk id="2" creationId="{28E3E55E-FF96-4DD6-A8B7-BBEA1632329D}"/>
          </ac:spMkLst>
        </pc:spChg>
        <pc:spChg chg="add mod">
          <ac:chgData name="피티위즈(주)" userId="be105a1e-ef17-475a-a144-a250c389e8ce" providerId="ADAL" clId="{FAD60E39-CA47-482D-AB83-412D079713B7}" dt="2020-06-30T05:15:30.109" v="718" actId="164"/>
          <ac:spMkLst>
            <pc:docMk/>
            <pc:sldMk cId="2693963843" sldId="710"/>
            <ac:spMk id="29" creationId="{A6DAA146-4092-4EFE-9511-3FA5D63792D2}"/>
          </ac:spMkLst>
        </pc:spChg>
        <pc:spChg chg="mod">
          <ac:chgData name="피티위즈(주)" userId="be105a1e-ef17-475a-a144-a250c389e8ce" providerId="ADAL" clId="{FAD60E39-CA47-482D-AB83-412D079713B7}" dt="2020-06-30T00:57:35.753" v="6" actId="12788"/>
          <ac:spMkLst>
            <pc:docMk/>
            <pc:sldMk cId="2693963843" sldId="710"/>
            <ac:spMk id="79" creationId="{38D1290D-CA27-468D-88D9-92DBEB256ABA}"/>
          </ac:spMkLst>
        </pc:spChg>
        <pc:spChg chg="mod">
          <ac:chgData name="피티위즈(주)" userId="be105a1e-ef17-475a-a144-a250c389e8ce" providerId="ADAL" clId="{FAD60E39-CA47-482D-AB83-412D079713B7}" dt="2020-06-30T01:01:27.468" v="33" actId="692"/>
          <ac:spMkLst>
            <pc:docMk/>
            <pc:sldMk cId="2693963843" sldId="710"/>
            <ac:spMk id="89" creationId="{AA2D6259-31FE-484A-9D01-F82E56FAF383}"/>
          </ac:spMkLst>
        </pc:spChg>
        <pc:spChg chg="mod">
          <ac:chgData name="피티위즈(주)" userId="be105a1e-ef17-475a-a144-a250c389e8ce" providerId="ADAL" clId="{FAD60E39-CA47-482D-AB83-412D079713B7}" dt="2020-06-30T00:57:32.846" v="4" actId="12788"/>
          <ac:spMkLst>
            <pc:docMk/>
            <pc:sldMk cId="2693963843" sldId="710"/>
            <ac:spMk id="90" creationId="{459D1DD8-6723-4356-B4F5-055D490FFEC9}"/>
          </ac:spMkLst>
        </pc:spChg>
        <pc:spChg chg="mod">
          <ac:chgData name="피티위즈(주)" userId="be105a1e-ef17-475a-a144-a250c389e8ce" providerId="ADAL" clId="{FAD60E39-CA47-482D-AB83-412D079713B7}" dt="2020-06-30T00:57:34.576" v="5" actId="12788"/>
          <ac:spMkLst>
            <pc:docMk/>
            <pc:sldMk cId="2693963843" sldId="710"/>
            <ac:spMk id="91" creationId="{6DA56D17-4B6A-4F31-B4DF-22C3510BA90F}"/>
          </ac:spMkLst>
        </pc:spChg>
        <pc:grpChg chg="add mod">
          <ac:chgData name="피티위즈(주)" userId="be105a1e-ef17-475a-a144-a250c389e8ce" providerId="ADAL" clId="{FAD60E39-CA47-482D-AB83-412D079713B7}" dt="2020-06-30T05:15:32.027" v="720" actId="12789"/>
          <ac:grpSpMkLst>
            <pc:docMk/>
            <pc:sldMk cId="2693963843" sldId="710"/>
            <ac:grpSpMk id="3" creationId="{DD1474BC-34BF-41DE-ADB2-04CE562290BB}"/>
          </ac:grpSpMkLst>
        </pc:grpChg>
        <pc:grpChg chg="mod">
          <ac:chgData name="피티위즈(주)" userId="be105a1e-ef17-475a-a144-a250c389e8ce" providerId="ADAL" clId="{FAD60E39-CA47-482D-AB83-412D079713B7}" dt="2020-06-30T00:57:29.278" v="2" actId="12788"/>
          <ac:grpSpMkLst>
            <pc:docMk/>
            <pc:sldMk cId="2693963843" sldId="710"/>
            <ac:grpSpMk id="10" creationId="{B006F2E6-EA88-4651-9FA4-10ED7C483B70}"/>
          </ac:grpSpMkLst>
        </pc:grpChg>
        <pc:grpChg chg="mod">
          <ac:chgData name="피티위즈(주)" userId="be105a1e-ef17-475a-a144-a250c389e8ce" providerId="ADAL" clId="{FAD60E39-CA47-482D-AB83-412D079713B7}" dt="2020-06-30T00:57:29.278" v="2" actId="12788"/>
          <ac:grpSpMkLst>
            <pc:docMk/>
            <pc:sldMk cId="2693963843" sldId="710"/>
            <ac:grpSpMk id="11" creationId="{3C3A9464-33FB-4724-ADCC-579569561F1F}"/>
          </ac:grpSpMkLst>
        </pc:grpChg>
        <pc:grpChg chg="mod">
          <ac:chgData name="피티위즈(주)" userId="be105a1e-ef17-475a-a144-a250c389e8ce" providerId="ADAL" clId="{FAD60E39-CA47-482D-AB83-412D079713B7}" dt="2020-06-30T00:57:31.021" v="3" actId="12788"/>
          <ac:grpSpMkLst>
            <pc:docMk/>
            <pc:sldMk cId="2693963843" sldId="710"/>
            <ac:grpSpMk id="75" creationId="{A2937F88-FFA3-484D-AB25-56D86A3C89AA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5:10:45.809" v="709" actId="113"/>
        <pc:sldMkLst>
          <pc:docMk/>
          <pc:sldMk cId="2057130518" sldId="715"/>
        </pc:sldMkLst>
        <pc:spChg chg="del mod">
          <ac:chgData name="피티위즈(주)" userId="be105a1e-ef17-475a-a144-a250c389e8ce" providerId="ADAL" clId="{FAD60E39-CA47-482D-AB83-412D079713B7}" dt="2020-06-30T05:05:12.440" v="608" actId="478"/>
          <ac:spMkLst>
            <pc:docMk/>
            <pc:sldMk cId="2057130518" sldId="715"/>
            <ac:spMk id="4" creationId="{3A0D13B8-0752-4CF2-84FD-77E729731472}"/>
          </ac:spMkLst>
        </pc:spChg>
        <pc:spChg chg="mod">
          <ac:chgData name="피티위즈(주)" userId="be105a1e-ef17-475a-a144-a250c389e8ce" providerId="ADAL" clId="{FAD60E39-CA47-482D-AB83-412D079713B7}" dt="2020-06-30T05:05:48.675" v="617" actId="164"/>
          <ac:spMkLst>
            <pc:docMk/>
            <pc:sldMk cId="2057130518" sldId="715"/>
            <ac:spMk id="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5:48.675" v="617" actId="164"/>
          <ac:spMkLst>
            <pc:docMk/>
            <pc:sldMk cId="2057130518" sldId="715"/>
            <ac:spMk id="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7:46.097" v="651" actId="1076"/>
          <ac:spMkLst>
            <pc:docMk/>
            <pc:sldMk cId="2057130518" sldId="715"/>
            <ac:spMk id="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5:05:41.222" v="613" actId="164"/>
          <ac:spMkLst>
            <pc:docMk/>
            <pc:sldMk cId="2057130518" sldId="715"/>
            <ac:spMk id="14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5:05:12.440" v="608" actId="478"/>
          <ac:spMkLst>
            <pc:docMk/>
            <pc:sldMk cId="2057130518" sldId="715"/>
            <ac:spMk id="25" creationId="{C02CEFD6-B1B5-4DC3-AA77-6059A3FE22B6}"/>
          </ac:spMkLst>
        </pc:spChg>
        <pc:spChg chg="add mod">
          <ac:chgData name="피티위즈(주)" userId="be105a1e-ef17-475a-a144-a250c389e8ce" providerId="ADAL" clId="{FAD60E39-CA47-482D-AB83-412D079713B7}" dt="2020-06-30T05:05:16.690" v="611" actId="164"/>
          <ac:spMkLst>
            <pc:docMk/>
            <pc:sldMk cId="2057130518" sldId="715"/>
            <ac:spMk id="26" creationId="{9F337667-3B78-4F94-A22A-36A29789D501}"/>
          </ac:spMkLst>
        </pc:spChg>
        <pc:spChg chg="add mod">
          <ac:chgData name="피티위즈(주)" userId="be105a1e-ef17-475a-a144-a250c389e8ce" providerId="ADAL" clId="{FAD60E39-CA47-482D-AB83-412D079713B7}" dt="2020-06-30T05:10:45.809" v="709" actId="113"/>
          <ac:spMkLst>
            <pc:docMk/>
            <pc:sldMk cId="2057130518" sldId="715"/>
            <ac:spMk id="27" creationId="{85086861-0120-4A53-94BF-8CB1A119B8C6}"/>
          </ac:spMkLst>
        </pc:spChg>
        <pc:spChg chg="add del">
          <ac:chgData name="피티위즈(주)" userId="be105a1e-ef17-475a-a144-a250c389e8ce" providerId="ADAL" clId="{FAD60E39-CA47-482D-AB83-412D079713B7}" dt="2020-06-30T05:06:34.362" v="635" actId="478"/>
          <ac:spMkLst>
            <pc:docMk/>
            <pc:sldMk cId="2057130518" sldId="715"/>
            <ac:spMk id="28" creationId="{AE7787E3-A1AA-4873-AF48-DF346C191E65}"/>
          </ac:spMkLst>
        </pc:spChg>
        <pc:spChg chg="mod">
          <ac:chgData name="피티위즈(주)" userId="be105a1e-ef17-475a-a144-a250c389e8ce" providerId="ADAL" clId="{FAD60E39-CA47-482D-AB83-412D079713B7}" dt="2020-06-30T05:07:15.206" v="646" actId="14100"/>
          <ac:spMkLst>
            <pc:docMk/>
            <pc:sldMk cId="2057130518" sldId="715"/>
            <ac:spMk id="42" creationId="{61810A00-1345-4B3F-B2BD-A91C4166B4A9}"/>
          </ac:spMkLst>
        </pc:spChg>
        <pc:spChg chg="mod">
          <ac:chgData name="피티위즈(주)" userId="be105a1e-ef17-475a-a144-a250c389e8ce" providerId="ADAL" clId="{FAD60E39-CA47-482D-AB83-412D079713B7}" dt="2020-06-30T05:07:15.206" v="646" actId="14100"/>
          <ac:spMkLst>
            <pc:docMk/>
            <pc:sldMk cId="2057130518" sldId="715"/>
            <ac:spMk id="43" creationId="{B002392B-AD2C-4184-8214-62C7E975D41F}"/>
          </ac:spMkLst>
        </pc:spChg>
        <pc:spChg chg="mod">
          <ac:chgData name="피티위즈(주)" userId="be105a1e-ef17-475a-a144-a250c389e8ce" providerId="ADAL" clId="{FAD60E39-CA47-482D-AB83-412D079713B7}" dt="2020-06-30T05:06:10.534" v="626"/>
          <ac:spMkLst>
            <pc:docMk/>
            <pc:sldMk cId="2057130518" sldId="715"/>
            <ac:spMk id="44" creationId="{97684B82-E2D5-4851-ABD9-56510D8F4F85}"/>
          </ac:spMkLst>
        </pc:spChg>
        <pc:spChg chg="del">
          <ac:chgData name="피티위즈(주)" userId="be105a1e-ef17-475a-a144-a250c389e8ce" providerId="ADAL" clId="{FAD60E39-CA47-482D-AB83-412D079713B7}" dt="2020-06-30T05:08:14.690" v="661" actId="478"/>
          <ac:spMkLst>
            <pc:docMk/>
            <pc:sldMk cId="2057130518" sldId="715"/>
            <ac:spMk id="45" creationId="{74E65723-69E0-463B-83DE-D794ADCADE05}"/>
          </ac:spMkLst>
        </pc:spChg>
        <pc:spChg chg="mod">
          <ac:chgData name="피티위즈(주)" userId="be105a1e-ef17-475a-a144-a250c389e8ce" providerId="ADAL" clId="{FAD60E39-CA47-482D-AB83-412D079713B7}" dt="2020-06-30T05:06:16.081" v="629"/>
          <ac:spMkLst>
            <pc:docMk/>
            <pc:sldMk cId="2057130518" sldId="715"/>
            <ac:spMk id="46" creationId="{A5EB8A85-50B2-40D4-8825-52E8158CD5A3}"/>
          </ac:spMkLst>
        </pc:spChg>
        <pc:spChg chg="del mod">
          <ac:chgData name="피티위즈(주)" userId="be105a1e-ef17-475a-a144-a250c389e8ce" providerId="ADAL" clId="{FAD60E39-CA47-482D-AB83-412D079713B7}" dt="2020-06-30T05:07:42.284" v="649" actId="478"/>
          <ac:spMkLst>
            <pc:docMk/>
            <pc:sldMk cId="2057130518" sldId="715"/>
            <ac:spMk id="48" creationId="{06B6E705-B8B0-4084-A254-529FA135B36C}"/>
          </ac:spMkLst>
        </pc:spChg>
        <pc:spChg chg="mod">
          <ac:chgData name="피티위즈(주)" userId="be105a1e-ef17-475a-a144-a250c389e8ce" providerId="ADAL" clId="{FAD60E39-CA47-482D-AB83-412D079713B7}" dt="2020-06-30T05:10:25.457" v="697" actId="1076"/>
          <ac:spMkLst>
            <pc:docMk/>
            <pc:sldMk cId="2057130518" sldId="715"/>
            <ac:spMk id="49" creationId="{371022E9-D280-4A64-BEA3-BA1C01116358}"/>
          </ac:spMkLst>
        </pc:spChg>
        <pc:spChg chg="add del">
          <ac:chgData name="피티위즈(주)" userId="be105a1e-ef17-475a-a144-a250c389e8ce" providerId="ADAL" clId="{FAD60E39-CA47-482D-AB83-412D079713B7}" dt="2020-06-30T05:06:34.362" v="635" actId="478"/>
          <ac:spMkLst>
            <pc:docMk/>
            <pc:sldMk cId="2057130518" sldId="715"/>
            <ac:spMk id="50" creationId="{851090DD-7333-44A7-86A1-6DD2A72D0340}"/>
          </ac:spMkLst>
        </pc:spChg>
        <pc:spChg chg="add mod">
          <ac:chgData name="피티위즈(주)" userId="be105a1e-ef17-475a-a144-a250c389e8ce" providerId="ADAL" clId="{FAD60E39-CA47-482D-AB83-412D079713B7}" dt="2020-06-30T05:08:09.643" v="659" actId="164"/>
          <ac:spMkLst>
            <pc:docMk/>
            <pc:sldMk cId="2057130518" sldId="715"/>
            <ac:spMk id="51" creationId="{4EA680C9-45BB-435B-851A-C38166FDBEE0}"/>
          </ac:spMkLst>
        </pc:spChg>
        <pc:spChg chg="add mod">
          <ac:chgData name="피티위즈(주)" userId="be105a1e-ef17-475a-a144-a250c389e8ce" providerId="ADAL" clId="{FAD60E39-CA47-482D-AB83-412D079713B7}" dt="2020-06-30T05:08:09.643" v="659" actId="164"/>
          <ac:spMkLst>
            <pc:docMk/>
            <pc:sldMk cId="2057130518" sldId="715"/>
            <ac:spMk id="52" creationId="{3EB45A45-3D54-4083-AE4E-639006E898B0}"/>
          </ac:spMkLst>
        </pc:spChg>
        <pc:grpChg chg="mod">
          <ac:chgData name="피티위즈(주)" userId="be105a1e-ef17-475a-a144-a250c389e8ce" providerId="ADAL" clId="{FAD60E39-CA47-482D-AB83-412D079713B7}" dt="2020-06-30T05:10:32.332" v="700" actId="12788"/>
          <ac:grpSpMkLst>
            <pc:docMk/>
            <pc:sldMk cId="2057130518" sldId="715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10:38.215" v="703" actId="12789"/>
          <ac:grpSpMkLst>
            <pc:docMk/>
            <pc:sldMk cId="2057130518" sldId="715"/>
            <ac:grpSpMk id="5" creationId="{BD24A53F-3C4D-4E3D-AEB7-B28DFEAD512A}"/>
          </ac:grpSpMkLst>
        </pc:grpChg>
        <pc:grpChg chg="add mod ord">
          <ac:chgData name="피티위즈(주)" userId="be105a1e-ef17-475a-a144-a250c389e8ce" providerId="ADAL" clId="{FAD60E39-CA47-482D-AB83-412D079713B7}" dt="2020-06-30T05:10:32.332" v="700" actId="12788"/>
          <ac:grpSpMkLst>
            <pc:docMk/>
            <pc:sldMk cId="2057130518" sldId="715"/>
            <ac:grpSpMk id="6" creationId="{FDF0AEF9-A460-4482-9844-F1EAC27A7550}"/>
          </ac:grpSpMkLst>
        </pc:grpChg>
        <pc:grpChg chg="add mod">
          <ac:chgData name="피티위즈(주)" userId="be105a1e-ef17-475a-a144-a250c389e8ce" providerId="ADAL" clId="{FAD60E39-CA47-482D-AB83-412D079713B7}" dt="2020-06-30T05:10:35.760" v="701" actId="1076"/>
          <ac:grpSpMkLst>
            <pc:docMk/>
            <pc:sldMk cId="2057130518" sldId="715"/>
            <ac:grpSpMk id="9" creationId="{D0B3C38D-9D39-4F56-BD15-9FAD12AA9F7B}"/>
          </ac:grpSpMkLst>
        </pc:grpChg>
        <pc:grpChg chg="add del mod">
          <ac:chgData name="피티위즈(주)" userId="be105a1e-ef17-475a-a144-a250c389e8ce" providerId="ADAL" clId="{FAD60E39-CA47-482D-AB83-412D079713B7}" dt="2020-06-30T05:10:30.316" v="699" actId="478"/>
          <ac:grpSpMkLst>
            <pc:docMk/>
            <pc:sldMk cId="2057130518" sldId="715"/>
            <ac:grpSpMk id="11" creationId="{3DAEA8A1-5CF2-42E8-93DF-D4B1EED8D9FE}"/>
          </ac:grpSpMkLst>
        </pc:grpChg>
        <pc:grpChg chg="add del">
          <ac:chgData name="피티위즈(주)" userId="be105a1e-ef17-475a-a144-a250c389e8ce" providerId="ADAL" clId="{FAD60E39-CA47-482D-AB83-412D079713B7}" dt="2020-06-30T05:05:53.143" v="620" actId="478"/>
          <ac:grpSpMkLst>
            <pc:docMk/>
            <pc:sldMk cId="2057130518" sldId="715"/>
            <ac:grpSpMk id="29" creationId="{43EF7D26-16E5-4DCE-B198-B3504B99A5AF}"/>
          </ac:grpSpMkLst>
        </pc:grpChg>
        <pc:grpChg chg="add del mod ord">
          <ac:chgData name="피티위즈(주)" userId="be105a1e-ef17-475a-a144-a250c389e8ce" providerId="ADAL" clId="{FAD60E39-CA47-482D-AB83-412D079713B7}" dt="2020-06-30T05:10:29.238" v="698" actId="478"/>
          <ac:grpSpMkLst>
            <pc:docMk/>
            <pc:sldMk cId="2057130518" sldId="715"/>
            <ac:grpSpMk id="39" creationId="{F59AEC55-F875-49B0-BB7C-6DEEB0729037}"/>
          </ac:grpSpMkLst>
        </pc:grpChg>
        <pc:picChg chg="add del mod">
          <ac:chgData name="피티위즈(주)" userId="be105a1e-ef17-475a-a144-a250c389e8ce" providerId="ADAL" clId="{FAD60E39-CA47-482D-AB83-412D079713B7}" dt="2020-06-30T05:07:03.534" v="644" actId="1076"/>
          <ac:picMkLst>
            <pc:docMk/>
            <pc:sldMk cId="2057130518" sldId="715"/>
            <ac:picMk id="41" creationId="{84F74E9F-5EF7-4CFC-8AB0-4DC148DF43A4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6:12:08.051" v="1320" actId="478"/>
        <pc:sldMkLst>
          <pc:docMk/>
          <pc:sldMk cId="2971263555" sldId="716"/>
        </pc:sldMkLst>
        <pc:spChg chg="add">
          <ac:chgData name="피티위즈(주)" userId="be105a1e-ef17-475a-a144-a250c389e8ce" providerId="ADAL" clId="{FAD60E39-CA47-482D-AB83-412D079713B7}" dt="2020-06-30T04:50:47.697" v="547"/>
          <ac:spMkLst>
            <pc:docMk/>
            <pc:sldMk cId="2971263555" sldId="716"/>
            <ac:spMk id="58" creationId="{A429FE2B-EF71-407C-A1E2-3C2D37383E28}"/>
          </ac:spMkLst>
        </pc:spChg>
        <pc:picChg chg="del mod">
          <ac:chgData name="피티위즈(주)" userId="be105a1e-ef17-475a-a144-a250c389e8ce" providerId="ADAL" clId="{FAD60E39-CA47-482D-AB83-412D079713B7}" dt="2020-06-30T06:12:08.051" v="1320" actId="478"/>
          <ac:picMkLst>
            <pc:docMk/>
            <pc:sldMk cId="2971263555" sldId="716"/>
            <ac:picMk id="71" creationId="{9D12A0DF-835D-4C35-9FF8-BFFCC5368FE0}"/>
          </ac:picMkLst>
        </pc:picChg>
      </pc:sldChg>
      <pc:sldChg chg="addSp delSp modSp modAnim">
        <pc:chgData name="피티위즈(주)" userId="be105a1e-ef17-475a-a144-a250c389e8ce" providerId="ADAL" clId="{FAD60E39-CA47-482D-AB83-412D079713B7}" dt="2020-06-30T04:57:12.013" v="600" actId="12788"/>
        <pc:sldMkLst>
          <pc:docMk/>
          <pc:sldMk cId="2366807292" sldId="717"/>
        </pc:sldMkLst>
        <pc:spChg chg="del mod">
          <ac:chgData name="피티위즈(주)" userId="be105a1e-ef17-475a-a144-a250c389e8ce" providerId="ADAL" clId="{FAD60E39-CA47-482D-AB83-412D079713B7}" dt="2020-06-30T01:05:17.765" v="35" actId="478"/>
          <ac:spMkLst>
            <pc:docMk/>
            <pc:sldMk cId="2366807292" sldId="717"/>
            <ac:spMk id="21" creationId="{572426E9-0DEA-4475-8147-ADAF8ADD13F1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2" creationId="{C023D71E-6059-4C3E-91C0-E9D6FA00B643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3" creationId="{3AA42952-263F-4843-A692-E0E28EC21A14}"/>
          </ac:spMkLst>
        </pc:spChg>
        <pc:spChg chg="add mod">
          <ac:chgData name="피티위즈(주)" userId="be105a1e-ef17-475a-a144-a250c389e8ce" providerId="ADAL" clId="{FAD60E39-CA47-482D-AB83-412D079713B7}" dt="2020-06-30T01:51:18.293" v="301" actId="164"/>
          <ac:spMkLst>
            <pc:docMk/>
            <pc:sldMk cId="2366807292" sldId="717"/>
            <ac:spMk id="24" creationId="{85B921A6-4E3C-4D5D-87B5-252934B851F6}"/>
          </ac:spMkLst>
        </pc:spChg>
        <pc:spChg chg="add mod">
          <ac:chgData name="피티위즈(주)" userId="be105a1e-ef17-475a-a144-a250c389e8ce" providerId="ADAL" clId="{FAD60E39-CA47-482D-AB83-412D079713B7}" dt="2020-06-30T01:55:37.360" v="328" actId="164"/>
          <ac:spMkLst>
            <pc:docMk/>
            <pc:sldMk cId="2366807292" sldId="717"/>
            <ac:spMk id="26" creationId="{0165FFAB-D671-45FD-A531-4446309D3D26}"/>
          </ac:spMkLst>
        </pc:spChg>
        <pc:spChg chg="add mod">
          <ac:chgData name="피티위즈(주)" userId="be105a1e-ef17-475a-a144-a250c389e8ce" providerId="ADAL" clId="{FAD60E39-CA47-482D-AB83-412D079713B7}" dt="2020-06-30T01:55:37.360" v="328" actId="164"/>
          <ac:spMkLst>
            <pc:docMk/>
            <pc:sldMk cId="2366807292" sldId="717"/>
            <ac:spMk id="27" creationId="{58F1F333-F71C-4E85-B5B8-27AA04BD699A}"/>
          </ac:spMkLst>
        </pc:spChg>
        <pc:spChg chg="mod">
          <ac:chgData name="피티위즈(주)" userId="be105a1e-ef17-475a-a144-a250c389e8ce" providerId="ADAL" clId="{FAD60E39-CA47-482D-AB83-412D079713B7}" dt="2020-06-30T01:55:35.682" v="326" actId="1076"/>
          <ac:spMkLst>
            <pc:docMk/>
            <pc:sldMk cId="2366807292" sldId="717"/>
            <ac:spMk id="2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2:33:06.438" v="467" actId="1076"/>
          <ac:spMkLst>
            <pc:docMk/>
            <pc:sldMk cId="2366807292" sldId="717"/>
            <ac:spMk id="3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2:33:06.438" v="467" actId="1076"/>
          <ac:spMkLst>
            <pc:docMk/>
            <pc:sldMk cId="2366807292" sldId="717"/>
            <ac:spMk id="31" creationId="{00000000-0000-0000-0000-000000000000}"/>
          </ac:spMkLst>
        </pc:spChg>
        <pc:spChg chg="add del">
          <ac:chgData name="피티위즈(주)" userId="be105a1e-ef17-475a-a144-a250c389e8ce" providerId="ADAL" clId="{FAD60E39-CA47-482D-AB83-412D079713B7}" dt="2020-06-30T01:57:23.544" v="360" actId="478"/>
          <ac:spMkLst>
            <pc:docMk/>
            <pc:sldMk cId="2366807292" sldId="717"/>
            <ac:spMk id="32" creationId="{5E0A52BF-E722-4C45-8F74-45C09F350407}"/>
          </ac:spMkLst>
        </pc:spChg>
        <pc:spChg chg="add mod">
          <ac:chgData name="피티위즈(주)" userId="be105a1e-ef17-475a-a144-a250c389e8ce" providerId="ADAL" clId="{FAD60E39-CA47-482D-AB83-412D079713B7}" dt="2020-06-30T01:59:09.123" v="384" actId="164"/>
          <ac:spMkLst>
            <pc:docMk/>
            <pc:sldMk cId="2366807292" sldId="717"/>
            <ac:spMk id="35" creationId="{3FEE0886-327F-4CF3-B3E4-C9579E0424AF}"/>
          </ac:spMkLst>
        </pc:spChg>
        <pc:spChg chg="add mod">
          <ac:chgData name="피티위즈(주)" userId="be105a1e-ef17-475a-a144-a250c389e8ce" providerId="ADAL" clId="{FAD60E39-CA47-482D-AB83-412D079713B7}" dt="2020-06-30T01:57:42.796" v="363" actId="164"/>
          <ac:spMkLst>
            <pc:docMk/>
            <pc:sldMk cId="2366807292" sldId="717"/>
            <ac:spMk id="37" creationId="{7D030BBE-6F6F-4EA1-BD32-48F894DCFD8C}"/>
          </ac:spMkLst>
        </pc:spChg>
        <pc:spChg chg="add mod">
          <ac:chgData name="피티위즈(주)" userId="be105a1e-ef17-475a-a144-a250c389e8ce" providerId="ADAL" clId="{FAD60E39-CA47-482D-AB83-412D079713B7}" dt="2020-06-30T01:57:42.796" v="363" actId="164"/>
          <ac:spMkLst>
            <pc:docMk/>
            <pc:sldMk cId="2366807292" sldId="717"/>
            <ac:spMk id="38" creationId="{F0EAD565-2D21-4270-AD14-21EC0C8BF929}"/>
          </ac:spMkLst>
        </pc:spChg>
        <pc:spChg chg="add mod">
          <ac:chgData name="피티위즈(주)" userId="be105a1e-ef17-475a-a144-a250c389e8ce" providerId="ADAL" clId="{FAD60E39-CA47-482D-AB83-412D079713B7}" dt="2020-06-30T01:58:02.845" v="368" actId="164"/>
          <ac:spMkLst>
            <pc:docMk/>
            <pc:sldMk cId="2366807292" sldId="717"/>
            <ac:spMk id="40" creationId="{30900394-69F2-4705-BE18-7E588823C7DF}"/>
          </ac:spMkLst>
        </pc:spChg>
        <pc:spChg chg="add mod">
          <ac:chgData name="피티위즈(주)" userId="be105a1e-ef17-475a-a144-a250c389e8ce" providerId="ADAL" clId="{FAD60E39-CA47-482D-AB83-412D079713B7}" dt="2020-06-30T01:58:02.845" v="368" actId="164"/>
          <ac:spMkLst>
            <pc:docMk/>
            <pc:sldMk cId="2366807292" sldId="717"/>
            <ac:spMk id="41" creationId="{FD1CCC2A-BE24-4040-827C-F57AB2736E3F}"/>
          </ac:spMkLst>
        </pc:spChg>
        <pc:spChg chg="add mod">
          <ac:chgData name="피티위즈(주)" userId="be105a1e-ef17-475a-a144-a250c389e8ce" providerId="ADAL" clId="{FAD60E39-CA47-482D-AB83-412D079713B7}" dt="2020-06-30T01:58:52.293" v="382" actId="20577"/>
          <ac:spMkLst>
            <pc:docMk/>
            <pc:sldMk cId="2366807292" sldId="717"/>
            <ac:spMk id="42" creationId="{0F25D6BF-D440-434B-95FE-11875FC28F26}"/>
          </ac:spMkLst>
        </pc:spChg>
        <pc:spChg chg="add del mod">
          <ac:chgData name="피티위즈(주)" userId="be105a1e-ef17-475a-a144-a250c389e8ce" providerId="ADAL" clId="{FAD60E39-CA47-482D-AB83-412D079713B7}" dt="2020-06-30T01:58:48.917" v="381" actId="478"/>
          <ac:spMkLst>
            <pc:docMk/>
            <pc:sldMk cId="2366807292" sldId="717"/>
            <ac:spMk id="43" creationId="{BEB6205E-7DD1-41F4-ACFC-9BA151098119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4" creationId="{97241B81-92C3-4C39-9046-13777825E9E2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5" creationId="{19AF0E34-9DD9-4C07-A969-46DAEE724853}"/>
          </ac:spMkLst>
        </pc:spChg>
        <pc:spChg chg="add del mod">
          <ac:chgData name="피티위즈(주)" userId="be105a1e-ef17-475a-a144-a250c389e8ce" providerId="ADAL" clId="{FAD60E39-CA47-482D-AB83-412D079713B7}" dt="2020-06-30T02:12:38.662" v="415" actId="478"/>
          <ac:spMkLst>
            <pc:docMk/>
            <pc:sldMk cId="2366807292" sldId="717"/>
            <ac:spMk id="46" creationId="{BFDE6AD4-F5A6-437F-923C-594A5B732E89}"/>
          </ac:spMkLst>
        </pc:spChg>
        <pc:spChg chg="add del mod">
          <ac:chgData name="피티위즈(주)" userId="be105a1e-ef17-475a-a144-a250c389e8ce" providerId="ADAL" clId="{FAD60E39-CA47-482D-AB83-412D079713B7}" dt="2020-06-30T02:12:55.308" v="420" actId="478"/>
          <ac:spMkLst>
            <pc:docMk/>
            <pc:sldMk cId="2366807292" sldId="717"/>
            <ac:spMk id="47" creationId="{A853A70E-D899-4507-A88C-0AE880D6476D}"/>
          </ac:spMkLst>
        </pc:spChg>
        <pc:spChg chg="add mod">
          <ac:chgData name="피티위즈(주)" userId="be105a1e-ef17-475a-a144-a250c389e8ce" providerId="ADAL" clId="{FAD60E39-CA47-482D-AB83-412D079713B7}" dt="2020-06-30T04:57:08.757" v="599" actId="14100"/>
          <ac:spMkLst>
            <pc:docMk/>
            <pc:sldMk cId="2366807292" sldId="717"/>
            <ac:spMk id="49" creationId="{2C08E191-3349-47E8-A08D-D79B64AA23CB}"/>
          </ac:spMkLst>
        </pc:spChg>
        <pc:spChg chg="add mod">
          <ac:chgData name="피티위즈(주)" userId="be105a1e-ef17-475a-a144-a250c389e8ce" providerId="ADAL" clId="{FAD60E39-CA47-482D-AB83-412D079713B7}" dt="2020-06-30T04:57:08.757" v="599" actId="14100"/>
          <ac:spMkLst>
            <pc:docMk/>
            <pc:sldMk cId="2366807292" sldId="717"/>
            <ac:spMk id="50" creationId="{1B1B7943-C6E4-4B5E-8C37-A2D84155EF22}"/>
          </ac:spMkLst>
        </pc:spChg>
        <pc:spChg chg="add mod">
          <ac:chgData name="피티위즈(주)" userId="be105a1e-ef17-475a-a144-a250c389e8ce" providerId="ADAL" clId="{FAD60E39-CA47-482D-AB83-412D079713B7}" dt="2020-06-30T02:34:06.994" v="474" actId="164"/>
          <ac:spMkLst>
            <pc:docMk/>
            <pc:sldMk cId="2366807292" sldId="717"/>
            <ac:spMk id="51" creationId="{DC92E1CE-ADB3-499D-93C1-3B886D39DB1E}"/>
          </ac:spMkLst>
        </pc:spChg>
        <pc:spChg chg="add mod">
          <ac:chgData name="피티위즈(주)" userId="be105a1e-ef17-475a-a144-a250c389e8ce" providerId="ADAL" clId="{FAD60E39-CA47-482D-AB83-412D079713B7}" dt="2020-06-30T02:34:06.994" v="474" actId="164"/>
          <ac:spMkLst>
            <pc:docMk/>
            <pc:sldMk cId="2366807292" sldId="717"/>
            <ac:spMk id="52" creationId="{25589AC6-7C46-4B13-8BA7-84970AB23796}"/>
          </ac:spMkLst>
        </pc:spChg>
        <pc:spChg chg="mod">
          <ac:chgData name="피티위즈(주)" userId="be105a1e-ef17-475a-a144-a250c389e8ce" providerId="ADAL" clId="{FAD60E39-CA47-482D-AB83-412D079713B7}" dt="2020-06-30T00:58:21.992" v="7" actId="207"/>
          <ac:spMkLst>
            <pc:docMk/>
            <pc:sldMk cId="2366807292" sldId="717"/>
            <ac:spMk id="56" creationId="{00BBD533-0A32-46C2-841C-800A7D2E68C2}"/>
          </ac:spMkLst>
        </pc:spChg>
        <pc:spChg chg="mod">
          <ac:chgData name="피티위즈(주)" userId="be105a1e-ef17-475a-a144-a250c389e8ce" providerId="ADAL" clId="{FAD60E39-CA47-482D-AB83-412D079713B7}" dt="2020-06-30T00:59:00.608" v="12" actId="207"/>
          <ac:spMkLst>
            <pc:docMk/>
            <pc:sldMk cId="2366807292" sldId="717"/>
            <ac:spMk id="57" creationId="{75F4D436-1E06-40C4-B6D9-025934E53B76}"/>
          </ac:spMkLst>
        </pc:spChg>
        <pc:grpChg chg="add del mod">
          <ac:chgData name="피티위즈(주)" userId="be105a1e-ef17-475a-a144-a250c389e8ce" providerId="ADAL" clId="{FAD60E39-CA47-482D-AB83-412D079713B7}" dt="2020-06-30T01:51:26.092" v="304" actId="478"/>
          <ac:grpSpMkLst>
            <pc:docMk/>
            <pc:sldMk cId="2366807292" sldId="717"/>
            <ac:grpSpMk id="2" creationId="{E519F370-DA06-4E2A-B4AF-C8DFB1BFB3F6}"/>
          </ac:grpSpMkLst>
        </pc:grpChg>
        <pc:grpChg chg="add del mod">
          <ac:chgData name="피티위즈(주)" userId="be105a1e-ef17-475a-a144-a250c389e8ce" providerId="ADAL" clId="{FAD60E39-CA47-482D-AB83-412D079713B7}" dt="2020-06-30T01:55:42.736" v="330" actId="478"/>
          <ac:grpSpMkLst>
            <pc:docMk/>
            <pc:sldMk cId="2366807292" sldId="717"/>
            <ac:grpSpMk id="3" creationId="{D41E8257-9434-4EDB-8E34-6DE50A21D19A}"/>
          </ac:grpSpMkLst>
        </pc:grpChg>
        <pc:grpChg chg="add mod">
          <ac:chgData name="피티위즈(주)" userId="be105a1e-ef17-475a-a144-a250c389e8ce" providerId="ADAL" clId="{FAD60E39-CA47-482D-AB83-412D079713B7}" dt="2020-06-30T01:59:09.123" v="384" actId="164"/>
          <ac:grpSpMkLst>
            <pc:docMk/>
            <pc:sldMk cId="2366807292" sldId="717"/>
            <ac:grpSpMk id="4" creationId="{8E1962A8-4818-46DD-952A-0721517CC245}"/>
          </ac:grpSpMkLst>
        </pc:grpChg>
        <pc:grpChg chg="add mod">
          <ac:chgData name="피티위즈(주)" userId="be105a1e-ef17-475a-a144-a250c389e8ce" providerId="ADAL" clId="{FAD60E39-CA47-482D-AB83-412D079713B7}" dt="2020-06-30T02:32:58.753" v="465" actId="1035"/>
          <ac:grpSpMkLst>
            <pc:docMk/>
            <pc:sldMk cId="2366807292" sldId="717"/>
            <ac:grpSpMk id="6" creationId="{0272BA0F-7971-4AF9-94B7-206EAFB52643}"/>
          </ac:grpSpMkLst>
        </pc:grpChg>
        <pc:grpChg chg="add del mod">
          <ac:chgData name="피티위즈(주)" userId="be105a1e-ef17-475a-a144-a250c389e8ce" providerId="ADAL" clId="{FAD60E39-CA47-482D-AB83-412D079713B7}" dt="2020-06-30T01:59:15.842" v="387" actId="478"/>
          <ac:grpSpMkLst>
            <pc:docMk/>
            <pc:sldMk cId="2366807292" sldId="717"/>
            <ac:grpSpMk id="7" creationId="{BC4B7BD2-F989-4321-8A0B-12DDAD2E688F}"/>
          </ac:grpSpMkLst>
        </pc:grpChg>
        <pc:grpChg chg="add del mod">
          <ac:chgData name="피티위즈(주)" userId="be105a1e-ef17-475a-a144-a250c389e8ce" providerId="ADAL" clId="{FAD60E39-CA47-482D-AB83-412D079713B7}" dt="2020-06-30T02:35:57.610" v="502" actId="478"/>
          <ac:grpSpMkLst>
            <pc:docMk/>
            <pc:sldMk cId="2366807292" sldId="717"/>
            <ac:grpSpMk id="8" creationId="{7671A390-3358-436F-9041-C2837FAC5D55}"/>
          </ac:grpSpMkLst>
        </pc:grpChg>
        <pc:grpChg chg="add mod">
          <ac:chgData name="피티위즈(주)" userId="be105a1e-ef17-475a-a144-a250c389e8ce" providerId="ADAL" clId="{FAD60E39-CA47-482D-AB83-412D079713B7}" dt="2020-06-30T04:57:12.013" v="600" actId="12788"/>
          <ac:grpSpMkLst>
            <pc:docMk/>
            <pc:sldMk cId="2366807292" sldId="717"/>
            <ac:grpSpMk id="9" creationId="{7AA2A004-6EC2-413C-9919-F1215A6B59BC}"/>
          </ac:grpSpMkLst>
        </pc:grpChg>
        <pc:picChg chg="add mod">
          <ac:chgData name="피티위즈(주)" userId="be105a1e-ef17-475a-a144-a250c389e8ce" providerId="ADAL" clId="{FAD60E39-CA47-482D-AB83-412D079713B7}" dt="2020-06-30T01:57:18.962" v="359" actId="14100"/>
          <ac:picMkLst>
            <pc:docMk/>
            <pc:sldMk cId="2366807292" sldId="717"/>
            <ac:picMk id="36" creationId="{51A4AE35-C275-42A5-AFAC-45E669AE582C}"/>
          </ac:picMkLst>
        </pc:picChg>
        <pc:picChg chg="add del mod">
          <ac:chgData name="피티위즈(주)" userId="be105a1e-ef17-475a-a144-a250c389e8ce" providerId="ADAL" clId="{FAD60E39-CA47-482D-AB83-412D079713B7}" dt="2020-06-30T02:16:08.623" v="457" actId="478"/>
          <ac:picMkLst>
            <pc:docMk/>
            <pc:sldMk cId="2366807292" sldId="717"/>
            <ac:picMk id="48" creationId="{9E00DF4C-7AA5-4B77-B12B-D8F9AF7004F5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7:02:46.663" v="2022" actId="1076"/>
        <pc:sldMkLst>
          <pc:docMk/>
          <pc:sldMk cId="77479110" sldId="718"/>
        </pc:sldMkLst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1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19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6:49:38.336" v="1761" actId="478"/>
          <ac:spMkLst>
            <pc:docMk/>
            <pc:sldMk cId="77479110" sldId="718"/>
            <ac:spMk id="2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21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6:49:23.305" v="1749" actId="478"/>
          <ac:spMkLst>
            <pc:docMk/>
            <pc:sldMk cId="77479110" sldId="718"/>
            <ac:spMk id="22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6:48:12.352" v="1736" actId="478"/>
          <ac:spMkLst>
            <pc:docMk/>
            <pc:sldMk cId="77479110" sldId="718"/>
            <ac:spMk id="37" creationId="{F2265B6A-EB4D-45E3-9160-5621DF1B68B2}"/>
          </ac:spMkLst>
        </pc:spChg>
        <pc:spChg chg="add del">
          <ac:chgData name="피티위즈(주)" userId="be105a1e-ef17-475a-a144-a250c389e8ce" providerId="ADAL" clId="{FAD60E39-CA47-482D-AB83-412D079713B7}" dt="2020-06-30T06:49:04.836" v="1744" actId="478"/>
          <ac:spMkLst>
            <pc:docMk/>
            <pc:sldMk cId="77479110" sldId="718"/>
            <ac:spMk id="38" creationId="{662026B0-CE12-4327-8401-9587EC8D9514}"/>
          </ac:spMkLst>
        </pc:spChg>
        <pc:spChg chg="add del">
          <ac:chgData name="피티위즈(주)" userId="be105a1e-ef17-475a-a144-a250c389e8ce" providerId="ADAL" clId="{FAD60E39-CA47-482D-AB83-412D079713B7}" dt="2020-06-30T06:49:04.836" v="1744" actId="478"/>
          <ac:spMkLst>
            <pc:docMk/>
            <pc:sldMk cId="77479110" sldId="718"/>
            <ac:spMk id="39" creationId="{22C5FC9E-17AB-4E84-B5F1-7A750846F170}"/>
          </ac:spMkLst>
        </pc:spChg>
        <pc:spChg chg="add mod or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40" creationId="{781E851C-BBF1-4814-A0D9-987411A01895}"/>
          </ac:spMkLst>
        </pc:spChg>
        <pc:spChg chg="add del mod ord">
          <ac:chgData name="피티위즈(주)" userId="be105a1e-ef17-475a-a144-a250c389e8ce" providerId="ADAL" clId="{FAD60E39-CA47-482D-AB83-412D079713B7}" dt="2020-06-30T06:49:54.368" v="1771" actId="478"/>
          <ac:spMkLst>
            <pc:docMk/>
            <pc:sldMk cId="77479110" sldId="718"/>
            <ac:spMk id="41" creationId="{3FFCF124-F5A1-4CC2-BDC3-A51090E49022}"/>
          </ac:spMkLst>
        </pc:spChg>
        <pc:spChg chg="add mod">
          <ac:chgData name="피티위즈(주)" userId="be105a1e-ef17-475a-a144-a250c389e8ce" providerId="ADAL" clId="{FAD60E39-CA47-482D-AB83-412D079713B7}" dt="2020-06-30T07:02:45.147" v="2020" actId="164"/>
          <ac:spMkLst>
            <pc:docMk/>
            <pc:sldMk cId="77479110" sldId="718"/>
            <ac:spMk id="42" creationId="{5C4634D2-EE8C-49E6-8662-6F7E8051E75D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3" creationId="{62F05AD7-2035-4C23-B73C-BAF38DCDD64D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4" creationId="{EDA8D318-4D5B-4499-A845-6AD8587458C8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5" creationId="{AE0B2613-8C7E-4271-8203-25C1FFECD7FC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6" creationId="{5B6DF539-3257-4421-9DDF-9C216B3DC6B1}"/>
          </ac:spMkLst>
        </pc:spChg>
        <pc:spChg chg="add mod">
          <ac:chgData name="피티위즈(주)" userId="be105a1e-ef17-475a-a144-a250c389e8ce" providerId="ADAL" clId="{FAD60E39-CA47-482D-AB83-412D079713B7}" dt="2020-06-30T06:54:14.314" v="1951" actId="164"/>
          <ac:spMkLst>
            <pc:docMk/>
            <pc:sldMk cId="77479110" sldId="718"/>
            <ac:spMk id="47" creationId="{2E36F5F5-FEFC-4B02-9EB1-2468C73B1057}"/>
          </ac:spMkLst>
        </pc:spChg>
        <pc:grpChg chg="add mod">
          <ac:chgData name="피티위즈(주)" userId="be105a1e-ef17-475a-a144-a250c389e8ce" providerId="ADAL" clId="{FAD60E39-CA47-482D-AB83-412D079713B7}" dt="2020-06-30T06:54:14.314" v="1951" actId="164"/>
          <ac:grpSpMkLst>
            <pc:docMk/>
            <pc:sldMk cId="77479110" sldId="718"/>
            <ac:grpSpMk id="4" creationId="{46BC8AD7-1499-4244-9459-F6863AA25FE4}"/>
          </ac:grpSpMkLst>
        </pc:grpChg>
        <pc:grpChg chg="add mod">
          <ac:chgData name="피티위즈(주)" userId="be105a1e-ef17-475a-a144-a250c389e8ce" providerId="ADAL" clId="{FAD60E39-CA47-482D-AB83-412D079713B7}" dt="2020-06-30T07:02:46.663" v="2022" actId="1076"/>
          <ac:grpSpMkLst>
            <pc:docMk/>
            <pc:sldMk cId="77479110" sldId="718"/>
            <ac:grpSpMk id="5" creationId="{83212943-5E12-469E-8845-E70145C7DF9D}"/>
          </ac:grpSpMkLst>
        </pc:grpChg>
        <pc:grpChg chg="add del mod">
          <ac:chgData name="피티위즈(주)" userId="be105a1e-ef17-475a-a144-a250c389e8ce" providerId="ADAL" clId="{FAD60E39-CA47-482D-AB83-412D079713B7}" dt="2020-06-30T06:54:10.001" v="1946" actId="478"/>
          <ac:grpSpMkLst>
            <pc:docMk/>
            <pc:sldMk cId="77479110" sldId="718"/>
            <ac:grpSpMk id="32" creationId="{82745BA4-B715-4F9A-9FD3-1F1F455EB7A8}"/>
          </ac:grpSpMkLst>
        </pc:grpChg>
      </pc:sldChg>
      <pc:sldChg chg="addSp delSp modSp add del modAnim">
        <pc:chgData name="피티위즈(주)" userId="be105a1e-ef17-475a-a144-a250c389e8ce" providerId="ADAL" clId="{FAD60E39-CA47-482D-AB83-412D079713B7}" dt="2020-06-30T07:02:36.819" v="2018" actId="12789"/>
        <pc:sldMkLst>
          <pc:docMk/>
          <pc:sldMk cId="0" sldId="719"/>
        </pc:sldMkLst>
        <pc:spChg chg="mod">
          <ac:chgData name="피티위즈(주)" userId="be105a1e-ef17-475a-a144-a250c389e8ce" providerId="ADAL" clId="{FAD60E39-CA47-482D-AB83-412D079713B7}" dt="2020-06-30T06:57:23.863" v="1974" actId="12788"/>
          <ac:spMkLst>
            <pc:docMk/>
            <pc:sldMk cId="0" sldId="719"/>
            <ac:spMk id="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7:23.863" v="1974" actId="12788"/>
          <ac:spMkLst>
            <pc:docMk/>
            <pc:sldMk cId="0" sldId="719"/>
            <ac:spMk id="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5:37.312" v="1969" actId="12788"/>
          <ac:spMkLst>
            <pc:docMk/>
            <pc:sldMk cId="0" sldId="719"/>
            <ac:spMk id="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55:37.312" v="1969" actId="12788"/>
          <ac:spMkLst>
            <pc:docMk/>
            <pc:sldMk cId="0" sldId="719"/>
            <ac:spMk id="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02:30.915" v="2016" actId="554"/>
          <ac:spMkLst>
            <pc:docMk/>
            <pc:sldMk cId="0" sldId="719"/>
            <ac:spMk id="1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2:36.819" v="2018" actId="12789"/>
          <ac:spMkLst>
            <pc:docMk/>
            <pc:sldMk cId="0" sldId="719"/>
            <ac:spMk id="14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0" creationId="{CE15822F-65D9-48A1-BA27-D0C46D5E50A3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1" creationId="{EB93F703-6BDD-415D-8F26-891164B08A6E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2" creationId="{A4658A71-5703-453C-8957-B52F4548EA60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3" creationId="{1EC8CCD9-D837-4624-BC1B-5B6130AC067F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7" creationId="{B43AA037-34D8-46C6-B63C-1A80688344A3}"/>
          </ac:spMkLst>
        </pc:spChg>
        <pc:spChg chg="add mod">
          <ac:chgData name="피티위즈(주)" userId="be105a1e-ef17-475a-a144-a250c389e8ce" providerId="ADAL" clId="{FAD60E39-CA47-482D-AB83-412D079713B7}" dt="2020-06-30T06:54:19.923" v="1953" actId="164"/>
          <ac:spMkLst>
            <pc:docMk/>
            <pc:sldMk cId="0" sldId="719"/>
            <ac:spMk id="38" creationId="{3818B0D0-6E48-4AFB-8412-C52FC31425B5}"/>
          </ac:spMkLst>
        </pc:spChg>
        <pc:grpChg chg="del mod">
          <ac:chgData name="피티위즈(주)" userId="be105a1e-ef17-475a-a144-a250c389e8ce" providerId="ADAL" clId="{FAD60E39-CA47-482D-AB83-412D079713B7}" dt="2020-06-30T06:52:29.564" v="1807" actId="165"/>
          <ac:grpSpMkLst>
            <pc:docMk/>
            <pc:sldMk cId="0" sldId="719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6:54:21.642" v="1954" actId="1076"/>
          <ac:grpSpMkLst>
            <pc:docMk/>
            <pc:sldMk cId="0" sldId="719"/>
            <ac:grpSpMk id="9" creationId="{C58AFBD9-2B67-4A3D-8BF7-F89045FF5106}"/>
          </ac:grpSpMkLst>
        </pc:grpChg>
        <pc:grpChg chg="add mod">
          <ac:chgData name="피티위즈(주)" userId="be105a1e-ef17-475a-a144-a250c389e8ce" providerId="ADAL" clId="{FAD60E39-CA47-482D-AB83-412D079713B7}" dt="2020-06-30T06:54:19.923" v="1953" actId="164"/>
          <ac:grpSpMkLst>
            <pc:docMk/>
            <pc:sldMk cId="0" sldId="719"/>
            <ac:grpSpMk id="34" creationId="{2645C844-005F-4539-89B9-A948AF5C987A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7:30:24.059" v="2333" actId="1036"/>
        <pc:sldMkLst>
          <pc:docMk/>
          <pc:sldMk cId="4288531965" sldId="721"/>
        </pc:sldMkLst>
        <pc:spChg chg="add del mod">
          <ac:chgData name="피티위즈(주)" userId="be105a1e-ef17-475a-a144-a250c389e8ce" providerId="ADAL" clId="{FAD60E39-CA47-482D-AB83-412D079713B7}" dt="2020-06-30T07:19:34.328" v="2310" actId="478"/>
          <ac:spMkLst>
            <pc:docMk/>
            <pc:sldMk cId="4288531965" sldId="721"/>
            <ac:spMk id="13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05:42.457" v="2120" actId="478"/>
          <ac:spMkLst>
            <pc:docMk/>
            <pc:sldMk cId="4288531965" sldId="721"/>
            <ac:spMk id="1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1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20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3" creationId="{7D5149C2-30FE-4B38-8541-E3E88F6A64A9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4" creationId="{1C4ABD75-F3EE-4D71-8ADF-40E710FDE308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5" creationId="{B7088E24-061F-4D40-9505-8F45BA11361E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6" creationId="{100ADCF1-0E39-44D7-A39B-1A8C9FF36FA0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7" creationId="{0B71CE9E-B24C-4A7A-BF98-A0D1E8CC2A8E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8" creationId="{FB9EAA42-F3D3-46DB-A50E-A7CF2B2BBDE5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39" creationId="{21AC3964-0267-4AF5-A53B-6B9EC8E7B031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40" creationId="{6BEB647C-22B3-400E-806E-D57CFEA3A1DB}"/>
          </ac:spMkLst>
        </pc:spChg>
        <pc:spChg chg="add mod">
          <ac:chgData name="피티위즈(주)" userId="be105a1e-ef17-475a-a144-a250c389e8ce" providerId="ADAL" clId="{FAD60E39-CA47-482D-AB83-412D079713B7}" dt="2020-06-30T07:04:29.213" v="2069" actId="164"/>
          <ac:spMkLst>
            <pc:docMk/>
            <pc:sldMk cId="4288531965" sldId="721"/>
            <ac:spMk id="41" creationId="{EEFFBD16-6BCE-4CD1-9501-D8A4BF67D639}"/>
          </ac:spMkLst>
        </pc:spChg>
        <pc:spChg chg="add mod">
          <ac:chgData name="피티위즈(주)" userId="be105a1e-ef17-475a-a144-a250c389e8ce" providerId="ADAL" clId="{FAD60E39-CA47-482D-AB83-412D079713B7}" dt="2020-06-30T07:19:38.831" v="2313"/>
          <ac:spMkLst>
            <pc:docMk/>
            <pc:sldMk cId="4288531965" sldId="721"/>
            <ac:spMk id="44" creationId="{9CB9030C-DF42-446A-9043-C1695C08B079}"/>
          </ac:spMkLst>
        </pc:spChg>
        <pc:spChg chg="mod">
          <ac:chgData name="피티위즈(주)" userId="be105a1e-ef17-475a-a144-a250c389e8ce" providerId="ADAL" clId="{FAD60E39-CA47-482D-AB83-412D079713B7}" dt="2020-06-30T07:30:24.059" v="2333" actId="1036"/>
          <ac:spMkLst>
            <pc:docMk/>
            <pc:sldMk cId="4288531965" sldId="721"/>
            <ac:spMk id="50" creationId="{00000000-0000-0000-0000-000000000000}"/>
          </ac:spMkLst>
        </pc:spChg>
        <pc:grpChg chg="add mod">
          <ac:chgData name="피티위즈(주)" userId="be105a1e-ef17-475a-a144-a250c389e8ce" providerId="ADAL" clId="{FAD60E39-CA47-482D-AB83-412D079713B7}" dt="2020-06-30T07:04:29.213" v="2069" actId="164"/>
          <ac:grpSpMkLst>
            <pc:docMk/>
            <pc:sldMk cId="4288531965" sldId="721"/>
            <ac:grpSpMk id="4" creationId="{EC330C92-BA30-4462-AD80-339B3481A5FA}"/>
          </ac:grpSpMkLst>
        </pc:grpChg>
        <pc:grpChg chg="add del mod">
          <ac:chgData name="피티위즈(주)" userId="be105a1e-ef17-475a-a144-a250c389e8ce" providerId="ADAL" clId="{FAD60E39-CA47-482D-AB83-412D079713B7}" dt="2020-06-30T07:12:46.682" v="2197" actId="165"/>
          <ac:grpSpMkLst>
            <pc:docMk/>
            <pc:sldMk cId="4288531965" sldId="721"/>
            <ac:grpSpMk id="5" creationId="{5BD0B934-9EF0-4D14-B82C-C57A8F8B222D}"/>
          </ac:grpSpMkLst>
        </pc:grpChg>
        <pc:picChg chg="add mod">
          <ac:chgData name="피티위즈(주)" userId="be105a1e-ef17-475a-a144-a250c389e8ce" providerId="ADAL" clId="{FAD60E39-CA47-482D-AB83-412D079713B7}" dt="2020-06-30T07:04:29.213" v="2069" actId="164"/>
          <ac:picMkLst>
            <pc:docMk/>
            <pc:sldMk cId="4288531965" sldId="721"/>
            <ac:picMk id="42" creationId="{372D89B2-D932-4206-B692-B46295CB4F39}"/>
          </ac:picMkLst>
        </pc:picChg>
        <pc:picChg chg="add mod">
          <ac:chgData name="피티위즈(주)" userId="be105a1e-ef17-475a-a144-a250c389e8ce" providerId="ADAL" clId="{FAD60E39-CA47-482D-AB83-412D079713B7}" dt="2020-06-30T07:04:29.213" v="2069" actId="164"/>
          <ac:picMkLst>
            <pc:docMk/>
            <pc:sldMk cId="4288531965" sldId="721"/>
            <ac:picMk id="43" creationId="{D51635A0-AF4A-42CB-8409-5131D4A66B1E}"/>
          </ac:picMkLst>
        </pc:picChg>
        <pc:picChg chg="mod">
          <ac:chgData name="피티위즈(주)" userId="be105a1e-ef17-475a-a144-a250c389e8ce" providerId="ADAL" clId="{FAD60E39-CA47-482D-AB83-412D079713B7}" dt="2020-06-30T07:30:24.059" v="2333" actId="1036"/>
          <ac:picMkLst>
            <pc:docMk/>
            <pc:sldMk cId="4288531965" sldId="721"/>
            <ac:picMk id="48" creationId="{00000000-0000-0000-0000-000000000000}"/>
          </ac:picMkLst>
        </pc:picChg>
        <pc:picChg chg="mod">
          <ac:chgData name="피티위즈(주)" userId="be105a1e-ef17-475a-a144-a250c389e8ce" providerId="ADAL" clId="{FAD60E39-CA47-482D-AB83-412D079713B7}" dt="2020-06-30T07:30:24.059" v="2333" actId="1036"/>
          <ac:picMkLst>
            <pc:docMk/>
            <pc:sldMk cId="4288531965" sldId="721"/>
            <ac:picMk id="49" creationId="{00000000-0000-0000-0000-000000000000}"/>
          </ac:picMkLst>
        </pc:picChg>
      </pc:sldChg>
      <pc:sldChg chg="addSp delSp modSp">
        <pc:chgData name="피티위즈(주)" userId="be105a1e-ef17-475a-a144-a250c389e8ce" providerId="ADAL" clId="{FAD60E39-CA47-482D-AB83-412D079713B7}" dt="2020-06-30T07:30:34.903" v="2335" actId="1036"/>
        <pc:sldMkLst>
          <pc:docMk/>
          <pc:sldMk cId="2109271849" sldId="722"/>
        </pc:sldMkLst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1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3:58.544" v="2206" actId="1076"/>
          <ac:spMkLst>
            <pc:docMk/>
            <pc:sldMk cId="2109271849" sldId="722"/>
            <ac:spMk id="21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7:14:05.892" v="2209" actId="478"/>
          <ac:spMkLst>
            <pc:docMk/>
            <pc:sldMk cId="2109271849" sldId="722"/>
            <ac:spMk id="30" creationId="{FB38F8A6-994D-45FE-8132-3CD1321A7D39}"/>
          </ac:spMkLst>
        </pc:spChg>
        <pc:spChg chg="add del mod">
          <ac:chgData name="피티위즈(주)" userId="be105a1e-ef17-475a-a144-a250c389e8ce" providerId="ADAL" clId="{FAD60E39-CA47-482D-AB83-412D079713B7}" dt="2020-06-30T07:14:05.892" v="2209" actId="478"/>
          <ac:spMkLst>
            <pc:docMk/>
            <pc:sldMk cId="2109271849" sldId="722"/>
            <ac:spMk id="31" creationId="{88B29953-CD9B-4021-BEB6-85B8FC357FDD}"/>
          </ac:spMkLst>
        </pc:spChg>
        <pc:spChg chg="add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2" creationId="{9573EFB9-1DF0-4F46-8E7E-1809F47D3948}"/>
          </ac:spMkLst>
        </pc:spChg>
        <pc:spChg chg="add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3" creationId="{7E283502-19E1-4832-94DB-CB3291F9988C}"/>
          </ac:spMkLst>
        </pc:spChg>
        <pc:spChg chg="add del mod">
          <ac:chgData name="피티위즈(주)" userId="be105a1e-ef17-475a-a144-a250c389e8ce" providerId="ADAL" clId="{FAD60E39-CA47-482D-AB83-412D079713B7}" dt="2020-06-30T07:30:34.903" v="2335" actId="1036"/>
          <ac:spMkLst>
            <pc:docMk/>
            <pc:sldMk cId="2109271849" sldId="722"/>
            <ac:spMk id="34" creationId="{17231329-743D-42B0-97AC-5758DDCDC93F}"/>
          </ac:spMkLst>
        </pc:spChg>
        <pc:spChg chg="add del mod">
          <ac:chgData name="피티위즈(주)" userId="be105a1e-ef17-475a-a144-a250c389e8ce" providerId="ADAL" clId="{FAD60E39-CA47-482D-AB83-412D079713B7}" dt="2020-06-30T07:19:30.275" v="2309" actId="207"/>
          <ac:spMkLst>
            <pc:docMk/>
            <pc:sldMk cId="2109271849" sldId="722"/>
            <ac:spMk id="36" creationId="{2F2E34F9-FE90-4235-BCE9-674459D8FA13}"/>
          </ac:spMkLst>
        </pc:spChg>
        <pc:picChg chg="mod">
          <ac:chgData name="피티위즈(주)" userId="be105a1e-ef17-475a-a144-a250c389e8ce" providerId="ADAL" clId="{FAD60E39-CA47-482D-AB83-412D079713B7}" dt="2020-06-30T07:13:58.544" v="2206" actId="1076"/>
          <ac:picMkLst>
            <pc:docMk/>
            <pc:sldMk cId="2109271849" sldId="722"/>
            <ac:picMk id="20" creationId="{00000000-0000-0000-0000-000000000000}"/>
          </ac:picMkLst>
        </pc:picChg>
        <pc:picChg chg="add del mod">
          <ac:chgData name="피티위즈(주)" userId="be105a1e-ef17-475a-a144-a250c389e8ce" providerId="ADAL" clId="{FAD60E39-CA47-482D-AB83-412D079713B7}" dt="2020-06-30T07:17:42" v="2287" actId="478"/>
          <ac:picMkLst>
            <pc:docMk/>
            <pc:sldMk cId="2109271849" sldId="722"/>
            <ac:picMk id="35" creationId="{35DC82BB-A8EA-482D-BAFB-502618CEB863}"/>
          </ac:picMkLst>
        </pc:picChg>
      </pc:sldChg>
      <pc:sldChg chg="addSp modSp">
        <pc:chgData name="피티위즈(주)" userId="be105a1e-ef17-475a-a144-a250c389e8ce" providerId="ADAL" clId="{FAD60E39-CA47-482D-AB83-412D079713B7}" dt="2020-06-30T08:03:50.889" v="2488"/>
        <pc:sldMkLst>
          <pc:docMk/>
          <pc:sldMk cId="1945644174" sldId="723"/>
        </pc:sldMkLst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4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5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5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8:03:50.889" v="2488"/>
          <ac:spMkLst>
            <pc:docMk/>
            <pc:sldMk cId="1945644174" sldId="723"/>
            <ac:spMk id="53" creationId="{4D07822F-F246-4159-B124-7B5498B6BE27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3:42.390" v="2484" actId="164"/>
          <ac:spMkLst>
            <pc:docMk/>
            <pc:sldMk cId="1945644174" sldId="723"/>
            <ac:spMk id="89" creationId="{00000000-0000-0000-0000-000000000000}"/>
          </ac:spMkLst>
        </pc:spChg>
        <pc:grpChg chg="mod">
          <ac:chgData name="피티위즈(주)" userId="be105a1e-ef17-475a-a144-a250c389e8ce" providerId="ADAL" clId="{FAD60E39-CA47-482D-AB83-412D079713B7}" dt="2020-06-30T08:03:42.390" v="2484" actId="164"/>
          <ac:grpSpMkLst>
            <pc:docMk/>
            <pc:sldMk cId="1945644174" sldId="723"/>
            <ac:grpSpMk id="3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8:03:43.736" v="2485" actId="1076"/>
          <ac:grpSpMkLst>
            <pc:docMk/>
            <pc:sldMk cId="1945644174" sldId="723"/>
            <ac:grpSpMk id="13" creationId="{583F5CA2-C7D2-4499-8073-C30439111AF8}"/>
          </ac:grpSpMkLst>
        </pc:grpChg>
        <pc:cxnChg chg="mod">
          <ac:chgData name="피티위즈(주)" userId="be105a1e-ef17-475a-a144-a250c389e8ce" providerId="ADAL" clId="{FAD60E39-CA47-482D-AB83-412D079713B7}" dt="2020-06-30T08:03:42.390" v="2484" actId="164"/>
          <ac:cxnSpMkLst>
            <pc:docMk/>
            <pc:sldMk cId="1945644174" sldId="723"/>
            <ac:cxnSpMk id="57" creationId="{DC06D0BF-640B-4CD2-8FCB-EA6DA25E20D6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8:07:21.165" v="2512" actId="20577"/>
        <pc:sldMkLst>
          <pc:docMk/>
          <pc:sldMk cId="1650470624" sldId="724"/>
        </pc:sldMkLst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6:48.696" v="2502" actId="554"/>
          <ac:spMkLst>
            <pc:docMk/>
            <pc:sldMk cId="1650470624" sldId="724"/>
            <ac:spMk id="4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7:21.165" v="2512" actId="20577"/>
          <ac:spMkLst>
            <pc:docMk/>
            <pc:sldMk cId="1650470624" sldId="724"/>
            <ac:spMk id="49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8:06:41.977" v="2500" actId="1076"/>
          <ac:spMkLst>
            <pc:docMk/>
            <pc:sldMk cId="1650470624" sldId="724"/>
            <ac:spMk id="62" creationId="{BD7AE1EC-90A1-4D9B-BC81-FDB87CC04B2D}"/>
          </ac:spMkLst>
        </pc:spChg>
        <pc:spChg chg="add mod">
          <ac:chgData name="피티위즈(주)" userId="be105a1e-ef17-475a-a144-a250c389e8ce" providerId="ADAL" clId="{FAD60E39-CA47-482D-AB83-412D079713B7}" dt="2020-06-30T08:07:03.556" v="2506" actId="1076"/>
          <ac:spMkLst>
            <pc:docMk/>
            <pc:sldMk cId="1650470624" sldId="724"/>
            <ac:spMk id="72" creationId="{144B6D62-A7E7-43AE-AFDB-060423184453}"/>
          </ac:spMkLst>
        </pc:spChg>
        <pc:spChg chg="del">
          <ac:chgData name="피티위즈(주)" userId="be105a1e-ef17-475a-a144-a250c389e8ce" providerId="ADAL" clId="{FAD60E39-CA47-482D-AB83-412D079713B7}" dt="2020-06-30T08:05:56.321" v="2493" actId="478"/>
          <ac:spMkLst>
            <pc:docMk/>
            <pc:sldMk cId="1650470624" sldId="724"/>
            <ac:spMk id="88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6:32.024" v="2497" actId="478"/>
          <ac:spMkLst>
            <pc:docMk/>
            <pc:sldMk cId="1650470624" sldId="724"/>
            <ac:spMk id="90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6.899" v="2508" actId="478"/>
          <ac:spMkLst>
            <pc:docMk/>
            <pc:sldMk cId="1650470624" sldId="724"/>
            <ac:spMk id="106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110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7:14.165" v="2507" actId="478"/>
          <ac:spMkLst>
            <pc:docMk/>
            <pc:sldMk cId="1650470624" sldId="724"/>
            <ac:spMk id="111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6:46.712" v="2501" actId="478"/>
          <ac:spMkLst>
            <pc:docMk/>
            <pc:sldMk cId="1650470624" sldId="724"/>
            <ac:spMk id="117" creationId="{00000000-0000-0000-0000-000000000000}"/>
          </ac:spMkLst>
        </pc:spChg>
        <pc:spChg chg="del">
          <ac:chgData name="피티위즈(주)" userId="be105a1e-ef17-475a-a144-a250c389e8ce" providerId="ADAL" clId="{FAD60E39-CA47-482D-AB83-412D079713B7}" dt="2020-06-30T08:05:58.259" v="2494" actId="478"/>
          <ac:spMkLst>
            <pc:docMk/>
            <pc:sldMk cId="1650470624" sldId="724"/>
            <ac:spMk id="12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8:06:48.696" v="2502" actId="554"/>
          <ac:spMkLst>
            <pc:docMk/>
            <pc:sldMk cId="1650470624" sldId="724"/>
            <ac:spMk id="126" creationId="{00000000-0000-0000-0000-000000000000}"/>
          </ac:spMkLst>
        </pc:spChg>
        <pc:grpChg chg="del">
          <ac:chgData name="피티위즈(주)" userId="be105a1e-ef17-475a-a144-a250c389e8ce" providerId="ADAL" clId="{FAD60E39-CA47-482D-AB83-412D079713B7}" dt="2020-06-30T08:07:14.165" v="2507" actId="478"/>
          <ac:grpSpMkLst>
            <pc:docMk/>
            <pc:sldMk cId="1650470624" sldId="724"/>
            <ac:grpSpMk id="5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8:06:48.696" v="2502" actId="554"/>
          <ac:grpSpMkLst>
            <pc:docMk/>
            <pc:sldMk cId="1650470624" sldId="724"/>
            <ac:grpSpMk id="18" creationId="{0321BAB7-3ED2-4EAC-9FB7-9B8CFE169559}"/>
          </ac:grpSpMkLst>
        </pc:grpChg>
        <pc:grpChg chg="add mod">
          <ac:chgData name="피티위즈(주)" userId="be105a1e-ef17-475a-a144-a250c389e8ce" providerId="ADAL" clId="{FAD60E39-CA47-482D-AB83-412D079713B7}" dt="2020-06-30T08:06:51.915" v="2504" actId="1076"/>
          <ac:grpSpMkLst>
            <pc:docMk/>
            <pc:sldMk cId="1650470624" sldId="724"/>
            <ac:grpSpMk id="63" creationId="{E5996E8F-9B34-46A1-AB9B-979C3E049465}"/>
          </ac:grpSpMkLst>
        </pc:grpChg>
      </pc:sldChg>
      <pc:sldChg chg="delSp modSp">
        <pc:chgData name="피티위즈(주)" userId="be105a1e-ef17-475a-a144-a250c389e8ce" providerId="ADAL" clId="{FAD60E39-CA47-482D-AB83-412D079713B7}" dt="2020-06-30T05:29:43.112" v="837" actId="478"/>
        <pc:sldMkLst>
          <pc:docMk/>
          <pc:sldMk cId="1757475233" sldId="725"/>
        </pc:sldMkLst>
        <pc:spChg chg="del mod">
          <ac:chgData name="피티위즈(주)" userId="be105a1e-ef17-475a-a144-a250c389e8ce" providerId="ADAL" clId="{FAD60E39-CA47-482D-AB83-412D079713B7}" dt="2020-06-30T05:29:43.112" v="837" actId="478"/>
          <ac:spMkLst>
            <pc:docMk/>
            <pc:sldMk cId="1757475233" sldId="725"/>
            <ac:spMk id="92" creationId="{00000000-0000-0000-0000-000000000000}"/>
          </ac:spMkLst>
        </pc:spChg>
      </pc:sldChg>
      <pc:sldChg chg="modSp">
        <pc:chgData name="피티위즈(주)" userId="be105a1e-ef17-475a-a144-a250c389e8ce" providerId="ADAL" clId="{FAD60E39-CA47-482D-AB83-412D079713B7}" dt="2020-06-30T05:29:49.737" v="838"/>
        <pc:sldMkLst>
          <pc:docMk/>
          <pc:sldMk cId="4288531965" sldId="726"/>
        </pc:sldMkLst>
        <pc:graphicFrameChg chg="mod">
          <ac:chgData name="피티위즈(주)" userId="be105a1e-ef17-475a-a144-a250c389e8ce" providerId="ADAL" clId="{FAD60E39-CA47-482D-AB83-412D079713B7}" dt="2020-06-30T05:29:49.737" v="838"/>
          <ac:graphicFrameMkLst>
            <pc:docMk/>
            <pc:sldMk cId="4288531965" sldId="726"/>
            <ac:graphicFrameMk id="22" creationId="{00000000-0000-0000-0000-000000000000}"/>
          </ac:graphicFrameMkLst>
        </pc:graphicFrameChg>
      </pc:sldChg>
      <pc:sldChg chg="addSp delSp modSp">
        <pc:chgData name="피티위즈(주)" userId="be105a1e-ef17-475a-a144-a250c389e8ce" providerId="ADAL" clId="{FAD60E39-CA47-482D-AB83-412D079713B7}" dt="2020-06-30T07:12:17.043" v="2191" actId="1076"/>
        <pc:sldMkLst>
          <pc:docMk/>
          <pc:sldMk cId="2843855774" sldId="731"/>
        </pc:sldMkLst>
        <pc:spChg chg="mod ord">
          <ac:chgData name="피티위즈(주)" userId="be105a1e-ef17-475a-a144-a250c389e8ce" providerId="ADAL" clId="{FAD60E39-CA47-482D-AB83-412D079713B7}" dt="2020-06-30T07:11:57.107" v="2183" actId="12788"/>
          <ac:spMkLst>
            <pc:docMk/>
            <pc:sldMk cId="2843855774" sldId="731"/>
            <ac:spMk id="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1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22" creationId="{00000000-0000-0000-0000-000000000000}"/>
          </ac:spMkLst>
        </pc:spChg>
        <pc:spChg chg="del mod ord">
          <ac:chgData name="피티위즈(주)" userId="be105a1e-ef17-475a-a144-a250c389e8ce" providerId="ADAL" clId="{FAD60E39-CA47-482D-AB83-412D079713B7}" dt="2020-06-30T07:03:57.182" v="2063" actId="478"/>
          <ac:spMkLst>
            <pc:docMk/>
            <pc:sldMk cId="2843855774" sldId="731"/>
            <ac:spMk id="2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3:08.210" v="2029" actId="947"/>
          <ac:spMkLst>
            <pc:docMk/>
            <pc:sldMk cId="2843855774" sldId="731"/>
            <ac:spMk id="2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03:08.210" v="2029" actId="947"/>
          <ac:spMkLst>
            <pc:docMk/>
            <pc:sldMk cId="2843855774" sldId="731"/>
            <ac:spMk id="2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2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43" creationId="{D1A452C4-2835-491D-A967-D0D49EB3FF91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4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12:12.623" v="2189" actId="478"/>
          <ac:spMkLst>
            <pc:docMk/>
            <pc:sldMk cId="2843855774" sldId="731"/>
            <ac:spMk id="45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46" creationId="{A2189BCC-5BA1-41A7-B1B1-81F4E990F7C5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4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5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11:04.635" v="2166" actId="947"/>
          <ac:spMkLst>
            <pc:docMk/>
            <pc:sldMk cId="2843855774" sldId="731"/>
            <ac:spMk id="51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2" creationId="{F1ADB305-9A96-4608-861C-80253268064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3" creationId="{28C39D05-1890-4A5C-BA27-C06B9E30587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4" creationId="{4CB8107F-CC34-46C0-B1AF-71774748AF29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56" creationId="{545F7782-5ABD-4538-9324-7ABE33538DE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68" creationId="{F94D690F-22CD-4129-844C-3A2FB1F0F053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69" creationId="{BCE7E287-28D1-4696-83EF-2EBEBA9D700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0" creationId="{D5D872D4-C927-4192-92AC-A2436F7FE8D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1" creationId="{AA1A9812-5DA6-47F9-8511-C3962D684D8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2" creationId="{BC5F4959-513D-4F99-886F-3115C032AE3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3" creationId="{F0D6A0FD-F912-4817-9917-E0061797F8D1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4" creationId="{D67DFB14-875F-4446-B310-0855DF6E2CD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5" creationId="{EC4014B9-52C1-4084-B0F0-3C2677EEE45D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6" creationId="{6FB11023-D059-4AB8-900A-BE90AFF2D31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7" creationId="{7A843F78-E77C-440D-93E0-316AC9E35D72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78" creationId="{1581AA95-5812-40E8-B31B-06AE5C50839F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2" creationId="{0A34B5C8-BA4E-4A12-8817-8C823447E891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3" creationId="{DAA197B8-B652-489C-91EB-0D7B29D3CA77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4" creationId="{ABC9DD29-FDDA-4FB4-958F-B56E69FCFC05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5" creationId="{B827CC36-2996-4CC5-A58B-CE0E29A3A480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6" creationId="{947674FE-DC5D-4FCF-B824-DD2E99A6B424}"/>
          </ac:spMkLst>
        </pc:spChg>
        <pc:spChg chg="add mod">
          <ac:chgData name="피티위즈(주)" userId="be105a1e-ef17-475a-a144-a250c389e8ce" providerId="ADAL" clId="{FAD60E39-CA47-482D-AB83-412D079713B7}" dt="2020-06-30T07:04:06.213" v="2065" actId="164"/>
          <ac:spMkLst>
            <pc:docMk/>
            <pc:sldMk cId="2843855774" sldId="731"/>
            <ac:spMk id="87" creationId="{849F12BF-CA2C-421B-891E-684B0C80645E}"/>
          </ac:spMkLst>
        </pc:spChg>
        <pc:spChg chg="add mod ord">
          <ac:chgData name="피티위즈(주)" userId="be105a1e-ef17-475a-a144-a250c389e8ce" providerId="ADAL" clId="{FAD60E39-CA47-482D-AB83-412D079713B7}" dt="2020-06-30T07:11:51.095" v="2181" actId="14861"/>
          <ac:spMkLst>
            <pc:docMk/>
            <pc:sldMk cId="2843855774" sldId="731"/>
            <ac:spMk id="88" creationId="{B66CF52E-5590-4C26-A315-252B7A2F5FE0}"/>
          </ac:spMkLst>
        </pc:spChg>
        <pc:spChg chg="add mod">
          <ac:chgData name="피티위즈(주)" userId="be105a1e-ef17-475a-a144-a250c389e8ce" providerId="ADAL" clId="{FAD60E39-CA47-482D-AB83-412D079713B7}" dt="2020-06-30T07:11:57.107" v="2183" actId="12788"/>
          <ac:spMkLst>
            <pc:docMk/>
            <pc:sldMk cId="2843855774" sldId="731"/>
            <ac:spMk id="89" creationId="{31BCB756-5936-4778-A085-9EC83FDD125C}"/>
          </ac:spMkLst>
        </pc:spChg>
        <pc:spChg chg="add mod">
          <ac:chgData name="피티위즈(주)" userId="be105a1e-ef17-475a-a144-a250c389e8ce" providerId="ADAL" clId="{FAD60E39-CA47-482D-AB83-412D079713B7}" dt="2020-06-30T07:12:17.043" v="2191" actId="1076"/>
          <ac:spMkLst>
            <pc:docMk/>
            <pc:sldMk cId="2843855774" sldId="731"/>
            <ac:spMk id="90" creationId="{6AC71586-2E27-4A02-A8B7-891A6FA3D12B}"/>
          </ac:spMkLst>
        </pc:spChg>
        <pc:grpChg chg="del">
          <ac:chgData name="피티위즈(주)" userId="be105a1e-ef17-475a-a144-a250c389e8ce" providerId="ADAL" clId="{FAD60E39-CA47-482D-AB83-412D079713B7}" dt="2020-06-30T07:10:46.327" v="2160" actId="478"/>
          <ac:grpSpMkLst>
            <pc:docMk/>
            <pc:sldMk cId="2843855774" sldId="731"/>
            <ac:grpSpMk id="3" creationId="{00000000-0000-0000-0000-000000000000}"/>
          </ac:grpSpMkLst>
        </pc:grpChg>
        <pc:grpChg chg="mod">
          <ac:chgData name="피티위즈(주)" userId="be105a1e-ef17-475a-a144-a250c389e8ce" providerId="ADAL" clId="{FAD60E39-CA47-482D-AB83-412D079713B7}" dt="2020-06-30T07:03:30.538" v="2033" actId="207"/>
          <ac:grpSpMkLst>
            <pc:docMk/>
            <pc:sldMk cId="2843855774" sldId="731"/>
            <ac:grpSpMk id="4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7:04:11.401" v="2067" actId="1076"/>
          <ac:grpSpMkLst>
            <pc:docMk/>
            <pc:sldMk cId="2843855774" sldId="731"/>
            <ac:grpSpMk id="8" creationId="{9458A6B0-D3B7-4927-8E85-D7E3FDF1B530}"/>
          </ac:grpSpMkLst>
        </pc:grpChg>
        <pc:grpChg chg="mod">
          <ac:chgData name="피티위즈(주)" userId="be105a1e-ef17-475a-a144-a250c389e8ce" providerId="ADAL" clId="{FAD60E39-CA47-482D-AB83-412D079713B7}" dt="2020-06-30T07:00:19.071" v="1978" actId="1076"/>
          <ac:grpSpMkLst>
            <pc:docMk/>
            <pc:sldMk cId="2843855774" sldId="731"/>
            <ac:grpSpMk id="42" creationId="{3C920951-4228-4665-B143-00D59A649A4D}"/>
          </ac:grpSpMkLst>
        </pc:grpChg>
        <pc:grpChg chg="add mod">
          <ac:chgData name="피티위즈(주)" userId="be105a1e-ef17-475a-a144-a250c389e8ce" providerId="ADAL" clId="{FAD60E39-CA47-482D-AB83-412D079713B7}" dt="2020-06-30T07:04:06.213" v="2065" actId="164"/>
          <ac:grpSpMkLst>
            <pc:docMk/>
            <pc:sldMk cId="2843855774" sldId="731"/>
            <ac:grpSpMk id="65" creationId="{BB08A2F6-C916-4DE4-BA96-1B22535BD4B0}"/>
          </ac:grpSpMkLst>
        </pc:grpChg>
        <pc:grpChg chg="add mod">
          <ac:chgData name="피티위즈(주)" userId="be105a1e-ef17-475a-a144-a250c389e8ce" providerId="ADAL" clId="{FAD60E39-CA47-482D-AB83-412D079713B7}" dt="2020-06-30T07:04:06.213" v="2065" actId="164"/>
          <ac:grpSpMkLst>
            <pc:docMk/>
            <pc:sldMk cId="2843855774" sldId="731"/>
            <ac:grpSpMk id="79" creationId="{497CA31D-95DB-4107-A299-06D994BA4E43}"/>
          </ac:grpSpMkLst>
        </pc:grpChg>
      </pc:sldChg>
      <pc:sldChg chg="addSp delSp modSp">
        <pc:chgData name="피티위즈(주)" userId="be105a1e-ef17-475a-a144-a250c389e8ce" providerId="ADAL" clId="{FAD60E39-CA47-482D-AB83-412D079713B7}" dt="2020-06-30T07:58:09.787" v="2481" actId="948"/>
        <pc:sldMkLst>
          <pc:docMk/>
          <pc:sldMk cId="1141829253" sldId="732"/>
        </pc:sldMkLst>
        <pc:spChg chg="del mod">
          <ac:chgData name="피티위즈(주)" userId="be105a1e-ef17-475a-a144-a250c389e8ce" providerId="ADAL" clId="{FAD60E39-CA47-482D-AB83-412D079713B7}" dt="2020-06-30T07:31:35.637" v="2355" actId="478"/>
          <ac:spMkLst>
            <pc:docMk/>
            <pc:sldMk cId="1141829253" sldId="732"/>
            <ac:spMk id="88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94" creationId="{9B3CDA18-C9FC-4DAB-A555-D815678D7BA1}"/>
          </ac:spMkLst>
        </pc:spChg>
        <pc:spChg chg="del">
          <ac:chgData name="피티위즈(주)" userId="be105a1e-ef17-475a-a144-a250c389e8ce" providerId="ADAL" clId="{FAD60E39-CA47-482D-AB83-412D079713B7}" dt="2020-06-30T07:30:46.324" v="2337" actId="478"/>
          <ac:spMkLst>
            <pc:docMk/>
            <pc:sldMk cId="1141829253" sldId="732"/>
            <ac:spMk id="9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7:46.781" v="2474" actId="12788"/>
          <ac:spMkLst>
            <pc:docMk/>
            <pc:sldMk cId="1141829253" sldId="732"/>
            <ac:spMk id="105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12.838" v="2463" actId="164"/>
          <ac:spMkLst>
            <pc:docMk/>
            <pc:sldMk cId="1141829253" sldId="732"/>
            <ac:spMk id="10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12.838" v="2463" actId="164"/>
          <ac:spMkLst>
            <pc:docMk/>
            <pc:sldMk cId="1141829253" sldId="732"/>
            <ac:spMk id="10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2.912" v="2478" actId="207"/>
          <ac:spMkLst>
            <pc:docMk/>
            <pc:sldMk cId="1141829253" sldId="732"/>
            <ac:spMk id="11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9.787" v="2481" actId="948"/>
          <ac:spMkLst>
            <pc:docMk/>
            <pc:sldMk cId="1141829253" sldId="732"/>
            <ac:spMk id="11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2.912" v="2478" actId="207"/>
          <ac:spMkLst>
            <pc:docMk/>
            <pc:sldMk cId="1141829253" sldId="732"/>
            <ac:spMk id="11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8:09.787" v="2481" actId="948"/>
          <ac:spMkLst>
            <pc:docMk/>
            <pc:sldMk cId="1141829253" sldId="732"/>
            <ac:spMk id="13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3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4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5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2:26.900" v="2471" actId="164"/>
          <ac:spMkLst>
            <pc:docMk/>
            <pc:sldMk cId="1141829253" sldId="732"/>
            <ac:spMk id="159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50:41.578" v="2430" actId="478"/>
          <ac:spMkLst>
            <pc:docMk/>
            <pc:sldMk cId="1141829253" sldId="732"/>
            <ac:spMk id="16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7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51:12.404" v="2435" actId="207"/>
          <ac:spMkLst>
            <pc:docMk/>
            <pc:sldMk cId="1141829253" sldId="732"/>
            <ac:spMk id="18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51:12.404" v="2435" actId="207"/>
          <ac:spMkLst>
            <pc:docMk/>
            <pc:sldMk cId="1141829253" sldId="732"/>
            <ac:spMk id="18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188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44:51.669" v="2391" actId="478"/>
          <ac:spMkLst>
            <pc:docMk/>
            <pc:sldMk cId="1141829253" sldId="732"/>
            <ac:spMk id="189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44:28.135" v="2378" actId="12789"/>
          <ac:spMkLst>
            <pc:docMk/>
            <pc:sldMk cId="1141829253" sldId="732"/>
            <ac:spMk id="19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13.818" v="2419" actId="1076"/>
          <ac:spMkLst>
            <pc:docMk/>
            <pc:sldMk cId="1141829253" sldId="732"/>
            <ac:spMk id="19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8.677" v="2417" actId="12788"/>
          <ac:spMkLst>
            <pc:docMk/>
            <pc:sldMk cId="1141829253" sldId="732"/>
            <ac:spMk id="19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4.939" v="2414" actId="12788"/>
          <ac:spMkLst>
            <pc:docMk/>
            <pc:sldMk cId="1141829253" sldId="732"/>
            <ac:spMk id="19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6.001" v="2415" actId="12788"/>
          <ac:spMkLst>
            <pc:docMk/>
            <pc:sldMk cId="1141829253" sldId="732"/>
            <ac:spMk id="20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50:07.142" v="2416" actId="12788"/>
          <ac:spMkLst>
            <pc:docMk/>
            <pc:sldMk cId="1141829253" sldId="732"/>
            <ac:spMk id="20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7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0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2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3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7:30:55.965" v="2339" actId="947"/>
          <ac:spMkLst>
            <pc:docMk/>
            <pc:sldMk cId="1141829253" sldId="732"/>
            <ac:spMk id="216" creationId="{00000000-0000-0000-0000-000000000000}"/>
          </ac:spMkLst>
        </pc:spChg>
        <pc:spChg chg="del mod topLvl">
          <ac:chgData name="피티위즈(주)" userId="be105a1e-ef17-475a-a144-a250c389e8ce" providerId="ADAL" clId="{FAD60E39-CA47-482D-AB83-412D079713B7}" dt="2020-06-30T07:44:58.332" v="2392" actId="478"/>
          <ac:spMkLst>
            <pc:docMk/>
            <pc:sldMk cId="1141829253" sldId="732"/>
            <ac:spMk id="21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7:49:30.381" v="2394" actId="1076"/>
          <ac:spMkLst>
            <pc:docMk/>
            <pc:sldMk cId="1141829253" sldId="732"/>
            <ac:spMk id="219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44:05.090" v="2373" actId="478"/>
          <ac:spMkLst>
            <pc:docMk/>
            <pc:sldMk cId="1141829253" sldId="732"/>
            <ac:spMk id="221" creationId="{00000000-0000-0000-0000-000000000000}"/>
          </ac:spMkLst>
        </pc:spChg>
        <pc:spChg chg="del mod">
          <ac:chgData name="피티위즈(주)" userId="be105a1e-ef17-475a-a144-a250c389e8ce" providerId="ADAL" clId="{FAD60E39-CA47-482D-AB83-412D079713B7}" dt="2020-06-30T07:44:05.090" v="2373" actId="478"/>
          <ac:spMkLst>
            <pc:docMk/>
            <pc:sldMk cId="1141829253" sldId="732"/>
            <ac:spMk id="222" creationId="{00000000-0000-0000-0000-000000000000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6" creationId="{7978D3B5-7F39-4AD5-B27A-BE8957EFF403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7" creationId="{7056F9EA-C1EA-4DDA-B05E-937CA81D51DF}"/>
          </ac:spMkLst>
        </pc:spChg>
        <pc:spChg chg="add mod">
          <ac:chgData name="피티위즈(주)" userId="be105a1e-ef17-475a-a144-a250c389e8ce" providerId="ADAL" clId="{FAD60E39-CA47-482D-AB83-412D079713B7}" dt="2020-06-30T07:30:43.637" v="2336" actId="571"/>
          <ac:spMkLst>
            <pc:docMk/>
            <pc:sldMk cId="1141829253" sldId="732"/>
            <ac:spMk id="238" creationId="{3ADF498C-E552-42C9-8BD2-8A73501220D3}"/>
          </ac:spMkLst>
        </pc:spChg>
        <pc:spChg chg="add mod">
          <ac:chgData name="피티위즈(주)" userId="be105a1e-ef17-475a-a144-a250c389e8ce" providerId="ADAL" clId="{FAD60E39-CA47-482D-AB83-412D079713B7}" dt="2020-06-30T07:32:14.481" v="2363" actId="14100"/>
          <ac:spMkLst>
            <pc:docMk/>
            <pc:sldMk cId="1141829253" sldId="732"/>
            <ac:spMk id="239" creationId="{1ED4BEC4-4E6F-4B93-AD2B-2BE684762BAE}"/>
          </ac:spMkLst>
        </pc:spChg>
        <pc:spChg chg="add mod ord">
          <ac:chgData name="피티위즈(주)" userId="be105a1e-ef17-475a-a144-a250c389e8ce" providerId="ADAL" clId="{FAD60E39-CA47-482D-AB83-412D079713B7}" dt="2020-06-30T07:49:30.381" v="2394" actId="1076"/>
          <ac:spMkLst>
            <pc:docMk/>
            <pc:sldMk cId="1141829253" sldId="732"/>
            <ac:spMk id="240" creationId="{884DC29E-055E-4DA7-999D-785324B23A22}"/>
          </ac:spMkLst>
        </pc:spChg>
        <pc:spChg chg="add mod ord">
          <ac:chgData name="피티위즈(주)" userId="be105a1e-ef17-475a-a144-a250c389e8ce" providerId="ADAL" clId="{FAD60E39-CA47-482D-AB83-412D079713B7}" dt="2020-06-30T07:44:28.135" v="2378" actId="12789"/>
          <ac:spMkLst>
            <pc:docMk/>
            <pc:sldMk cId="1141829253" sldId="732"/>
            <ac:spMk id="241" creationId="{00D9AFAA-D4F8-4AC2-95E6-BB219FDBCEFC}"/>
          </ac:spMkLst>
        </pc:spChg>
        <pc:spChg chg="add mod">
          <ac:chgData name="피티위즈(주)" userId="be105a1e-ef17-475a-a144-a250c389e8ce" providerId="ADAL" clId="{FAD60E39-CA47-482D-AB83-412D079713B7}" dt="2020-06-30T07:44:50.742" v="2390" actId="571"/>
          <ac:spMkLst>
            <pc:docMk/>
            <pc:sldMk cId="1141829253" sldId="732"/>
            <ac:spMk id="242" creationId="{51361868-483D-4A83-9209-7E514F51750A}"/>
          </ac:spMkLst>
        </pc:spChg>
        <pc:grpChg chg="add del mod">
          <ac:chgData name="피티위즈(주)" userId="be105a1e-ef17-475a-a144-a250c389e8ce" providerId="ADAL" clId="{FAD60E39-CA47-482D-AB83-412D079713B7}" dt="2020-06-30T07:31:10.293" v="2349" actId="165"/>
          <ac:grpSpMkLst>
            <pc:docMk/>
            <pc:sldMk cId="1141829253" sldId="732"/>
            <ac:grpSpMk id="2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3:33.641" v="2364" actId="165"/>
          <ac:grpSpMkLst>
            <pc:docMk/>
            <pc:sldMk cId="1141829253" sldId="732"/>
            <ac:grpSpMk id="3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4:48.989" v="2388" actId="165"/>
          <ac:grpSpMkLst>
            <pc:docMk/>
            <pc:sldMk cId="1141829253" sldId="732"/>
            <ac:grpSpMk id="4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20.333" v="2421" actId="165"/>
          <ac:grpSpMkLst>
            <pc:docMk/>
            <pc:sldMk cId="1141829253" sldId="732"/>
            <ac:grpSpMk id="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24.380" v="2423" actId="478"/>
          <ac:grpSpMkLst>
            <pc:docMk/>
            <pc:sldMk cId="1141829253" sldId="732"/>
            <ac:grpSpMk id="6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1:15.951" v="2437" actId="478"/>
          <ac:grpSpMkLst>
            <pc:docMk/>
            <pc:sldMk cId="1141829253" sldId="732"/>
            <ac:grpSpMk id="7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37.546" v="2428" actId="165"/>
          <ac:grpSpMkLst>
            <pc:docMk/>
            <pc:sldMk cId="1141829253" sldId="732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9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10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0:40.562" v="2429" actId="478"/>
          <ac:grpSpMkLst>
            <pc:docMk/>
            <pc:sldMk cId="1141829253" sldId="732"/>
            <ac:grpSpMk id="11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51:53.244" v="2454" actId="478"/>
          <ac:grpSpMkLst>
            <pc:docMk/>
            <pc:sldMk cId="1141829253" sldId="732"/>
            <ac:grpSpMk id="12" creationId="{00000000-0000-0000-0000-000000000000}"/>
          </ac:grpSpMkLst>
        </pc:grpChg>
        <pc:grpChg chg="del mod">
          <ac:chgData name="피티위즈(주)" userId="be105a1e-ef17-475a-a144-a250c389e8ce" providerId="ADAL" clId="{FAD60E39-CA47-482D-AB83-412D079713B7}" dt="2020-06-30T07:31:09.731" v="2348" actId="165"/>
          <ac:grpSpMkLst>
            <pc:docMk/>
            <pc:sldMk cId="1141829253" sldId="732"/>
            <ac:grpSpMk id="15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7:43:33.972" v="2365" actId="165"/>
          <ac:grpSpMkLst>
            <pc:docMk/>
            <pc:sldMk cId="1141829253" sldId="732"/>
            <ac:grpSpMk id="16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7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7:50:13.818" v="2419" actId="1076"/>
          <ac:grpSpMkLst>
            <pc:docMk/>
            <pc:sldMk cId="1141829253" sldId="732"/>
            <ac:grpSpMk id="19" creationId="{00000000-0000-0000-0000-000000000000}"/>
          </ac:grpSpMkLst>
        </pc:grpChg>
        <pc:grpChg chg="add mod topLvl">
          <ac:chgData name="피티위즈(주)" userId="be105a1e-ef17-475a-a144-a250c389e8ce" providerId="ADAL" clId="{FAD60E39-CA47-482D-AB83-412D079713B7}" dt="2020-06-30T07:57:50.996" v="2475" actId="165"/>
          <ac:grpSpMkLst>
            <pc:docMk/>
            <pc:sldMk cId="1141829253" sldId="732"/>
            <ac:grpSpMk id="23" creationId="{4028BF8D-B51D-4625-9BD8-83B38A4EF35A}"/>
          </ac:grpSpMkLst>
        </pc:grpChg>
        <pc:grpChg chg="add del mod">
          <ac:chgData name="피티위즈(주)" userId="be105a1e-ef17-475a-a144-a250c389e8ce" providerId="ADAL" clId="{FAD60E39-CA47-482D-AB83-412D079713B7}" dt="2020-06-30T07:52:33.103" v="2473" actId="165"/>
          <ac:grpSpMkLst>
            <pc:docMk/>
            <pc:sldMk cId="1141829253" sldId="732"/>
            <ac:grpSpMk id="24" creationId="{A5567E46-CD5C-4E76-8883-13C0EA021CEB}"/>
          </ac:grpSpMkLst>
        </pc:grpChg>
        <pc:grpChg chg="add del mod topLvl">
          <ac:chgData name="피티위즈(주)" userId="be105a1e-ef17-475a-a144-a250c389e8ce" providerId="ADAL" clId="{FAD60E39-CA47-482D-AB83-412D079713B7}" dt="2020-06-30T07:57:54.448" v="2476" actId="165"/>
          <ac:grpSpMkLst>
            <pc:docMk/>
            <pc:sldMk cId="1141829253" sldId="732"/>
            <ac:grpSpMk id="25" creationId="{DDFAA273-4CC5-43E4-B739-47F982AF94CD}"/>
          </ac:grpSpMkLst>
        </pc:grpChg>
        <pc:grpChg chg="add del mod">
          <ac:chgData name="피티위즈(주)" userId="be105a1e-ef17-475a-a144-a250c389e8ce" providerId="ADAL" clId="{FAD60E39-CA47-482D-AB83-412D079713B7}" dt="2020-06-30T07:57:50.996" v="2475" actId="165"/>
          <ac:grpSpMkLst>
            <pc:docMk/>
            <pc:sldMk cId="1141829253" sldId="732"/>
            <ac:grpSpMk id="26" creationId="{9C3F2FF9-9053-4805-84DC-B224BC9F8780}"/>
          </ac:grpSpMkLst>
        </pc:grpChg>
        <pc:grpChg chg="add mod">
          <ac:chgData name="피티위즈(주)" userId="be105a1e-ef17-475a-a144-a250c389e8ce" providerId="ADAL" clId="{FAD60E39-CA47-482D-AB83-412D079713B7}" dt="2020-06-30T07:52:29.338" v="2472" actId="1076"/>
          <ac:grpSpMkLst>
            <pc:docMk/>
            <pc:sldMk cId="1141829253" sldId="732"/>
            <ac:grpSpMk id="27" creationId="{F71A0BAD-8EBB-42DB-BB00-7173AAC5BC84}"/>
          </ac:grpSpMkLst>
        </pc:grpChg>
        <pc:grpChg chg="add 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95" creationId="{3260BFBF-B823-46DA-926A-E2ACF596E775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0" creationId="{85D20431-BDFF-4B49-A233-5E6D7184DB6B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1" creationId="{10FCFB09-A96F-4AA1-9977-6D936A0AF698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2" creationId="{E5F6E7E3-BC5E-4E90-934F-A3D28946EBB5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03" creationId="{69F25367-4BFC-42AD-9BA5-50A6919EB75C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0" creationId="{B6605FAE-6D35-4CE6-870A-3BD579CA19E8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2" creationId="{FDC72100-239D-4A11-B3A1-49DA5D380B1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24" creationId="{BD807D22-6DA0-4E7C-815D-D30F6FA4B0FF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37" creationId="{A90E7D01-F2A2-4C5C-A48B-F0E7846BD04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38" creationId="{DF97B7F4-C11C-48F5-BCBE-E573B60CD060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40" creationId="{7D1C05E6-0629-474C-A8D4-E16620CE45C6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57" creationId="{198D9292-4600-453B-A74C-4C64C6DDDB54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60" creationId="{93EC5E42-C599-49A6-94A4-57C827C6ED19}"/>
          </ac:grpSpMkLst>
        </pc:grpChg>
        <pc:grpChg chg="add 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70" creationId="{3FFD0F78-225B-4CF5-B36B-C142CE9590FD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71" creationId="{D03E5726-6D56-4148-BB67-A4168A360362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93" creationId="{2B456FEA-BDC6-4EC1-9749-4CBA8EA80D0A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199" creationId="{E4007B4C-7093-4F43-9444-86D06638A262}"/>
          </ac:grpSpMkLst>
        </pc:grpChg>
        <pc:grpChg chg="mod">
          <ac:chgData name="피티위즈(주)" userId="be105a1e-ef17-475a-a144-a250c389e8ce" providerId="ADAL" clId="{FAD60E39-CA47-482D-AB83-412D079713B7}" dt="2020-06-30T07:30:43.637" v="2336" actId="571"/>
          <ac:grpSpMkLst>
            <pc:docMk/>
            <pc:sldMk cId="1141829253" sldId="732"/>
            <ac:grpSpMk id="201" creationId="{9AFD8EBB-85E0-471C-B736-9C28917D2933}"/>
          </ac:grpSpMkLst>
        </pc:grpChg>
        <pc:grpChg chg="add mod">
          <ac:chgData name="피티위즈(주)" userId="be105a1e-ef17-475a-a144-a250c389e8ce" providerId="ADAL" clId="{FAD60E39-CA47-482D-AB83-412D079713B7}" dt="2020-06-30T07:52:26.900" v="2471" actId="164"/>
          <ac:grpSpMkLst>
            <pc:docMk/>
            <pc:sldMk cId="1141829253" sldId="732"/>
            <ac:grpSpMk id="243" creationId="{330C3CB5-1DA0-4426-8FF6-547E47120463}"/>
          </ac:grpSpMkLst>
        </pc:grpChg>
        <pc:grpChg chg="add mod topLvl">
          <ac:chgData name="피티위즈(주)" userId="be105a1e-ef17-475a-a144-a250c389e8ce" providerId="ADAL" clId="{FAD60E39-CA47-482D-AB83-412D079713B7}" dt="2020-06-30T07:57:46.781" v="2474" actId="12788"/>
          <ac:grpSpMkLst>
            <pc:docMk/>
            <pc:sldMk cId="1141829253" sldId="732"/>
            <ac:grpSpMk id="254" creationId="{482EE63B-06C5-4166-A1F5-F6E5175CC3BF}"/>
          </ac:grpSpMkLst>
        </pc:grpChg>
        <pc:grpChg chg="add del mod">
          <ac:chgData name="피티위즈(주)" userId="be105a1e-ef17-475a-a144-a250c389e8ce" providerId="ADAL" clId="{FAD60E39-CA47-482D-AB83-412D079713B7}" dt="2020-06-30T07:52:07.400" v="2459" actId="478"/>
          <ac:grpSpMkLst>
            <pc:docMk/>
            <pc:sldMk cId="1141829253" sldId="732"/>
            <ac:grpSpMk id="257" creationId="{7689E8F3-B636-4F7B-8605-4A538FE5DF3F}"/>
          </ac:grpSpMkLst>
        </pc:grpChg>
        <pc:cxnChg chg="mod topLvl">
          <ac:chgData name="피티위즈(주)" userId="be105a1e-ef17-475a-a144-a250c389e8ce" providerId="ADAL" clId="{FAD60E39-CA47-482D-AB83-412D079713B7}" dt="2020-06-30T07:44:34.842" v="2381" actId="1076"/>
          <ac:cxnSpMkLst>
            <pc:docMk/>
            <pc:sldMk cId="1141829253" sldId="732"/>
            <ac:cxnSpMk id="192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49:30.381" v="2394" actId="1076"/>
          <ac:cxnSpMkLst>
            <pc:docMk/>
            <pc:sldMk cId="1141829253" sldId="732"/>
            <ac:cxnSpMk id="19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4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5" creationId="{00000000-0000-0000-0000-000000000000}"/>
          </ac:cxnSpMkLst>
        </pc:cxnChg>
        <pc:cxnChg chg="mod topLvl">
          <ac:chgData name="피티위즈(주)" userId="be105a1e-ef17-475a-a144-a250c389e8ce" providerId="ADAL" clId="{FAD60E39-CA47-482D-AB83-412D079713B7}" dt="2020-06-30T07:50:02.954" v="2413" actId="1076"/>
          <ac:cxnSpMkLst>
            <pc:docMk/>
            <pc:sldMk cId="1141829253" sldId="732"/>
            <ac:cxnSpMk id="206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FAD60E39-CA47-482D-AB83-412D079713B7}" dt="2020-06-30T06:38:26.334" v="1653" actId="1076"/>
        <pc:sldMkLst>
          <pc:docMk/>
          <pc:sldMk cId="3294641591" sldId="733"/>
        </pc:sldMkLst>
        <pc:spChg chg="mod topLvl">
          <ac:chgData name="피티위즈(주)" userId="be105a1e-ef17-475a-a144-a250c389e8ce" providerId="ADAL" clId="{FAD60E39-CA47-482D-AB83-412D079713B7}" dt="2020-06-30T06:24:23.570" v="1461" actId="165"/>
          <ac:spMkLst>
            <pc:docMk/>
            <pc:sldMk cId="3294641591" sldId="733"/>
            <ac:spMk id="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5:22:22.652" v="773" actId="164"/>
          <ac:spMkLst>
            <pc:docMk/>
            <pc:sldMk cId="3294641591" sldId="733"/>
            <ac:spMk id="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3:05.454" v="1553" actId="12788"/>
          <ac:spMkLst>
            <pc:docMk/>
            <pc:sldMk cId="3294641591" sldId="733"/>
            <ac:spMk id="2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27" creationId="{00000000-0000-0000-0000-000000000000}"/>
          </ac:spMkLst>
        </pc:spChg>
        <pc:spChg chg="add del mod topLvl">
          <ac:chgData name="피티위즈(주)" userId="be105a1e-ef17-475a-a144-a250c389e8ce" providerId="ADAL" clId="{FAD60E39-CA47-482D-AB83-412D079713B7}" dt="2020-06-30T06:25:25.061" v="1488" actId="165"/>
          <ac:spMkLst>
            <pc:docMk/>
            <pc:sldMk cId="3294641591" sldId="733"/>
            <ac:spMk id="2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5:25.061" v="1488" actId="165"/>
          <ac:spMkLst>
            <pc:docMk/>
            <pc:sldMk cId="3294641591" sldId="733"/>
            <ac:spMk id="3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27.426" v="1624" actId="554"/>
          <ac:spMkLst>
            <pc:docMk/>
            <pc:sldMk cId="3294641591" sldId="733"/>
            <ac:spMk id="3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4:23.570" v="1461" actId="165"/>
          <ac:spMkLst>
            <pc:docMk/>
            <pc:sldMk cId="3294641591" sldId="733"/>
            <ac:spMk id="33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3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06.683" v="1651" actId="555"/>
          <ac:spMkLst>
            <pc:docMk/>
            <pc:sldMk cId="3294641591" sldId="733"/>
            <ac:spMk id="35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36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06.354" v="1636" actId="1076"/>
          <ac:spMkLst>
            <pc:docMk/>
            <pc:sldMk cId="3294641591" sldId="733"/>
            <ac:spMk id="3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41.023" v="1626" actId="207"/>
          <ac:spMkLst>
            <pc:docMk/>
            <pc:sldMk cId="3294641591" sldId="733"/>
            <ac:spMk id="3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06.354" v="1636" actId="1076"/>
          <ac:spMkLst>
            <pc:docMk/>
            <pc:sldMk cId="3294641591" sldId="733"/>
            <ac:spMk id="40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6:45.248" v="1628" actId="207"/>
          <ac:spMkLst>
            <pc:docMk/>
            <pc:sldMk cId="3294641591" sldId="733"/>
            <ac:spMk id="4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53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06.683" v="1651" actId="555"/>
          <ac:spMkLst>
            <pc:docMk/>
            <pc:sldMk cId="3294641591" sldId="733"/>
            <ac:spMk id="54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4:33.122" v="1464" actId="554"/>
          <ac:spMkLst>
            <pc:docMk/>
            <pc:sldMk cId="3294641591" sldId="733"/>
            <ac:spMk id="55" creationId="{00000000-0000-0000-0000-000000000000}"/>
          </ac:spMkLst>
        </pc:spChg>
        <pc:spChg chg="add del mod topLvl">
          <ac:chgData name="피티위즈(주)" userId="be105a1e-ef17-475a-a144-a250c389e8ce" providerId="ADAL" clId="{FAD60E39-CA47-482D-AB83-412D079713B7}" dt="2020-06-30T06:25:25.229" v="1489" actId="165"/>
          <ac:spMkLst>
            <pc:docMk/>
            <pc:sldMk cId="3294641591" sldId="733"/>
            <ac:spMk id="56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25:25.229" v="1489" actId="165"/>
          <ac:spMkLst>
            <pc:docMk/>
            <pc:sldMk cId="3294641591" sldId="733"/>
            <ac:spMk id="5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58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22:56.286" v="1429" actId="947"/>
          <ac:spMkLst>
            <pc:docMk/>
            <pc:sldMk cId="3294641591" sldId="733"/>
            <ac:spMk id="6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64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16:25.347" v="1418" actId="207"/>
          <ac:spMkLst>
            <pc:docMk/>
            <pc:sldMk cId="3294641591" sldId="733"/>
            <ac:spMk id="65" creationId="{FF773D40-1462-4E42-A558-2F7EC98B1B53}"/>
          </ac:spMkLst>
        </pc:spChg>
        <pc:spChg chg="add del mod ord topLvl">
          <ac:chgData name="피티위즈(주)" userId="be105a1e-ef17-475a-a144-a250c389e8ce" providerId="ADAL" clId="{FAD60E39-CA47-482D-AB83-412D079713B7}" dt="2020-06-30T06:34:29.234" v="1594" actId="1076"/>
          <ac:spMkLst>
            <pc:docMk/>
            <pc:sldMk cId="3294641591" sldId="733"/>
            <ac:spMk id="67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7:54.934" v="1647" actId="555"/>
          <ac:spMkLst>
            <pc:docMk/>
            <pc:sldMk cId="3294641591" sldId="733"/>
            <ac:spMk id="68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7:09.980" v="1638" actId="1076"/>
          <ac:spMkLst>
            <pc:docMk/>
            <pc:sldMk cId="3294641591" sldId="733"/>
            <ac:spMk id="69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8:26.334" v="1653" actId="1076"/>
          <ac:spMkLst>
            <pc:docMk/>
            <pc:sldMk cId="3294641591" sldId="733"/>
            <ac:spMk id="70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23:05.238" v="1430" actId="947"/>
          <ac:spMkLst>
            <pc:docMk/>
            <pc:sldMk cId="3294641591" sldId="733"/>
            <ac:spMk id="71" creationId="{00000000-0000-0000-0000-000000000000}"/>
          </ac:spMkLst>
        </pc:spChg>
        <pc:spChg chg="mod">
          <ac:chgData name="피티위즈(주)" userId="be105a1e-ef17-475a-a144-a250c389e8ce" providerId="ADAL" clId="{FAD60E39-CA47-482D-AB83-412D079713B7}" dt="2020-06-30T06:37:33.604" v="1642" actId="14100"/>
          <ac:spMkLst>
            <pc:docMk/>
            <pc:sldMk cId="3294641591" sldId="733"/>
            <ac:spMk id="72" creationId="{00000000-0000-0000-0000-000000000000}"/>
          </ac:spMkLst>
        </pc:spChg>
        <pc:spChg chg="mod topLvl">
          <ac:chgData name="피티위즈(주)" userId="be105a1e-ef17-475a-a144-a250c389e8ce" providerId="ADAL" clId="{FAD60E39-CA47-482D-AB83-412D079713B7}" dt="2020-06-30T06:38:11.923" v="1652" actId="12788"/>
          <ac:spMkLst>
            <pc:docMk/>
            <pc:sldMk cId="3294641591" sldId="733"/>
            <ac:spMk id="73" creationId="{00000000-0000-0000-0000-000000000000}"/>
          </ac:spMkLst>
        </pc:spChg>
        <pc:spChg chg="add del mod">
          <ac:chgData name="피티위즈(주)" userId="be105a1e-ef17-475a-a144-a250c389e8ce" providerId="ADAL" clId="{FAD60E39-CA47-482D-AB83-412D079713B7}" dt="2020-06-30T06:16:27.035" v="1419" actId="478"/>
          <ac:spMkLst>
            <pc:docMk/>
            <pc:sldMk cId="3294641591" sldId="733"/>
            <ac:spMk id="81" creationId="{F1728F5B-45EB-44A2-868A-10ED62A32DBE}"/>
          </ac:spMkLst>
        </pc:spChg>
        <pc:spChg chg="add del mod">
          <ac:chgData name="피티위즈(주)" userId="be105a1e-ef17-475a-a144-a250c389e8ce" providerId="ADAL" clId="{FAD60E39-CA47-482D-AB83-412D079713B7}" dt="2020-06-30T06:23:57.535" v="1452" actId="478"/>
          <ac:spMkLst>
            <pc:docMk/>
            <pc:sldMk cId="3294641591" sldId="733"/>
            <ac:spMk id="82" creationId="{70910511-A0E1-4CBE-AD0F-5529B2688EA8}"/>
          </ac:spMkLst>
        </pc:spChg>
        <pc:spChg chg="add del mod">
          <ac:chgData name="피티위즈(주)" userId="be105a1e-ef17-475a-a144-a250c389e8ce" providerId="ADAL" clId="{FAD60E39-CA47-482D-AB83-412D079713B7}" dt="2020-06-30T06:23:56.311" v="1451" actId="478"/>
          <ac:spMkLst>
            <pc:docMk/>
            <pc:sldMk cId="3294641591" sldId="733"/>
            <ac:spMk id="83" creationId="{4B0DBF65-6955-4BC0-9309-3CB02B94DECA}"/>
          </ac:spMkLst>
        </pc:spChg>
        <pc:spChg chg="add mod">
          <ac:chgData name="피티위즈(주)" userId="be105a1e-ef17-475a-a144-a250c389e8ce" providerId="ADAL" clId="{FAD60E39-CA47-482D-AB83-412D079713B7}" dt="2020-06-30T06:31:45.709" v="1521" actId="1076"/>
          <ac:spMkLst>
            <pc:docMk/>
            <pc:sldMk cId="3294641591" sldId="733"/>
            <ac:spMk id="136" creationId="{D3388BB8-DA67-4D71-9EAA-06A325E28561}"/>
          </ac:spMkLst>
        </pc:spChg>
        <pc:spChg chg="add mod">
          <ac:chgData name="피티위즈(주)" userId="be105a1e-ef17-475a-a144-a250c389e8ce" providerId="ADAL" clId="{FAD60E39-CA47-482D-AB83-412D079713B7}" dt="2020-06-30T06:31:48.054" v="1522" actId="1076"/>
          <ac:spMkLst>
            <pc:docMk/>
            <pc:sldMk cId="3294641591" sldId="733"/>
            <ac:spMk id="137" creationId="{53731EAE-9F14-427B-AFD8-0F36E71C6DAE}"/>
          </ac:spMkLst>
        </pc:spChg>
        <pc:spChg chg="add del mod">
          <ac:chgData name="피티위즈(주)" userId="be105a1e-ef17-475a-a144-a250c389e8ce" providerId="ADAL" clId="{FAD60E39-CA47-482D-AB83-412D079713B7}" dt="2020-06-30T06:31:52.224" v="1523" actId="478"/>
          <ac:spMkLst>
            <pc:docMk/>
            <pc:sldMk cId="3294641591" sldId="733"/>
            <ac:spMk id="139" creationId="{E9605CDD-E114-4D09-B84A-9C3597ED422C}"/>
          </ac:spMkLst>
        </pc:spChg>
        <pc:spChg chg="add del mod">
          <ac:chgData name="피티위즈(주)" userId="be105a1e-ef17-475a-a144-a250c389e8ce" providerId="ADAL" clId="{FAD60E39-CA47-482D-AB83-412D079713B7}" dt="2020-06-30T06:33:48.387" v="1564" actId="478"/>
          <ac:spMkLst>
            <pc:docMk/>
            <pc:sldMk cId="3294641591" sldId="733"/>
            <ac:spMk id="142" creationId="{D6A91CBE-A1B7-4C72-A9B4-B697C87BAC03}"/>
          </ac:spMkLst>
        </pc:spChg>
        <pc:spChg chg="add del mod ord">
          <ac:chgData name="피티위즈(주)" userId="be105a1e-ef17-475a-a144-a250c389e8ce" providerId="ADAL" clId="{FAD60E39-CA47-482D-AB83-412D079713B7}" dt="2020-06-30T06:36:08.235" v="1619" actId="164"/>
          <ac:spMkLst>
            <pc:docMk/>
            <pc:sldMk cId="3294641591" sldId="733"/>
            <ac:spMk id="143" creationId="{281E0867-D610-4292-8750-267578407D04}"/>
          </ac:spMkLst>
        </pc:spChg>
        <pc:spChg chg="add del mod">
          <ac:chgData name="피티위즈(주)" userId="be105a1e-ef17-475a-a144-a250c389e8ce" providerId="ADAL" clId="{FAD60E39-CA47-482D-AB83-412D079713B7}" dt="2020-06-30T06:36:08.235" v="1619" actId="164"/>
          <ac:spMkLst>
            <pc:docMk/>
            <pc:sldMk cId="3294641591" sldId="733"/>
            <ac:spMk id="144" creationId="{251B201E-3C64-4961-AFE3-6E3B76641CF7}"/>
          </ac:spMkLst>
        </pc:spChg>
        <pc:spChg chg="mod">
          <ac:chgData name="피티위즈(주)" userId="be105a1e-ef17-475a-a144-a250c389e8ce" providerId="ADAL" clId="{FAD60E39-CA47-482D-AB83-412D079713B7}" dt="2020-06-30T06:35:40.702" v="1607"/>
          <ac:spMkLst>
            <pc:docMk/>
            <pc:sldMk cId="3294641591" sldId="733"/>
            <ac:spMk id="145" creationId="{262FCBA2-87C9-4AC6-A25F-22011D186FE4}"/>
          </ac:spMkLst>
        </pc:spChg>
        <pc:spChg chg="mod">
          <ac:chgData name="피티위즈(주)" userId="be105a1e-ef17-475a-a144-a250c389e8ce" providerId="ADAL" clId="{FAD60E39-CA47-482D-AB83-412D079713B7}" dt="2020-06-30T06:35:42.890" v="1609"/>
          <ac:spMkLst>
            <pc:docMk/>
            <pc:sldMk cId="3294641591" sldId="733"/>
            <ac:spMk id="146" creationId="{DB23BF94-F38E-4DDA-9AA7-1A1BA677F339}"/>
          </ac:spMkLst>
        </pc:spChg>
        <pc:spChg chg="mod">
          <ac:chgData name="피티위즈(주)" userId="be105a1e-ef17-475a-a144-a250c389e8ce" providerId="ADAL" clId="{FAD60E39-CA47-482D-AB83-412D079713B7}" dt="2020-06-30T06:35:53.903" v="1612"/>
          <ac:spMkLst>
            <pc:docMk/>
            <pc:sldMk cId="3294641591" sldId="733"/>
            <ac:spMk id="147" creationId="{8A8E9190-831F-4D64-BBF1-6A6C874864B0}"/>
          </ac:spMkLst>
        </pc:spChg>
        <pc:grpChg chg="del">
          <ac:chgData name="피티위즈(주)" userId="be105a1e-ef17-475a-a144-a250c389e8ce" providerId="ADAL" clId="{FAD60E39-CA47-482D-AB83-412D079713B7}" dt="2020-06-30T05:22:13.878" v="768" actId="165"/>
          <ac:grpSpMkLst>
            <pc:docMk/>
            <pc:sldMk cId="3294641591" sldId="733"/>
            <ac:grpSpMk id="3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15.684" v="769" actId="164"/>
          <ac:grpSpMkLst>
            <pc:docMk/>
            <pc:sldMk cId="3294641591" sldId="733"/>
            <ac:grpSpMk id="8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5:22:20.575" v="772" actId="165"/>
          <ac:grpSpMkLst>
            <pc:docMk/>
            <pc:sldMk cId="3294641591" sldId="733"/>
            <ac:grpSpMk id="11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22.652" v="773" actId="164"/>
          <ac:grpSpMkLst>
            <pc:docMk/>
            <pc:sldMk cId="3294641591" sldId="733"/>
            <ac:grpSpMk id="12" creationId="{00000000-0000-0000-0000-000000000000}"/>
          </ac:grpSpMkLst>
        </pc:grpChg>
        <pc:grpChg chg="add del mod topLvl">
          <ac:chgData name="피티위즈(주)" userId="be105a1e-ef17-475a-a144-a250c389e8ce" providerId="ADAL" clId="{FAD60E39-CA47-482D-AB83-412D079713B7}" dt="2020-06-30T06:31:28.007" v="1513" actId="478"/>
          <ac:grpSpMkLst>
            <pc:docMk/>
            <pc:sldMk cId="3294641591" sldId="733"/>
            <ac:grpSpMk id="13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6:37:29.626" v="1641" actId="555"/>
          <ac:grpSpMkLst>
            <pc:docMk/>
            <pc:sldMk cId="3294641591" sldId="733"/>
            <ac:grpSpMk id="14" creationId="{00000000-0000-0000-0000-000000000000}"/>
          </ac:grpSpMkLst>
        </pc:grpChg>
        <pc:grpChg chg="add del mod topLvl">
          <ac:chgData name="피티위즈(주)" userId="be105a1e-ef17-475a-a144-a250c389e8ce" providerId="ADAL" clId="{FAD60E39-CA47-482D-AB83-412D079713B7}" dt="2020-06-30T06:31:36.181" v="1517" actId="478"/>
          <ac:grpSpMkLst>
            <pc:docMk/>
            <pc:sldMk cId="3294641591" sldId="733"/>
            <ac:grpSpMk id="15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5:22:20.575" v="772" actId="165"/>
          <ac:grpSpMkLst>
            <pc:docMk/>
            <pc:sldMk cId="3294641591" sldId="733"/>
            <ac:grpSpMk id="16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6:24:23.570" v="1461" actId="165"/>
          <ac:grpSpMkLst>
            <pc:docMk/>
            <pc:sldMk cId="3294641591" sldId="733"/>
            <ac:grpSpMk id="18" creationId="{00000000-0000-0000-0000-000000000000}"/>
          </ac:grpSpMkLst>
        </pc:grpChg>
        <pc:grpChg chg="mod topLvl">
          <ac:chgData name="피티위즈(주)" userId="be105a1e-ef17-475a-a144-a250c389e8ce" providerId="ADAL" clId="{FAD60E39-CA47-482D-AB83-412D079713B7}" dt="2020-06-30T06:37:29.626" v="1641" actId="555"/>
          <ac:grpSpMkLst>
            <pc:docMk/>
            <pc:sldMk cId="3294641591" sldId="733"/>
            <ac:grpSpMk id="19" creationId="{00000000-0000-0000-0000-000000000000}"/>
          </ac:grpSpMkLst>
        </pc:grpChg>
        <pc:grpChg chg="del mod topLvl">
          <ac:chgData name="피티위즈(주)" userId="be105a1e-ef17-475a-a144-a250c389e8ce" providerId="ADAL" clId="{FAD60E39-CA47-482D-AB83-412D079713B7}" dt="2020-06-30T06:24:29.271" v="1463" actId="165"/>
          <ac:grpSpMkLst>
            <pc:docMk/>
            <pc:sldMk cId="3294641591" sldId="733"/>
            <ac:grpSpMk id="20" creationId="{00000000-0000-0000-0000-000000000000}"/>
          </ac:grpSpMkLst>
        </pc:grpChg>
        <pc:grpChg chg="add mod">
          <ac:chgData name="피티위즈(주)" userId="be105a1e-ef17-475a-a144-a250c389e8ce" providerId="ADAL" clId="{FAD60E39-CA47-482D-AB83-412D079713B7}" dt="2020-06-30T05:22:22.652" v="773" actId="164"/>
          <ac:grpSpMkLst>
            <pc:docMk/>
            <pc:sldMk cId="3294641591" sldId="733"/>
            <ac:grpSpMk id="22" creationId="{D4EECC75-DA83-43BC-9198-8AF9DD260B51}"/>
          </ac:grpSpMkLst>
        </pc:grpChg>
        <pc:grpChg chg="add del mod">
          <ac:chgData name="피티위즈(주)" userId="be105a1e-ef17-475a-a144-a250c389e8ce" providerId="ADAL" clId="{FAD60E39-CA47-482D-AB83-412D079713B7}" dt="2020-06-30T06:30:37.544" v="1497" actId="478"/>
          <ac:grpSpMkLst>
            <pc:docMk/>
            <pc:sldMk cId="3294641591" sldId="733"/>
            <ac:grpSpMk id="23" creationId="{4E132814-5855-47FB-B4B2-410192F89093}"/>
          </ac:grpSpMkLst>
        </pc:grpChg>
        <pc:grpChg chg="add mod">
          <ac:chgData name="피티위즈(주)" userId="be105a1e-ef17-475a-a144-a250c389e8ce" providerId="ADAL" clId="{FAD60E39-CA47-482D-AB83-412D079713B7}" dt="2020-06-30T06:36:07.069" v="1617" actId="164"/>
          <ac:grpSpMkLst>
            <pc:docMk/>
            <pc:sldMk cId="3294641591" sldId="733"/>
            <ac:grpSpMk id="50" creationId="{26C09DA1-AFCA-4307-BF10-EE0A49084D44}"/>
          </ac:grpSpMkLst>
        </pc:grpChg>
        <pc:grpChg chg="add del mod">
          <ac:chgData name="피티위즈(주)" userId="be105a1e-ef17-475a-a144-a250c389e8ce" providerId="ADAL" clId="{FAD60E39-CA47-482D-AB83-412D079713B7}" dt="2020-06-30T06:36:19.759" v="1622" actId="478"/>
          <ac:grpSpMkLst>
            <pc:docMk/>
            <pc:sldMk cId="3294641591" sldId="733"/>
            <ac:grpSpMk id="51" creationId="{1A08516F-488C-4DA7-A708-A2A1B1C4E85E}"/>
          </ac:grpSpMkLst>
        </pc:grpChg>
        <pc:grpChg chg="add mod">
          <ac:chgData name="피티위즈(주)" userId="be105a1e-ef17-475a-a144-a250c389e8ce" providerId="ADAL" clId="{FAD60E39-CA47-482D-AB83-412D079713B7}" dt="2020-06-30T06:16:10.347" v="1387" actId="571"/>
          <ac:grpSpMkLst>
            <pc:docMk/>
            <pc:sldMk cId="3294641591" sldId="733"/>
            <ac:grpSpMk id="59" creationId="{D0A76491-22C9-42A1-9F73-FAE02B2FB142}"/>
          </ac:grpSpMkLst>
        </pc:grpChg>
        <pc:grpChg chg="add mod">
          <ac:chgData name="피티위즈(주)" userId="be105a1e-ef17-475a-a144-a250c389e8ce" providerId="ADAL" clId="{FAD60E39-CA47-482D-AB83-412D079713B7}" dt="2020-06-30T06:30:40.608" v="1499" actId="1076"/>
          <ac:grpSpMkLst>
            <pc:docMk/>
            <pc:sldMk cId="3294641591" sldId="733"/>
            <ac:grpSpMk id="86" creationId="{2C5F0ECD-AC0B-417A-906D-F9C16A5FFE32}"/>
          </ac:grpSpMkLst>
        </pc:grpChg>
        <pc:picChg chg="del mod topLvl">
          <ac:chgData name="피티위즈(주)" userId="be105a1e-ef17-475a-a144-a250c389e8ce" providerId="ADAL" clId="{FAD60E39-CA47-482D-AB83-412D079713B7}" dt="2020-06-30T06:32:03.246" v="1524" actId="478"/>
          <ac:picMkLst>
            <pc:docMk/>
            <pc:sldMk cId="3294641591" sldId="733"/>
            <ac:picMk id="66" creationId="{00000000-0000-0000-0000-000000000000}"/>
          </ac:picMkLst>
        </pc:picChg>
        <pc:cxnChg chg="mod topLvl">
          <ac:chgData name="피티위즈(주)" userId="be105a1e-ef17-475a-a144-a250c389e8ce" providerId="ADAL" clId="{FAD60E39-CA47-482D-AB83-412D079713B7}" dt="2020-06-30T05:22:15.684" v="769" actId="164"/>
          <ac:cxnSpMkLst>
            <pc:docMk/>
            <pc:sldMk cId="3294641591" sldId="733"/>
            <ac:cxnSpMk id="6" creationId="{00000000-0000-0000-0000-000000000000}"/>
          </ac:cxnSpMkLst>
        </pc:cxnChg>
        <pc:cxnChg chg="add del mod">
          <ac:chgData name="피티위즈(주)" userId="be105a1e-ef17-475a-a144-a250c389e8ce" providerId="ADAL" clId="{FAD60E39-CA47-482D-AB83-412D079713B7}" dt="2020-06-30T06:25:28.180" v="1496" actId="478"/>
          <ac:cxnSpMkLst>
            <pc:docMk/>
            <pc:sldMk cId="3294641591" sldId="733"/>
            <ac:cxnSpMk id="84" creationId="{FC4DE14E-1E4F-4456-88BA-9252668366CF}"/>
          </ac:cxnSpMkLst>
        </pc:cxnChg>
        <pc:cxnChg chg="add mod">
          <ac:chgData name="피티위즈(주)" userId="be105a1e-ef17-475a-a144-a250c389e8ce" providerId="ADAL" clId="{FAD60E39-CA47-482D-AB83-412D079713B7}" dt="2020-06-30T06:25:25.958" v="1492" actId="571"/>
          <ac:cxnSpMkLst>
            <pc:docMk/>
            <pc:sldMk cId="3294641591" sldId="733"/>
            <ac:cxnSpMk id="85" creationId="{253062BE-21CB-4CA4-9E8C-0D02AD220B3E}"/>
          </ac:cxnSpMkLst>
        </pc:cxnChg>
        <pc:cxnChg chg="add del mod">
          <ac:chgData name="피티위즈(주)" userId="be105a1e-ef17-475a-a144-a250c389e8ce" providerId="ADAL" clId="{FAD60E39-CA47-482D-AB83-412D079713B7}" dt="2020-06-30T06:31:52.224" v="1523" actId="478"/>
          <ac:cxnSpMkLst>
            <pc:docMk/>
            <pc:sldMk cId="3294641591" sldId="733"/>
            <ac:cxnSpMk id="138" creationId="{E613B110-7BE2-42D2-BE3D-B386468245E5}"/>
          </ac:cxnSpMkLst>
        </pc:cxnChg>
        <pc:cxnChg chg="add mod">
          <ac:chgData name="피티위즈(주)" userId="be105a1e-ef17-475a-a144-a250c389e8ce" providerId="ADAL" clId="{FAD60E39-CA47-482D-AB83-412D079713B7}" dt="2020-06-30T06:33:08.780" v="1554" actId="14100"/>
          <ac:cxnSpMkLst>
            <pc:docMk/>
            <pc:sldMk cId="3294641591" sldId="733"/>
            <ac:cxnSpMk id="140" creationId="{5383DEA3-8722-4905-A9F3-81106E6B4021}"/>
          </ac:cxnSpMkLst>
        </pc:cxnChg>
        <pc:cxnChg chg="add mod">
          <ac:chgData name="피티위즈(주)" userId="be105a1e-ef17-475a-a144-a250c389e8ce" providerId="ADAL" clId="{FAD60E39-CA47-482D-AB83-412D079713B7}" dt="2020-06-30T06:33:10.700" v="1555" actId="14100"/>
          <ac:cxnSpMkLst>
            <pc:docMk/>
            <pc:sldMk cId="3294641591" sldId="733"/>
            <ac:cxnSpMk id="141" creationId="{B3E5F362-5024-4C09-A19B-D2EBA7DB7D0F}"/>
          </ac:cxnSpMkLst>
        </pc:cxnChg>
      </pc:sldChg>
      <pc:sldChg chg="addSp">
        <pc:chgData name="피티위즈(주)" userId="be105a1e-ef17-475a-a144-a250c389e8ce" providerId="ADAL" clId="{FAD60E39-CA47-482D-AB83-412D079713B7}" dt="2020-06-30T04:50:45.225" v="544"/>
        <pc:sldMkLst>
          <pc:docMk/>
          <pc:sldMk cId="3178138498" sldId="734"/>
        </pc:sldMkLst>
        <pc:spChg chg="add">
          <ac:chgData name="피티위즈(주)" userId="be105a1e-ef17-475a-a144-a250c389e8ce" providerId="ADAL" clId="{FAD60E39-CA47-482D-AB83-412D079713B7}" dt="2020-06-30T04:50:45.225" v="544"/>
          <ac:spMkLst>
            <pc:docMk/>
            <pc:sldMk cId="3178138498" sldId="734"/>
            <ac:spMk id="34" creationId="{72BC83CD-2BC7-4003-AF30-823EDA221FCE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1:06:04.630" v="62" actId="478"/>
        <pc:sldMkLst>
          <pc:docMk/>
          <pc:sldMk cId="1179524169" sldId="735"/>
        </pc:sldMkLst>
        <pc:spChg chg="add del mod">
          <ac:chgData name="피티위즈(주)" userId="be105a1e-ef17-475a-a144-a250c389e8ce" providerId="ADAL" clId="{FAD60E39-CA47-482D-AB83-412D079713B7}" dt="2020-06-30T01:06:04.630" v="62" actId="478"/>
          <ac:spMkLst>
            <pc:docMk/>
            <pc:sldMk cId="1179524169" sldId="735"/>
            <ac:spMk id="2" creationId="{AF51D853-C172-41DB-AF41-95583370E172}"/>
          </ac:spMkLst>
        </pc:spChg>
      </pc:sldChg>
      <pc:sldChg chg="addSp delSp modSp">
        <pc:chgData name="피티위즈(주)" userId="be105a1e-ef17-475a-a144-a250c389e8ce" providerId="ADAL" clId="{FAD60E39-CA47-482D-AB83-412D079713B7}" dt="2020-06-30T04:50:17.301" v="533" actId="478"/>
        <pc:sldMkLst>
          <pc:docMk/>
          <pc:sldMk cId="4036479309" sldId="739"/>
        </pc:sldMkLst>
        <pc:spChg chg="add del mod">
          <ac:chgData name="피티위즈(주)" userId="be105a1e-ef17-475a-a144-a250c389e8ce" providerId="ADAL" clId="{FAD60E39-CA47-482D-AB83-412D079713B7}" dt="2020-06-30T04:50:17.301" v="533" actId="478"/>
          <ac:spMkLst>
            <pc:docMk/>
            <pc:sldMk cId="4036479309" sldId="739"/>
            <ac:spMk id="2" creationId="{4ED2E2BA-2E53-4A59-9E8D-45423591CE1F}"/>
          </ac:spMkLst>
        </pc:spChg>
      </pc:sldChg>
      <pc:sldMasterChg chg="modSp">
        <pc:chgData name="피티위즈(주)" userId="be105a1e-ef17-475a-a144-a250c389e8ce" providerId="ADAL" clId="{FAD60E39-CA47-482D-AB83-412D079713B7}" dt="2020-06-30T07:29:51.762" v="2325" actId="692"/>
        <pc:sldMasterMkLst>
          <pc:docMk/>
          <pc:sldMasterMk cId="237427578" sldId="2147483679"/>
        </pc:sldMasterMkLst>
        <pc:spChg chg="mod">
          <ac:chgData name="피티위즈(주)" userId="be105a1e-ef17-475a-a144-a250c389e8ce" providerId="ADAL" clId="{FAD60E39-CA47-482D-AB83-412D079713B7}" dt="2020-06-30T07:29:51.762" v="2325" actId="692"/>
          <ac:spMkLst>
            <pc:docMk/>
            <pc:sldMasterMk cId="237427578" sldId="2147483679"/>
            <ac:spMk id="6" creationId="{00000000-0000-0000-0000-000000000000}"/>
          </ac:spMkLst>
        </pc:spChg>
      </pc:sldMasterChg>
    </pc:docChg>
  </pc:docChgLst>
  <pc:docChgLst>
    <pc:chgData name="피티위즈(주)" userId="be105a1e-ef17-475a-a144-a250c389e8ce" providerId="ADAL" clId="{3C2D4AD3-9105-4046-A7AA-E895F3B27415}"/>
    <pc:docChg chg="modSld">
      <pc:chgData name="피티위즈(주)" userId="be105a1e-ef17-475a-a144-a250c389e8ce" providerId="ADAL" clId="{3C2D4AD3-9105-4046-A7AA-E895F3B27415}" dt="2020-06-22T03:05:45.941" v="6" actId="1076"/>
      <pc:docMkLst>
        <pc:docMk/>
      </pc:docMkLst>
    </pc:docChg>
  </pc:docChgLst>
  <pc:docChgLst>
    <pc:chgData name="피티위즈(주)" userId="be105a1e-ef17-475a-a144-a250c389e8ce" providerId="ADAL" clId="{A47102F9-E2FD-4A46-B15C-2F028778ECC4}"/>
    <pc:docChg chg="undo custSel modSld">
      <pc:chgData name="피티위즈(주)" userId="be105a1e-ef17-475a-a144-a250c389e8ce" providerId="ADAL" clId="{A47102F9-E2FD-4A46-B15C-2F028778ECC4}" dt="2020-06-26T07:02:40.964" v="1318" actId="1076"/>
      <pc:docMkLst>
        <pc:docMk/>
      </pc:docMkLst>
      <pc:sldChg chg="addSp delSp modSp">
        <pc:chgData name="피티위즈(주)" userId="be105a1e-ef17-475a-a144-a250c389e8ce" providerId="ADAL" clId="{A47102F9-E2FD-4A46-B15C-2F028778ECC4}" dt="2020-06-26T07:02:40.964" v="1318" actId="1076"/>
        <pc:sldMkLst>
          <pc:docMk/>
          <pc:sldMk cId="2653967047" sldId="554"/>
        </pc:sldMkLst>
        <pc:spChg chg="mod">
          <ac:chgData name="피티위즈(주)" userId="be105a1e-ef17-475a-a144-a250c389e8ce" providerId="ADAL" clId="{A47102F9-E2FD-4A46-B15C-2F028778ECC4}" dt="2020-06-26T07:02:40.964" v="1318" actId="1076"/>
          <ac:spMkLst>
            <pc:docMk/>
            <pc:sldMk cId="2653967047" sldId="554"/>
            <ac:spMk id="21" creationId="{489429EF-7E9C-456B-888F-7B8E722276E0}"/>
          </ac:spMkLst>
        </pc:spChg>
        <pc:spChg chg="mod">
          <ac:chgData name="피티위즈(주)" userId="be105a1e-ef17-475a-a144-a250c389e8ce" providerId="ADAL" clId="{A47102F9-E2FD-4A46-B15C-2F028778ECC4}" dt="2020-06-26T06:44:39.254" v="1085" actId="20577"/>
          <ac:spMkLst>
            <pc:docMk/>
            <pc:sldMk cId="2653967047" sldId="554"/>
            <ac:spMk id="97" creationId="{EED874A5-CD60-4F94-84F7-FABBE7528A94}"/>
          </ac:spMkLst>
        </pc:spChg>
        <pc:spChg chg="mod topLvl">
          <ac:chgData name="피티위즈(주)" userId="be105a1e-ef17-475a-a144-a250c389e8ce" providerId="ADAL" clId="{A47102F9-E2FD-4A46-B15C-2F028778ECC4}" dt="2020-06-26T06:48:54.473" v="1119" actId="165"/>
          <ac:spMkLst>
            <pc:docMk/>
            <pc:sldMk cId="2653967047" sldId="554"/>
            <ac:spMk id="104" creationId="{3AE09A38-AD2F-42E0-A237-674865E21E0A}"/>
          </ac:spMkLst>
        </pc:spChg>
        <pc:spChg chg="mod topLvl">
          <ac:chgData name="피티위즈(주)" userId="be105a1e-ef17-475a-a144-a250c389e8ce" providerId="ADAL" clId="{A47102F9-E2FD-4A46-B15C-2F028778ECC4}" dt="2020-06-26T06:48:54.473" v="1119" actId="165"/>
          <ac:spMkLst>
            <pc:docMk/>
            <pc:sldMk cId="2653967047" sldId="554"/>
            <ac:spMk id="105" creationId="{B71223D5-64B7-4E7F-80C9-4CCE764E3C1D}"/>
          </ac:spMkLst>
        </pc:spChg>
        <pc:spChg chg="mod topLvl">
          <ac:chgData name="피티위즈(주)" userId="be105a1e-ef17-475a-a144-a250c389e8ce" providerId="ADAL" clId="{A47102F9-E2FD-4A46-B15C-2F028778ECC4}" dt="2020-06-26T06:48:54.067" v="1118" actId="165"/>
          <ac:spMkLst>
            <pc:docMk/>
            <pc:sldMk cId="2653967047" sldId="554"/>
            <ac:spMk id="107" creationId="{351632BF-673F-4A79-B4F4-B8D7D77C8DCE}"/>
          </ac:spMkLst>
        </pc:spChg>
        <pc:spChg chg="mod topLvl">
          <ac:chgData name="피티위즈(주)" userId="be105a1e-ef17-475a-a144-a250c389e8ce" providerId="ADAL" clId="{A47102F9-E2FD-4A46-B15C-2F028778ECC4}" dt="2020-06-26T06:48:54.067" v="1118" actId="165"/>
          <ac:spMkLst>
            <pc:docMk/>
            <pc:sldMk cId="2653967047" sldId="554"/>
            <ac:spMk id="108" creationId="{F8E7E03B-61D5-4476-AE27-0112D358EEF8}"/>
          </ac:spMkLst>
        </pc:spChg>
        <pc:spChg chg="mod topLvl">
          <ac:chgData name="피티위즈(주)" userId="be105a1e-ef17-475a-a144-a250c389e8ce" providerId="ADAL" clId="{A47102F9-E2FD-4A46-B15C-2F028778ECC4}" dt="2020-06-26T06:48:53.614" v="1117" actId="165"/>
          <ac:spMkLst>
            <pc:docMk/>
            <pc:sldMk cId="2653967047" sldId="554"/>
            <ac:spMk id="110" creationId="{063BD3A8-A814-4E09-A0F7-6B7258FC022B}"/>
          </ac:spMkLst>
        </pc:spChg>
        <pc:spChg chg="mod topLvl">
          <ac:chgData name="피티위즈(주)" userId="be105a1e-ef17-475a-a144-a250c389e8ce" providerId="ADAL" clId="{A47102F9-E2FD-4A46-B15C-2F028778ECC4}" dt="2020-06-26T06:48:53.614" v="1117" actId="165"/>
          <ac:spMkLst>
            <pc:docMk/>
            <pc:sldMk cId="2653967047" sldId="554"/>
            <ac:spMk id="111" creationId="{253E5F18-8566-4513-B3F5-D3DB8537D2C6}"/>
          </ac:spMkLst>
        </pc:spChg>
        <pc:spChg chg="mod topLvl">
          <ac:chgData name="피티위즈(주)" userId="be105a1e-ef17-475a-a144-a250c389e8ce" providerId="ADAL" clId="{A47102F9-E2FD-4A46-B15C-2F028778ECC4}" dt="2020-06-26T06:48:52.942" v="1116" actId="165"/>
          <ac:spMkLst>
            <pc:docMk/>
            <pc:sldMk cId="2653967047" sldId="554"/>
            <ac:spMk id="113" creationId="{1B8B9F1F-EBF1-4C68-A172-94619B2551FE}"/>
          </ac:spMkLst>
        </pc:spChg>
        <pc:spChg chg="mod topLvl">
          <ac:chgData name="피티위즈(주)" userId="be105a1e-ef17-475a-a144-a250c389e8ce" providerId="ADAL" clId="{A47102F9-E2FD-4A46-B15C-2F028778ECC4}" dt="2020-06-26T06:48:52.942" v="1116" actId="165"/>
          <ac:spMkLst>
            <pc:docMk/>
            <pc:sldMk cId="2653967047" sldId="554"/>
            <ac:spMk id="114" creationId="{34F7CB77-E6ED-4EF0-B4C1-A16896ECCC24}"/>
          </ac:spMkLst>
        </pc:spChg>
        <pc:spChg chg="mod topLvl">
          <ac:chgData name="피티위즈(주)" userId="be105a1e-ef17-475a-a144-a250c389e8ce" providerId="ADAL" clId="{A47102F9-E2FD-4A46-B15C-2F028778ECC4}" dt="2020-06-26T06:48:52.004" v="1113" actId="165"/>
          <ac:spMkLst>
            <pc:docMk/>
            <pc:sldMk cId="2653967047" sldId="554"/>
            <ac:spMk id="116" creationId="{FE4A4B27-F71F-4F4D-8384-366A3874D257}"/>
          </ac:spMkLst>
        </pc:spChg>
        <pc:spChg chg="mod topLvl">
          <ac:chgData name="피티위즈(주)" userId="be105a1e-ef17-475a-a144-a250c389e8ce" providerId="ADAL" clId="{A47102F9-E2FD-4A46-B15C-2F028778ECC4}" dt="2020-06-26T06:48:52.004" v="1113" actId="165"/>
          <ac:spMkLst>
            <pc:docMk/>
            <pc:sldMk cId="2653967047" sldId="554"/>
            <ac:spMk id="117" creationId="{A03562B8-C2D2-46BA-B074-2ED1A7E29245}"/>
          </ac:spMkLst>
        </pc:spChg>
        <pc:spChg chg="mod topLvl">
          <ac:chgData name="피티위즈(주)" userId="be105a1e-ef17-475a-a144-a250c389e8ce" providerId="ADAL" clId="{A47102F9-E2FD-4A46-B15C-2F028778ECC4}" dt="2020-06-26T06:48:52.379" v="1114" actId="165"/>
          <ac:spMkLst>
            <pc:docMk/>
            <pc:sldMk cId="2653967047" sldId="554"/>
            <ac:spMk id="119" creationId="{6D337754-9D4D-4B9F-B4BA-EAF6032016A6}"/>
          </ac:spMkLst>
        </pc:spChg>
        <pc:spChg chg="mod topLvl">
          <ac:chgData name="피티위즈(주)" userId="be105a1e-ef17-475a-a144-a250c389e8ce" providerId="ADAL" clId="{A47102F9-E2FD-4A46-B15C-2F028778ECC4}" dt="2020-06-26T06:48:52.379" v="1114" actId="165"/>
          <ac:spMkLst>
            <pc:docMk/>
            <pc:sldMk cId="2653967047" sldId="554"/>
            <ac:spMk id="120" creationId="{697D2287-BFEC-4559-A826-97038B30A8A3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1" creationId="{F4E26BCB-A022-41D4-916A-BEC5B62EFA7A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2" creationId="{FB536EF0-0D22-4C72-8CC6-586DE5F16AE4}"/>
          </ac:spMkLst>
        </pc:spChg>
        <pc:spChg chg="mod topLvl">
          <ac:chgData name="피티위즈(주)" userId="be105a1e-ef17-475a-a144-a250c389e8ce" providerId="ADAL" clId="{A47102F9-E2FD-4A46-B15C-2F028778ECC4}" dt="2020-06-26T06:48:30.629" v="1099" actId="165"/>
          <ac:spMkLst>
            <pc:docMk/>
            <pc:sldMk cId="2653967047" sldId="554"/>
            <ac:spMk id="123" creationId="{EDFCA744-610F-4427-83D2-B7341FC9C7E4}"/>
          </ac:spMkLst>
        </pc:spChg>
        <pc:spChg chg="add mod topLvl">
          <ac:chgData name="피티위즈(주)" userId="be105a1e-ef17-475a-a144-a250c389e8ce" providerId="ADAL" clId="{A47102F9-E2FD-4A46-B15C-2F028778ECC4}" dt="2020-06-26T06:54:20.254" v="1311" actId="20577"/>
          <ac:spMkLst>
            <pc:docMk/>
            <pc:sldMk cId="2653967047" sldId="554"/>
            <ac:spMk id="124" creationId="{63578948-A922-42AE-A4E6-05B92D122914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5" creationId="{10F7213E-BAD6-4059-9B74-B195545C1EC0}"/>
          </ac:spMkLst>
        </pc:spChg>
        <pc:spChg chg="mod topLvl">
          <ac:chgData name="피티위즈(주)" userId="be105a1e-ef17-475a-a144-a250c389e8ce" providerId="ADAL" clId="{A47102F9-E2FD-4A46-B15C-2F028778ECC4}" dt="2020-06-26T06:48:31.567" v="1100" actId="165"/>
          <ac:spMkLst>
            <pc:docMk/>
            <pc:sldMk cId="2653967047" sldId="554"/>
            <ac:spMk id="126" creationId="{34C2CC73-007A-41FD-9D90-BC7199F58C4E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7" creationId="{B81019DB-03AA-452A-A387-FF6E32DDD3D8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28" creationId="{81BB6446-E12F-4EB1-B488-E13CFFCA1351}"/>
          </ac:spMkLst>
        </pc:spChg>
        <pc:spChg chg="mod topLvl">
          <ac:chgData name="피티위즈(주)" userId="be105a1e-ef17-475a-a144-a250c389e8ce" providerId="ADAL" clId="{A47102F9-E2FD-4A46-B15C-2F028778ECC4}" dt="2020-06-26T06:48:32.036" v="1101" actId="165"/>
          <ac:spMkLst>
            <pc:docMk/>
            <pc:sldMk cId="2653967047" sldId="554"/>
            <ac:spMk id="129" creationId="{B14E1F37-852A-4759-8728-4B4E0FE8D670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0" creationId="{D616D191-93C5-4AD2-B8A9-0F969ACF54E0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1" creationId="{0201E9C8-A3B2-4346-94C0-8B2BC51D17D9}"/>
          </ac:spMkLst>
        </pc:spChg>
        <pc:spChg chg="mod topLvl">
          <ac:chgData name="피티위즈(주)" userId="be105a1e-ef17-475a-a144-a250c389e8ce" providerId="ADAL" clId="{A47102F9-E2FD-4A46-B15C-2F028778ECC4}" dt="2020-06-26T06:48:32.473" v="1102" actId="165"/>
          <ac:spMkLst>
            <pc:docMk/>
            <pc:sldMk cId="2653967047" sldId="554"/>
            <ac:spMk id="132" creationId="{900751D6-1451-4E08-A4CD-2745779C080B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3" creationId="{B3083FC9-CBC6-4F3B-BB30-1C4C82DED33B}"/>
          </ac:spMkLst>
        </pc:spChg>
        <pc:spChg chg="mod topLvl">
          <ac:chgData name="피티위즈(주)" userId="be105a1e-ef17-475a-a144-a250c389e8ce" providerId="ADAL" clId="{A47102F9-E2FD-4A46-B15C-2F028778ECC4}" dt="2020-06-26T06:54:54.098" v="1315" actId="179"/>
          <ac:spMkLst>
            <pc:docMk/>
            <pc:sldMk cId="2653967047" sldId="554"/>
            <ac:spMk id="134" creationId="{03D6157C-1BA0-496A-AD52-05457FDEB0D5}"/>
          </ac:spMkLst>
        </pc:spChg>
        <pc:spChg chg="mod topLvl">
          <ac:chgData name="피티위즈(주)" userId="be105a1e-ef17-475a-a144-a250c389e8ce" providerId="ADAL" clId="{A47102F9-E2FD-4A46-B15C-2F028778ECC4}" dt="2020-06-26T06:48:33.004" v="1103" actId="165"/>
          <ac:spMkLst>
            <pc:docMk/>
            <pc:sldMk cId="2653967047" sldId="554"/>
            <ac:spMk id="135" creationId="{8156EC37-A086-4305-A451-63BAAC251C55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6" creationId="{62F8BA87-DCA9-44DD-8903-51E00741B756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7" creationId="{6195887A-8FD1-43DE-9D18-2677BCFE8E76}"/>
          </ac:spMkLst>
        </pc:spChg>
        <pc:spChg chg="mod topLvl">
          <ac:chgData name="피티위즈(주)" userId="be105a1e-ef17-475a-a144-a250c389e8ce" providerId="ADAL" clId="{A47102F9-E2FD-4A46-B15C-2F028778ECC4}" dt="2020-06-26T06:48:33.504" v="1104" actId="165"/>
          <ac:spMkLst>
            <pc:docMk/>
            <pc:sldMk cId="2653967047" sldId="554"/>
            <ac:spMk id="138" creationId="{1BD05B47-5B53-4560-ADF6-C0BAA98CF1F1}"/>
          </ac:spMkLst>
        </pc:spChg>
        <pc:spChg chg="add 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39" creationId="{35E1329B-050D-4E65-944E-9130D7A18930}"/>
          </ac:spMkLst>
        </pc:spChg>
        <pc:spChg chg="mod topLvl">
          <ac:chgData name="피티위즈(주)" userId="be105a1e-ef17-475a-a144-a250c389e8ce" providerId="ADAL" clId="{A47102F9-E2FD-4A46-B15C-2F028778ECC4}" dt="2020-06-26T06:54:18.082" v="1310" actId="3064"/>
          <ac:spMkLst>
            <pc:docMk/>
            <pc:sldMk cId="2653967047" sldId="554"/>
            <ac:spMk id="140" creationId="{64F02D64-3F3F-486C-ABA0-A6C811C92540}"/>
          </ac:spMkLst>
        </pc:spChg>
        <pc:spChg chg="mod topLvl">
          <ac:chgData name="피티위즈(주)" userId="be105a1e-ef17-475a-a144-a250c389e8ce" providerId="ADAL" clId="{A47102F9-E2FD-4A46-B15C-2F028778ECC4}" dt="2020-06-26T06:48:33.926" v="1105" actId="165"/>
          <ac:spMkLst>
            <pc:docMk/>
            <pc:sldMk cId="2653967047" sldId="554"/>
            <ac:spMk id="141" creationId="{E6684FEC-A601-4E80-BD5F-573B7A7FBF2B}"/>
          </ac:spMkLst>
        </pc:spChg>
        <pc:spChg chg="mod topLvl">
          <ac:chgData name="피티위즈(주)" userId="be105a1e-ef17-475a-a144-a250c389e8ce" providerId="ADAL" clId="{A47102F9-E2FD-4A46-B15C-2F028778ECC4}" dt="2020-06-26T06:48:52.739" v="1115" actId="165"/>
          <ac:spMkLst>
            <pc:docMk/>
            <pc:sldMk cId="2653967047" sldId="554"/>
            <ac:spMk id="143" creationId="{75EA7FDB-370C-4CB5-8F66-1566670CF89E}"/>
          </ac:spMkLst>
        </pc:spChg>
        <pc:spChg chg="mod topLvl">
          <ac:chgData name="피티위즈(주)" userId="be105a1e-ef17-475a-a144-a250c389e8ce" providerId="ADAL" clId="{A47102F9-E2FD-4A46-B15C-2F028778ECC4}" dt="2020-06-26T06:48:52.739" v="1115" actId="165"/>
          <ac:spMkLst>
            <pc:docMk/>
            <pc:sldMk cId="2653967047" sldId="554"/>
            <ac:spMk id="144" creationId="{F451AB0A-2BEE-45F7-9B5F-C7DA23873D96}"/>
          </ac:spMkLst>
        </pc:s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2" creationId="{96D8F788-7126-4FE5-AC6A-1958FF53AE6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3" creationId="{E5175350-F42C-4CA3-A943-06691496398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4" creationId="{47932E85-F58E-4F21-85B9-89BF19A5D22A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5" creationId="{85E2012B-26A3-445E-80B3-5CAA40191601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6" creationId="{140669B2-9AD8-4CB4-BF5B-70728C2DD579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7" creationId="{961BB0FB-6DF0-4916-A4EA-893A84F33BFB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8" creationId="{117B61F0-83FB-44F6-B254-B27413983BFF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9" creationId="{3BD65EF0-7123-4C32-8A82-25A375DB5C48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0" creationId="{B3D9621F-C6EE-49CE-AA65-BD2160365ABD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1" creationId="{628931FC-75DA-4949-82DC-54DAF8756FA3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2" creationId="{7724ECE7-9955-4527-BE78-8D4B3E2941A4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3" creationId="{92445493-C43D-4263-8386-254651D620FE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4" creationId="{EFD36945-298E-4D2B-B224-3F6EBD547E3C}"/>
          </ac:grpSpMkLst>
        </pc:grpChg>
        <pc:grpChg chg="mod topLvl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15" creationId="{43647E55-B717-4532-93B9-B8FA498BE482}"/>
          </ac:grpSpMkLst>
        </pc:grpChg>
        <pc:grpChg chg="del mod topLvl">
          <ac:chgData name="피티위즈(주)" userId="be105a1e-ef17-475a-a144-a250c389e8ce" providerId="ADAL" clId="{A47102F9-E2FD-4A46-B15C-2F028778ECC4}" dt="2020-06-26T06:48:54.473" v="1119" actId="165"/>
          <ac:grpSpMkLst>
            <pc:docMk/>
            <pc:sldMk cId="2653967047" sldId="554"/>
            <ac:grpSpMk id="16" creationId="{6DB3AE24-4AF5-4CB7-B5F0-F97AF2F7DC76}"/>
          </ac:grpSpMkLst>
        </pc:grpChg>
        <pc:grpChg chg="del mod topLvl">
          <ac:chgData name="피티위즈(주)" userId="be105a1e-ef17-475a-a144-a250c389e8ce" providerId="ADAL" clId="{A47102F9-E2FD-4A46-B15C-2F028778ECC4}" dt="2020-06-26T06:48:54.067" v="1118" actId="165"/>
          <ac:grpSpMkLst>
            <pc:docMk/>
            <pc:sldMk cId="2653967047" sldId="554"/>
            <ac:grpSpMk id="17" creationId="{24EE8E77-E801-42E3-B3F1-DE795423968D}"/>
          </ac:grpSpMkLst>
        </pc:grpChg>
        <pc:grpChg chg="del mod topLvl">
          <ac:chgData name="피티위즈(주)" userId="be105a1e-ef17-475a-a144-a250c389e8ce" providerId="ADAL" clId="{A47102F9-E2FD-4A46-B15C-2F028778ECC4}" dt="2020-06-26T06:48:53.614" v="1117" actId="165"/>
          <ac:grpSpMkLst>
            <pc:docMk/>
            <pc:sldMk cId="2653967047" sldId="554"/>
            <ac:grpSpMk id="18" creationId="{B820130D-309C-4AF5-9E54-CF2C21A942D0}"/>
          </ac:grpSpMkLst>
        </pc:grpChg>
        <pc:grpChg chg="del mod topLvl">
          <ac:chgData name="피티위즈(주)" userId="be105a1e-ef17-475a-a144-a250c389e8ce" providerId="ADAL" clId="{A47102F9-E2FD-4A46-B15C-2F028778ECC4}" dt="2020-06-26T06:48:52.942" v="1116" actId="165"/>
          <ac:grpSpMkLst>
            <pc:docMk/>
            <pc:sldMk cId="2653967047" sldId="554"/>
            <ac:grpSpMk id="19" creationId="{1C25A5A4-341A-444B-8A91-314BE315CA85}"/>
          </ac:grpSpMkLst>
        </pc:grpChg>
        <pc:grpChg chg="del mod topLvl">
          <ac:chgData name="피티위즈(주)" userId="be105a1e-ef17-475a-a144-a250c389e8ce" providerId="ADAL" clId="{A47102F9-E2FD-4A46-B15C-2F028778ECC4}" dt="2020-06-26T06:48:52.004" v="1113" actId="165"/>
          <ac:grpSpMkLst>
            <pc:docMk/>
            <pc:sldMk cId="2653967047" sldId="554"/>
            <ac:grpSpMk id="20" creationId="{05C9BAD7-E54E-4409-9113-7EDFA3F28621}"/>
          </ac:grpSpMkLst>
        </pc:grpChg>
        <pc:grpChg chg="del mod topLvl">
          <ac:chgData name="피티위즈(주)" userId="be105a1e-ef17-475a-a144-a250c389e8ce" providerId="ADAL" clId="{A47102F9-E2FD-4A46-B15C-2F028778ECC4}" dt="2020-06-26T06:48:52.379" v="1114" actId="165"/>
          <ac:grpSpMkLst>
            <pc:docMk/>
            <pc:sldMk cId="2653967047" sldId="554"/>
            <ac:grpSpMk id="22" creationId="{C17FF040-420E-4CCC-A8E7-99DAEECA47D5}"/>
          </ac:grpSpMkLst>
        </pc:grpChg>
        <pc:grpChg chg="del mod topLvl">
          <ac:chgData name="피티위즈(주)" userId="be105a1e-ef17-475a-a144-a250c389e8ce" providerId="ADAL" clId="{A47102F9-E2FD-4A46-B15C-2F028778ECC4}" dt="2020-06-26T06:48:30.629" v="1099" actId="165"/>
          <ac:grpSpMkLst>
            <pc:docMk/>
            <pc:sldMk cId="2653967047" sldId="554"/>
            <ac:grpSpMk id="23" creationId="{3891CD0A-B471-41C5-B9F8-871F0D15581A}"/>
          </ac:grpSpMkLst>
        </pc:grpChg>
        <pc:grpChg chg="del mod topLvl">
          <ac:chgData name="피티위즈(주)" userId="be105a1e-ef17-475a-a144-a250c389e8ce" providerId="ADAL" clId="{A47102F9-E2FD-4A46-B15C-2F028778ECC4}" dt="2020-06-26T06:48:31.567" v="1100" actId="165"/>
          <ac:grpSpMkLst>
            <pc:docMk/>
            <pc:sldMk cId="2653967047" sldId="554"/>
            <ac:grpSpMk id="24" creationId="{400EFD63-FAE6-4EA1-BBA9-DE73A2B43036}"/>
          </ac:grpSpMkLst>
        </pc:grpChg>
        <pc:grpChg chg="del mod topLvl">
          <ac:chgData name="피티위즈(주)" userId="be105a1e-ef17-475a-a144-a250c389e8ce" providerId="ADAL" clId="{A47102F9-E2FD-4A46-B15C-2F028778ECC4}" dt="2020-06-26T06:48:32.036" v="1101" actId="165"/>
          <ac:grpSpMkLst>
            <pc:docMk/>
            <pc:sldMk cId="2653967047" sldId="554"/>
            <ac:grpSpMk id="25" creationId="{06FC8AB9-DD15-4857-9FEF-43C538A1531F}"/>
          </ac:grpSpMkLst>
        </pc:grpChg>
        <pc:grpChg chg="del mod topLvl">
          <ac:chgData name="피티위즈(주)" userId="be105a1e-ef17-475a-a144-a250c389e8ce" providerId="ADAL" clId="{A47102F9-E2FD-4A46-B15C-2F028778ECC4}" dt="2020-06-26T06:48:32.473" v="1102" actId="165"/>
          <ac:grpSpMkLst>
            <pc:docMk/>
            <pc:sldMk cId="2653967047" sldId="554"/>
            <ac:grpSpMk id="26" creationId="{630163E5-6A46-4990-B44B-687A6613EF22}"/>
          </ac:grpSpMkLst>
        </pc:grpChg>
        <pc:grpChg chg="del mod topLvl">
          <ac:chgData name="피티위즈(주)" userId="be105a1e-ef17-475a-a144-a250c389e8ce" providerId="ADAL" clId="{A47102F9-E2FD-4A46-B15C-2F028778ECC4}" dt="2020-06-26T06:48:33.004" v="1103" actId="165"/>
          <ac:grpSpMkLst>
            <pc:docMk/>
            <pc:sldMk cId="2653967047" sldId="554"/>
            <ac:grpSpMk id="27" creationId="{495079FB-79B9-491F-92CA-FC1A4269616B}"/>
          </ac:grpSpMkLst>
        </pc:grpChg>
        <pc:grpChg chg="del mod topLvl">
          <ac:chgData name="피티위즈(주)" userId="be105a1e-ef17-475a-a144-a250c389e8ce" providerId="ADAL" clId="{A47102F9-E2FD-4A46-B15C-2F028778ECC4}" dt="2020-06-26T06:48:33.504" v="1104" actId="165"/>
          <ac:grpSpMkLst>
            <pc:docMk/>
            <pc:sldMk cId="2653967047" sldId="554"/>
            <ac:grpSpMk id="28" creationId="{DE1C6130-AEA7-4640-B92D-E19029C34F9D}"/>
          </ac:grpSpMkLst>
        </pc:grpChg>
        <pc:grpChg chg="del mod topLvl">
          <ac:chgData name="피티위즈(주)" userId="be105a1e-ef17-475a-a144-a250c389e8ce" providerId="ADAL" clId="{A47102F9-E2FD-4A46-B15C-2F028778ECC4}" dt="2020-06-26T06:48:33.926" v="1105" actId="165"/>
          <ac:grpSpMkLst>
            <pc:docMk/>
            <pc:sldMk cId="2653967047" sldId="554"/>
            <ac:grpSpMk id="29" creationId="{35818DC8-3880-4FF0-86F5-37D7F70163A1}"/>
          </ac:grpSpMkLst>
        </pc:grpChg>
        <pc:grpChg chg="del mod topLvl">
          <ac:chgData name="피티위즈(주)" userId="be105a1e-ef17-475a-a144-a250c389e8ce" providerId="ADAL" clId="{A47102F9-E2FD-4A46-B15C-2F028778ECC4}" dt="2020-06-26T06:48:52.739" v="1115" actId="165"/>
          <ac:grpSpMkLst>
            <pc:docMk/>
            <pc:sldMk cId="2653967047" sldId="554"/>
            <ac:grpSpMk id="30" creationId="{4D2B2D79-A75D-43A1-8812-E20BA32C8E15}"/>
          </ac:grpSpMkLst>
        </pc:grpChg>
        <pc:grpChg chg="add del mod">
          <ac:chgData name="피티위즈(주)" userId="be105a1e-ef17-475a-a144-a250c389e8ce" providerId="ADAL" clId="{A47102F9-E2FD-4A46-B15C-2F028778ECC4}" dt="2020-06-26T06:48:28.192" v="1098" actId="165"/>
          <ac:grpSpMkLst>
            <pc:docMk/>
            <pc:sldMk cId="2653967047" sldId="554"/>
            <ac:grpSpMk id="32" creationId="{37830758-A710-4C70-8282-6C7EB3045595}"/>
          </ac:grpSpMkLst>
        </pc:grpChg>
        <pc:grpChg chg="add del mod">
          <ac:chgData name="피티위즈(주)" userId="be105a1e-ef17-475a-a144-a250c389e8ce" providerId="ADAL" clId="{A47102F9-E2FD-4A46-B15C-2F028778ECC4}" dt="2020-06-26T06:53:21.489" v="1272" actId="165"/>
          <ac:grpSpMkLst>
            <pc:docMk/>
            <pc:sldMk cId="2653967047" sldId="554"/>
            <ac:grpSpMk id="33" creationId="{5B9EBB6D-66DA-4637-A7B2-8375BD76CD13}"/>
          </ac:grpSpMkLst>
        </pc:grpChg>
        <pc:grpChg chg="add mod">
          <ac:chgData name="피티위즈(주)" userId="be105a1e-ef17-475a-a144-a250c389e8ce" providerId="ADAL" clId="{A47102F9-E2FD-4A46-B15C-2F028778ECC4}" dt="2020-06-26T07:02:34.897" v="1316" actId="12788"/>
          <ac:grpSpMkLst>
            <pc:docMk/>
            <pc:sldMk cId="2653967047" sldId="554"/>
            <ac:grpSpMk id="34" creationId="{E101D4FA-A2F3-4758-8FE4-E37F7A664D8C}"/>
          </ac:grpSpMkLst>
        </pc:grpChg>
        <pc:grpChg chg="add mod">
          <ac:chgData name="피티위즈(주)" userId="be105a1e-ef17-475a-a144-a250c389e8ce" providerId="ADAL" clId="{A47102F9-E2FD-4A46-B15C-2F028778ECC4}" dt="2020-06-26T06:44:38.316" v="1083"/>
          <ac:grpSpMkLst>
            <pc:docMk/>
            <pc:sldMk cId="2653967047" sldId="554"/>
            <ac:grpSpMk id="91" creationId="{BF8A835F-91C1-4962-BD37-9459B211A83F}"/>
          </ac:grpSpMkLst>
        </pc:grpChg>
        <pc:cxnChg chg="del mod">
          <ac:chgData name="피티위즈(주)" userId="be105a1e-ef17-475a-a144-a250c389e8ce" providerId="ADAL" clId="{A47102F9-E2FD-4A46-B15C-2F028778ECC4}" dt="2020-06-26T07:02:37.891" v="1317" actId="478"/>
          <ac:cxnSpMkLst>
            <pc:docMk/>
            <pc:sldMk cId="2653967047" sldId="554"/>
            <ac:cxnSpMk id="145" creationId="{00000000-0000-0000-0000-000000000000}"/>
          </ac:cxnSpMkLst>
        </pc:cxnChg>
      </pc:sldChg>
      <pc:sldChg chg="addSp delSp modSp">
        <pc:chgData name="피티위즈(주)" userId="be105a1e-ef17-475a-a144-a250c389e8ce" providerId="ADAL" clId="{A47102F9-E2FD-4A46-B15C-2F028778ECC4}" dt="2020-06-26T06:35:33.714" v="1074" actId="14100"/>
        <pc:sldMkLst>
          <pc:docMk/>
          <pc:sldMk cId="2653967047" sldId="647"/>
        </pc:sldMkLst>
        <pc:spChg chg="add del mod">
          <ac:chgData name="피티위즈(주)" userId="be105a1e-ef17-475a-a144-a250c389e8ce" providerId="ADAL" clId="{A47102F9-E2FD-4A46-B15C-2F028778ECC4}" dt="2020-06-26T06:14:58.135" v="686" actId="478"/>
          <ac:spMkLst>
            <pc:docMk/>
            <pc:sldMk cId="2653967047" sldId="647"/>
            <ac:spMk id="13" creationId="{9D884FF1-1BAF-4C87-A4DF-F342BC7340DA}"/>
          </ac:spMkLst>
        </pc:spChg>
        <pc:spChg chg="add del mod">
          <ac:chgData name="피티위즈(주)" userId="be105a1e-ef17-475a-a144-a250c389e8ce" providerId="ADAL" clId="{A47102F9-E2FD-4A46-B15C-2F028778ECC4}" dt="2020-06-26T06:15:06.307" v="688" actId="478"/>
          <ac:spMkLst>
            <pc:docMk/>
            <pc:sldMk cId="2653967047" sldId="647"/>
            <ac:spMk id="14" creationId="{50CEBA38-15E0-4B7D-840D-7562CF73A4A0}"/>
          </ac:spMkLst>
        </pc:spChg>
        <pc:spChg chg="add del mod">
          <ac:chgData name="피티위즈(주)" userId="be105a1e-ef17-475a-a144-a250c389e8ce" providerId="ADAL" clId="{A47102F9-E2FD-4A46-B15C-2F028778ECC4}" dt="2020-06-26T06:15:25.354" v="690" actId="478"/>
          <ac:spMkLst>
            <pc:docMk/>
            <pc:sldMk cId="2653967047" sldId="647"/>
            <ac:spMk id="15" creationId="{AAA3B26D-3C59-4C11-B9D0-706EE5181907}"/>
          </ac:spMkLst>
        </pc:spChg>
        <pc:spChg chg="add del mod">
          <ac:chgData name="피티위즈(주)" userId="be105a1e-ef17-475a-a144-a250c389e8ce" providerId="ADAL" clId="{A47102F9-E2FD-4A46-B15C-2F028778ECC4}" dt="2020-06-26T06:15:53.713" v="692" actId="478"/>
          <ac:spMkLst>
            <pc:docMk/>
            <pc:sldMk cId="2653967047" sldId="647"/>
            <ac:spMk id="16" creationId="{6DC382A3-23DD-4DFA-93E6-389657AD7F70}"/>
          </ac:spMkLst>
        </pc:spChg>
        <pc:spChg chg="add mod ord">
          <ac:chgData name="피티위즈(주)" userId="be105a1e-ef17-475a-a144-a250c389e8ce" providerId="ADAL" clId="{A47102F9-E2FD-4A46-B15C-2F028778ECC4}" dt="2020-06-26T06:19:04.698" v="743" actId="692"/>
          <ac:spMkLst>
            <pc:docMk/>
            <pc:sldMk cId="2653967047" sldId="647"/>
            <ac:spMk id="17" creationId="{ADB5AA58-3219-4980-AAF8-2D8EE51FD4D0}"/>
          </ac:spMkLst>
        </pc:spChg>
        <pc:spChg chg="mod">
          <ac:chgData name="피티위즈(주)" userId="be105a1e-ef17-475a-a144-a250c389e8ce" providerId="ADAL" clId="{A47102F9-E2FD-4A46-B15C-2F028778ECC4}" dt="2020-06-26T05:56:13.711" v="346" actId="1076"/>
          <ac:spMkLst>
            <pc:docMk/>
            <pc:sldMk cId="2653967047" sldId="647"/>
            <ac:spMk id="57" creationId="{489429EF-7E9C-456B-888F-7B8E722276E0}"/>
          </ac:spMkLst>
        </pc:spChg>
        <pc:spChg chg="mod">
          <ac:chgData name="피티위즈(주)" userId="be105a1e-ef17-475a-a144-a250c389e8ce" providerId="ADAL" clId="{A47102F9-E2FD-4A46-B15C-2F028778ECC4}" dt="2020-06-26T05:56:40.690" v="350"/>
          <ac:spMkLst>
            <pc:docMk/>
            <pc:sldMk cId="2653967047" sldId="647"/>
            <ac:spMk id="59" creationId="{7D4A6BE0-B9F3-4084-A1BC-A0A1318CBF42}"/>
          </ac:spMkLst>
        </pc:spChg>
        <pc:spChg chg="add mod">
          <ac:chgData name="피티위즈(주)" userId="be105a1e-ef17-475a-a144-a250c389e8ce" providerId="ADAL" clId="{A47102F9-E2FD-4A46-B15C-2F028778ECC4}" dt="2020-06-26T06:30:45.371" v="935" actId="1076"/>
          <ac:spMkLst>
            <pc:docMk/>
            <pc:sldMk cId="2653967047" sldId="647"/>
            <ac:spMk id="67" creationId="{FD723E1F-BD44-49FF-B1B8-D9E9E0264CF2}"/>
          </ac:spMkLst>
        </pc:spChg>
        <pc:spChg chg="add mod">
          <ac:chgData name="피티위즈(주)" userId="be105a1e-ef17-475a-a144-a250c389e8ce" providerId="ADAL" clId="{A47102F9-E2FD-4A46-B15C-2F028778ECC4}" dt="2020-06-26T06:20:44.104" v="786"/>
          <ac:spMkLst>
            <pc:docMk/>
            <pc:sldMk cId="2653967047" sldId="647"/>
            <ac:spMk id="68" creationId="{662234B7-0C5C-41A5-8698-0226F00F8799}"/>
          </ac:spMkLst>
        </pc:spChg>
        <pc:spChg chg="del mod topLvl">
          <ac:chgData name="피티위즈(주)" userId="be105a1e-ef17-475a-a144-a250c389e8ce" providerId="ADAL" clId="{A47102F9-E2FD-4A46-B15C-2F028778ECC4}" dt="2020-06-26T06:20:19.260" v="784" actId="478"/>
          <ac:spMkLst>
            <pc:docMk/>
            <pc:sldMk cId="2653967047" sldId="647"/>
            <ac:spMk id="71" creationId="{D9A152C3-752A-4BA9-872B-280AB88CED47}"/>
          </ac:spMkLst>
        </pc:spChg>
        <pc:spChg chg="del mod ord topLvl">
          <ac:chgData name="피티위즈(주)" userId="be105a1e-ef17-475a-a144-a250c389e8ce" providerId="ADAL" clId="{A47102F9-E2FD-4A46-B15C-2F028778ECC4}" dt="2020-06-26T06:28:32.168" v="929" actId="478"/>
          <ac:spMkLst>
            <pc:docMk/>
            <pc:sldMk cId="2653967047" sldId="647"/>
            <ac:spMk id="72" creationId="{D450FA43-8FF3-4C8B-A7FE-B01FE326D545}"/>
          </ac:spMkLst>
        </pc:spChg>
        <pc:spChg chg="mod topLvl">
          <ac:chgData name="피티위즈(주)" userId="be105a1e-ef17-475a-a144-a250c389e8ce" providerId="ADAL" clId="{A47102F9-E2FD-4A46-B15C-2F028778ECC4}" dt="2020-06-26T06:26:49.636" v="906" actId="12789"/>
          <ac:spMkLst>
            <pc:docMk/>
            <pc:sldMk cId="2653967047" sldId="647"/>
            <ac:spMk id="73" creationId="{31FF13DD-1881-4A82-B37A-A927DBAE12B3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4" creationId="{D76C17FC-E0BD-477C-B3BC-111A9166A6EC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5" creationId="{CD4993E8-5011-4A4D-889D-DE2B4A054FF2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6" creationId="{B054AEEF-977D-4906-97C1-CD3C326BE948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7" creationId="{B3F8CE0C-F310-4193-AC20-322170A05464}"/>
          </ac:spMkLst>
        </pc:spChg>
        <pc:spChg chg="mod or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78" creationId="{B517C8A5-A936-47B2-94BF-105989A7CC18}"/>
          </ac:spMkLst>
        </pc:spChg>
        <pc:spChg chg="del mod ord topLvl">
          <ac:chgData name="피티위즈(주)" userId="be105a1e-ef17-475a-a144-a250c389e8ce" providerId="ADAL" clId="{A47102F9-E2FD-4A46-B15C-2F028778ECC4}" dt="2020-06-26T06:09:55.340" v="527" actId="478"/>
          <ac:spMkLst>
            <pc:docMk/>
            <pc:sldMk cId="2653967047" sldId="647"/>
            <ac:spMk id="79" creationId="{7F878C7C-4D84-4BFF-B9C1-CC1DA341BEEC}"/>
          </ac:spMkLst>
        </pc:spChg>
        <pc:spChg chg="del mod ord topLvl">
          <ac:chgData name="피티위즈(주)" userId="be105a1e-ef17-475a-a144-a250c389e8ce" providerId="ADAL" clId="{A47102F9-E2FD-4A46-B15C-2F028778ECC4}" dt="2020-06-26T06:10:58.278" v="587" actId="478"/>
          <ac:spMkLst>
            <pc:docMk/>
            <pc:sldMk cId="2653967047" sldId="647"/>
            <ac:spMk id="82" creationId="{CA36F3D0-E79C-4D81-892E-C7AC2DF21108}"/>
          </ac:spMkLst>
        </pc:spChg>
        <pc:spChg chg="del mod topLvl">
          <ac:chgData name="피티위즈(주)" userId="be105a1e-ef17-475a-a144-a250c389e8ce" providerId="ADAL" clId="{A47102F9-E2FD-4A46-B15C-2F028778ECC4}" dt="2020-06-26T06:10:52.949" v="585" actId="478"/>
          <ac:spMkLst>
            <pc:docMk/>
            <pc:sldMk cId="2653967047" sldId="647"/>
            <ac:spMk id="83" creationId="{3176F50D-5332-406A-94DE-9B2823AD2608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84" creationId="{3FB1EC19-3EAF-48A1-AF87-D5EDE41AA72F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85" creationId="{96D8A67D-376E-4637-809E-134118C96802}"/>
          </ac:spMkLst>
        </pc:spChg>
        <pc:spChg chg="mod ord topLvl">
          <ac:chgData name="피티위즈(주)" userId="be105a1e-ef17-475a-a144-a250c389e8ce" providerId="ADAL" clId="{A47102F9-E2FD-4A46-B15C-2F028778ECC4}" dt="2020-06-26T06:24:19.860" v="802" actId="12788"/>
          <ac:spMkLst>
            <pc:docMk/>
            <pc:sldMk cId="2653967047" sldId="647"/>
            <ac:spMk id="88" creationId="{341BBFC7-2453-4D13-967E-74AA99F99D07}"/>
          </ac:spMkLst>
        </pc:spChg>
        <pc:spChg chg="mod ord topLvl">
          <ac:chgData name="피티위즈(주)" userId="be105a1e-ef17-475a-a144-a250c389e8ce" providerId="ADAL" clId="{A47102F9-E2FD-4A46-B15C-2F028778ECC4}" dt="2020-06-26T06:25:09.610" v="843" actId="12788"/>
          <ac:spMkLst>
            <pc:docMk/>
            <pc:sldMk cId="2653967047" sldId="647"/>
            <ac:spMk id="89" creationId="{89AE46BA-6FF4-4CD0-BBFB-54E75CC09529}"/>
          </ac:spMkLst>
        </pc:spChg>
        <pc:spChg chg="del mod topLvl">
          <ac:chgData name="피티위즈(주)" userId="be105a1e-ef17-475a-a144-a250c389e8ce" providerId="ADAL" clId="{A47102F9-E2FD-4A46-B15C-2F028778ECC4}" dt="2020-06-26T06:14:23.245" v="681" actId="478"/>
          <ac:spMkLst>
            <pc:docMk/>
            <pc:sldMk cId="2653967047" sldId="647"/>
            <ac:spMk id="90" creationId="{C11EC957-CA6E-44FA-80B5-9EED887806C8}"/>
          </ac:spMkLst>
        </pc:spChg>
        <pc:spChg chg="mod ord topLvl">
          <ac:chgData name="피티위즈(주)" userId="be105a1e-ef17-475a-a144-a250c389e8ce" providerId="ADAL" clId="{A47102F9-E2FD-4A46-B15C-2F028778ECC4}" dt="2020-06-26T06:27:19.918" v="923" actId="1076"/>
          <ac:spMkLst>
            <pc:docMk/>
            <pc:sldMk cId="2653967047" sldId="647"/>
            <ac:spMk id="91" creationId="{75DA5576-FE5F-43BD-B708-A8A488D8B2B3}"/>
          </ac:spMkLst>
        </pc:spChg>
        <pc:spChg chg="del mod topLvl">
          <ac:chgData name="피티위즈(주)" userId="be105a1e-ef17-475a-a144-a250c389e8ce" providerId="ADAL" clId="{A47102F9-E2FD-4A46-B15C-2F028778ECC4}" dt="2020-06-26T06:14:10.057" v="679" actId="478"/>
          <ac:spMkLst>
            <pc:docMk/>
            <pc:sldMk cId="2653967047" sldId="647"/>
            <ac:spMk id="92" creationId="{DD0BFCA2-1E8F-4511-801D-3AC2A9F67746}"/>
          </ac:spMkLst>
        </pc:spChg>
        <pc:spChg chg="del mod topLvl">
          <ac:chgData name="피티위즈(주)" userId="be105a1e-ef17-475a-a144-a250c389e8ce" providerId="ADAL" clId="{A47102F9-E2FD-4A46-B15C-2F028778ECC4}" dt="2020-06-26T06:07:02.918" v="485" actId="478"/>
          <ac:spMkLst>
            <pc:docMk/>
            <pc:sldMk cId="2653967047" sldId="647"/>
            <ac:spMk id="93" creationId="{4A021B6B-80F4-43E1-97D4-B8487AAD5C70}"/>
          </ac:spMkLst>
        </pc:spChg>
        <pc:spChg chg="mod ord topLvl">
          <ac:chgData name="피티위즈(주)" userId="be105a1e-ef17-475a-a144-a250c389e8ce" providerId="ADAL" clId="{A47102F9-E2FD-4A46-B15C-2F028778ECC4}" dt="2020-06-26T06:33:14.576" v="988" actId="207"/>
          <ac:spMkLst>
            <pc:docMk/>
            <pc:sldMk cId="2653967047" sldId="647"/>
            <ac:spMk id="94" creationId="{8216C2CF-740F-44B0-ADDE-5A59F0A5F077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97" creationId="{369832D4-70D9-4134-9C7E-13E763E641D5}"/>
          </ac:spMkLst>
        </pc:spChg>
        <pc:spChg chg="mod ord topLvl">
          <ac:chgData name="피티위즈(주)" userId="be105a1e-ef17-475a-a144-a250c389e8ce" providerId="ADAL" clId="{A47102F9-E2FD-4A46-B15C-2F028778ECC4}" dt="2020-06-26T06:34:19.514" v="1070" actId="14861"/>
          <ac:spMkLst>
            <pc:docMk/>
            <pc:sldMk cId="2653967047" sldId="647"/>
            <ac:spMk id="98" creationId="{B1636D04-916F-4DBA-87DE-E6EAA313E95C}"/>
          </ac:spMkLst>
        </pc:spChg>
        <pc:spChg chg="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99" creationId="{5FC8D9B3-28DC-4121-9459-0142A49940C9}"/>
          </ac:spMkLst>
        </pc:spChg>
        <pc:spChg chg="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100" creationId="{AA05BA10-4820-4DE8-8995-A750EDA3BE9E}"/>
          </ac:spMkLst>
        </pc:spChg>
        <pc:spChg chg="add del mod">
          <ac:chgData name="피티위즈(주)" userId="be105a1e-ef17-475a-a144-a250c389e8ce" providerId="ADAL" clId="{A47102F9-E2FD-4A46-B15C-2F028778ECC4}" dt="2020-06-26T05:57:58.323" v="365" actId="478"/>
          <ac:spMkLst>
            <pc:docMk/>
            <pc:sldMk cId="2653967047" sldId="647"/>
            <ac:spMk id="101" creationId="{834623FA-7640-4295-A887-0C02EB4A6F31}"/>
          </ac:spMkLst>
        </pc:spChg>
        <pc:spChg chg="add del mod">
          <ac:chgData name="피티위즈(주)" userId="be105a1e-ef17-475a-a144-a250c389e8ce" providerId="ADAL" clId="{A47102F9-E2FD-4A46-B15C-2F028778ECC4}" dt="2020-06-26T06:05:08.526" v="435" actId="478"/>
          <ac:spMkLst>
            <pc:docMk/>
            <pc:sldMk cId="2653967047" sldId="647"/>
            <ac:spMk id="102" creationId="{B3026519-6ECA-4E57-80B6-A6A35B336580}"/>
          </ac:spMkLst>
        </pc:spChg>
        <pc:spChg chg="add del mod">
          <ac:chgData name="피티위즈(주)" userId="be105a1e-ef17-475a-a144-a250c389e8ce" providerId="ADAL" clId="{A47102F9-E2FD-4A46-B15C-2F028778ECC4}" dt="2020-06-26T06:05:08.526" v="435" actId="478"/>
          <ac:spMkLst>
            <pc:docMk/>
            <pc:sldMk cId="2653967047" sldId="647"/>
            <ac:spMk id="103" creationId="{ED40E552-FFE1-4E5A-A47A-D0B8819F975F}"/>
          </ac:spMkLst>
        </pc:spChg>
        <pc:spChg chg="add del mod">
          <ac:chgData name="피티위즈(주)" userId="be105a1e-ef17-475a-a144-a250c389e8ce" providerId="ADAL" clId="{A47102F9-E2FD-4A46-B15C-2F028778ECC4}" dt="2020-06-26T06:05:49.881" v="443" actId="478"/>
          <ac:spMkLst>
            <pc:docMk/>
            <pc:sldMk cId="2653967047" sldId="647"/>
            <ac:spMk id="104" creationId="{FAA318EC-FEAD-4455-BC4B-93A5F508236A}"/>
          </ac:spMkLst>
        </pc:spChg>
        <pc:spChg chg="add mod ord topLvl">
          <ac:chgData name="피티위즈(주)" userId="be105a1e-ef17-475a-a144-a250c389e8ce" providerId="ADAL" clId="{A47102F9-E2FD-4A46-B15C-2F028778ECC4}" dt="2020-06-26T06:27:34.293" v="927" actId="1076"/>
          <ac:spMkLst>
            <pc:docMk/>
            <pc:sldMk cId="2653967047" sldId="647"/>
            <ac:spMk id="105" creationId="{3CBA050E-F763-4292-A86E-94EBA76CF03C}"/>
          </ac:spMkLst>
        </pc:spChg>
        <pc:spChg chg="add mod topLvl">
          <ac:chgData name="피티위즈(주)" userId="be105a1e-ef17-475a-a144-a250c389e8ce" providerId="ADAL" clId="{A47102F9-E2FD-4A46-B15C-2F028778ECC4}" dt="2020-06-26T06:18:28.057" v="730" actId="165"/>
          <ac:spMkLst>
            <pc:docMk/>
            <pc:sldMk cId="2653967047" sldId="647"/>
            <ac:spMk id="106" creationId="{D14BFD11-DB4D-478D-AD78-A1A7B65E6AD3}"/>
          </ac:spMkLst>
        </pc:spChg>
        <pc:spChg chg="add mod">
          <ac:chgData name="피티위즈(주)" userId="be105a1e-ef17-475a-a144-a250c389e8ce" providerId="ADAL" clId="{A47102F9-E2FD-4A46-B15C-2F028778ECC4}" dt="2020-06-26T06:24:22.875" v="803" actId="1076"/>
          <ac:spMkLst>
            <pc:docMk/>
            <pc:sldMk cId="2653967047" sldId="647"/>
            <ac:spMk id="108" creationId="{45BF0549-5958-44CB-B8BB-7B8741B8465D}"/>
          </ac:spMkLst>
        </pc:spChg>
        <pc:spChg chg="add mod topLvl">
          <ac:chgData name="피티위즈(주)" userId="be105a1e-ef17-475a-a144-a250c389e8ce" providerId="ADAL" clId="{A47102F9-E2FD-4A46-B15C-2F028778ECC4}" dt="2020-06-26T06:25:08.453" v="842" actId="164"/>
          <ac:spMkLst>
            <pc:docMk/>
            <pc:sldMk cId="2653967047" sldId="647"/>
            <ac:spMk id="109" creationId="{E34AC28F-DF7C-48CC-ADFE-0480E30A3199}"/>
          </ac:spMkLst>
        </pc:spChg>
        <pc:spChg chg="add mod topLvl">
          <ac:chgData name="피티위즈(주)" userId="be105a1e-ef17-475a-a144-a250c389e8ce" providerId="ADAL" clId="{A47102F9-E2FD-4A46-B15C-2F028778ECC4}" dt="2020-06-26T06:25:20.156" v="873" actId="207"/>
          <ac:spMkLst>
            <pc:docMk/>
            <pc:sldMk cId="2653967047" sldId="647"/>
            <ac:spMk id="110" creationId="{D3EAF7F7-C8A3-401B-BECC-E236E30B9A18}"/>
          </ac:spMkLst>
        </pc:spChg>
        <pc:spChg chg="add mod ord">
          <ac:chgData name="피티위즈(주)" userId="be105a1e-ef17-475a-a144-a250c389e8ce" providerId="ADAL" clId="{A47102F9-E2FD-4A46-B15C-2F028778ECC4}" dt="2020-06-26T06:27:14.230" v="922" actId="12788"/>
          <ac:spMkLst>
            <pc:docMk/>
            <pc:sldMk cId="2653967047" sldId="647"/>
            <ac:spMk id="111" creationId="{BA3A06DF-AE3D-4D7B-9EC8-AEA4489F184B}"/>
          </ac:spMkLst>
        </pc:spChg>
        <pc:spChg chg="add mod">
          <ac:chgData name="피티위즈(주)" userId="be105a1e-ef17-475a-a144-a250c389e8ce" providerId="ADAL" clId="{A47102F9-E2FD-4A46-B15C-2F028778ECC4}" dt="2020-06-26T06:27:27.714" v="924" actId="571"/>
          <ac:spMkLst>
            <pc:docMk/>
            <pc:sldMk cId="2653967047" sldId="647"/>
            <ac:spMk id="112" creationId="{ABB0E0F2-4312-4673-BAFB-C738C97D82B8}"/>
          </ac:spMkLst>
        </pc:spChg>
        <pc:spChg chg="add mod">
          <ac:chgData name="피티위즈(주)" userId="be105a1e-ef17-475a-a144-a250c389e8ce" providerId="ADAL" clId="{A47102F9-E2FD-4A46-B15C-2F028778ECC4}" dt="2020-06-26T06:27:29.636" v="926" actId="571"/>
          <ac:spMkLst>
            <pc:docMk/>
            <pc:sldMk cId="2653967047" sldId="647"/>
            <ac:spMk id="113" creationId="{561F68B5-5532-47E8-B7C2-0AB64F2A7CED}"/>
          </ac:spMkLst>
        </pc:spChg>
        <pc:spChg chg="add mod">
          <ac:chgData name="피티위즈(주)" userId="be105a1e-ef17-475a-a144-a250c389e8ce" providerId="ADAL" clId="{A47102F9-E2FD-4A46-B15C-2F028778ECC4}" dt="2020-06-26T06:31:41.855" v="953" actId="692"/>
          <ac:spMkLst>
            <pc:docMk/>
            <pc:sldMk cId="2653967047" sldId="647"/>
            <ac:spMk id="121" creationId="{DB640112-C766-440A-B95A-9D388689D70F}"/>
          </ac:spMkLst>
        </pc:spChg>
        <pc:grpChg chg="mod">
          <ac:chgData name="피티위즈(주)" userId="be105a1e-ef17-475a-a144-a250c389e8ce" providerId="ADAL" clId="{A47102F9-E2FD-4A46-B15C-2F028778ECC4}" dt="2020-06-26T05:56:13.711" v="346" actId="1076"/>
          <ac:grpSpMkLst>
            <pc:docMk/>
            <pc:sldMk cId="2653967047" sldId="647"/>
            <ac:grpSpMk id="2" creationId="{00000000-0000-0000-0000-000000000000}"/>
          </ac:grpSpMkLst>
        </pc:grpChg>
        <pc:grpChg chg="mod">
          <ac:chgData name="피티위즈(주)" userId="be105a1e-ef17-475a-a144-a250c389e8ce" providerId="ADAL" clId="{A47102F9-E2FD-4A46-B15C-2F028778ECC4}" dt="2020-06-26T05:56:13.711" v="346" actId="1076"/>
          <ac:grpSpMkLst>
            <pc:docMk/>
            <pc:sldMk cId="2653967047" sldId="647"/>
            <ac:grpSpMk id="3" creationId="{00000000-0000-0000-0000-000000000000}"/>
          </ac:grpSpMkLst>
        </pc:grpChg>
        <pc:grpChg chg="add mod ord topLvl">
          <ac:chgData name="피티위즈(주)" userId="be105a1e-ef17-475a-a144-a250c389e8ce" providerId="ADAL" clId="{A47102F9-E2FD-4A46-B15C-2F028778ECC4}" dt="2020-06-26T06:32:55.014" v="983" actId="465"/>
          <ac:grpSpMkLst>
            <pc:docMk/>
            <pc:sldMk cId="2653967047" sldId="647"/>
            <ac:grpSpMk id="9" creationId="{31C32E0E-BA0F-4F0C-8565-F583D61FEF6F}"/>
          </ac:grpSpMkLst>
        </pc:grpChg>
        <pc:grpChg chg="add del mod">
          <ac:chgData name="피티위즈(주)" userId="be105a1e-ef17-475a-a144-a250c389e8ce" providerId="ADAL" clId="{A47102F9-E2FD-4A46-B15C-2F028778ECC4}" dt="2020-06-26T06:18:28.057" v="730" actId="165"/>
          <ac:grpSpMkLst>
            <pc:docMk/>
            <pc:sldMk cId="2653967047" sldId="647"/>
            <ac:grpSpMk id="10" creationId="{815F7C32-4C26-4D69-989E-19CB55D73476}"/>
          </ac:grpSpMkLst>
        </pc:grpChg>
        <pc:grpChg chg="add del mod">
          <ac:chgData name="피티위즈(주)" userId="be105a1e-ef17-475a-a144-a250c389e8ce" providerId="ADAL" clId="{A47102F9-E2FD-4A46-B15C-2F028778ECC4}" dt="2020-06-26T06:24:53.735" v="810" actId="165"/>
          <ac:grpSpMkLst>
            <pc:docMk/>
            <pc:sldMk cId="2653967047" sldId="647"/>
            <ac:grpSpMk id="18" creationId="{A12003F0-EF1F-4425-8FAB-49CEDE4ECD92}"/>
          </ac:grpSpMkLst>
        </pc:grpChg>
        <pc:grpChg chg="add mod">
          <ac:chgData name="피티위즈(주)" userId="be105a1e-ef17-475a-a144-a250c389e8ce" providerId="ADAL" clId="{A47102F9-E2FD-4A46-B15C-2F028778ECC4}" dt="2020-06-26T06:25:14.328" v="859" actId="1035"/>
          <ac:grpSpMkLst>
            <pc:docMk/>
            <pc:sldMk cId="2653967047" sldId="647"/>
            <ac:grpSpMk id="19" creationId="{BA8C2E7E-F669-469E-97E6-295013132706}"/>
          </ac:grpSpMkLst>
        </pc:grpChg>
        <pc:grpChg chg="add mod">
          <ac:chgData name="피티위즈(주)" userId="be105a1e-ef17-475a-a144-a250c389e8ce" providerId="ADAL" clId="{A47102F9-E2FD-4A46-B15C-2F028778ECC4}" dt="2020-06-26T06:32:55.014" v="983" actId="465"/>
          <ac:grpSpMkLst>
            <pc:docMk/>
            <pc:sldMk cId="2653967047" sldId="647"/>
            <ac:grpSpMk id="20" creationId="{F30B651B-E044-41D0-A1DF-66639614AFE3}"/>
          </ac:grpSpMkLst>
        </pc:grpChg>
        <pc:grpChg chg="add mod">
          <ac:chgData name="피티위즈(주)" userId="be105a1e-ef17-475a-a144-a250c389e8ce" providerId="ADAL" clId="{A47102F9-E2FD-4A46-B15C-2F028778ECC4}" dt="2020-06-26T06:30:48.933" v="939" actId="1076"/>
          <ac:grpSpMkLst>
            <pc:docMk/>
            <pc:sldMk cId="2653967047" sldId="647"/>
            <ac:grpSpMk id="49" creationId="{A8FF830F-4D75-4EB6-93DD-47483DE9A94D}"/>
          </ac:grpSpMkLst>
        </pc:grpChg>
        <pc:grpChg chg="add del mod">
          <ac:chgData name="피티위즈(주)" userId="be105a1e-ef17-475a-a144-a250c389e8ce" providerId="ADAL" clId="{A47102F9-E2FD-4A46-B15C-2F028778ECC4}" dt="2020-06-26T06:00:17.002" v="392" actId="165"/>
          <ac:grpSpMkLst>
            <pc:docMk/>
            <pc:sldMk cId="2653967047" sldId="647"/>
            <ac:grpSpMk id="69" creationId="{655E911E-6728-4592-AE0D-2E632A2CE20E}"/>
          </ac:grpSpMkLst>
        </pc:grpChg>
        <pc:grpChg chg="del mod ord topLvl">
          <ac:chgData name="피티위즈(주)" userId="be105a1e-ef17-475a-a144-a250c389e8ce" providerId="ADAL" clId="{A47102F9-E2FD-4A46-B15C-2F028778ECC4}" dt="2020-06-26T06:09:58.074" v="528" actId="165"/>
          <ac:grpSpMkLst>
            <pc:docMk/>
            <pc:sldMk cId="2653967047" sldId="647"/>
            <ac:grpSpMk id="70" creationId="{7CCFB86D-02F6-48D4-BB0E-2E7A3DB6ED51}"/>
          </ac:grpSpMkLst>
        </pc:grpChg>
        <pc:grpChg chg="del mod topLvl">
          <ac:chgData name="피티위즈(주)" userId="be105a1e-ef17-475a-a144-a250c389e8ce" providerId="ADAL" clId="{A47102F9-E2FD-4A46-B15C-2F028778ECC4}" dt="2020-06-26T06:06:53.356" v="479" actId="165"/>
          <ac:grpSpMkLst>
            <pc:docMk/>
            <pc:sldMk cId="2653967047" sldId="647"/>
            <ac:grpSpMk id="86" creationId="{891B2957-511A-409A-9BE3-AEC56911409D}"/>
          </ac:grpSpMkLst>
        </pc:grpChg>
        <pc:grpChg chg="del mod topLvl">
          <ac:chgData name="피티위즈(주)" userId="be105a1e-ef17-475a-a144-a250c389e8ce" providerId="ADAL" clId="{A47102F9-E2FD-4A46-B15C-2F028778ECC4}" dt="2020-06-26T06:06:53.996" v="480" actId="165"/>
          <ac:grpSpMkLst>
            <pc:docMk/>
            <pc:sldMk cId="2653967047" sldId="647"/>
            <ac:grpSpMk id="87" creationId="{25BD0F3B-9BE0-4C54-9C54-8D350EDD36D0}"/>
          </ac:grpSpMkLst>
        </pc:grpChg>
        <pc:grpChg chg="add del mod">
          <ac:chgData name="피티위즈(주)" userId="be105a1e-ef17-475a-a144-a250c389e8ce" providerId="ADAL" clId="{A47102F9-E2FD-4A46-B15C-2F028778ECC4}" dt="2020-06-26T06:30:36.746" v="932" actId="478"/>
          <ac:grpSpMkLst>
            <pc:docMk/>
            <pc:sldMk cId="2653967047" sldId="647"/>
            <ac:grpSpMk id="114" creationId="{38CDAD65-575C-4704-920A-860BFE0692BA}"/>
          </ac:grpSpMkLst>
        </pc:grpChg>
        <pc:cxnChg chg="add mod">
          <ac:chgData name="피티위즈(주)" userId="be105a1e-ef17-475a-a144-a250c389e8ce" providerId="ADAL" clId="{A47102F9-E2FD-4A46-B15C-2F028778ECC4}" dt="2020-06-26T06:35:33.714" v="1074" actId="14100"/>
          <ac:cxnSpMkLst>
            <pc:docMk/>
            <pc:sldMk cId="2653967047" sldId="647"/>
            <ac:cxnSpMk id="12" creationId="{22E5DB43-35DF-4DBC-A566-26A1CE03C173}"/>
          </ac:cxnSpMkLst>
        </pc:cxnChg>
        <pc:cxnChg chg="mod">
          <ac:chgData name="피티위즈(주)" userId="be105a1e-ef17-475a-a144-a250c389e8ce" providerId="ADAL" clId="{A47102F9-E2FD-4A46-B15C-2F028778ECC4}" dt="2020-06-26T05:56:13.711" v="346" actId="1076"/>
          <ac:cxnSpMkLst>
            <pc:docMk/>
            <pc:sldMk cId="2653967047" sldId="647"/>
            <ac:cxnSpMk id="58" creationId="{00000000-0000-0000-0000-000000000000}"/>
          </ac:cxnSpMkLst>
        </pc:cxnChg>
        <pc:cxnChg chg="del mod topLvl">
          <ac:chgData name="피티위즈(주)" userId="be105a1e-ef17-475a-a144-a250c389e8ce" providerId="ADAL" clId="{A47102F9-E2FD-4A46-B15C-2F028778ECC4}" dt="2020-06-26T06:09:03.793" v="516" actId="478"/>
          <ac:cxnSpMkLst>
            <pc:docMk/>
            <pc:sldMk cId="2653967047" sldId="647"/>
            <ac:cxnSpMk id="80" creationId="{4E324F93-C4A8-4F2B-89B1-2E1F5547792F}"/>
          </ac:cxnSpMkLst>
        </pc:cxnChg>
        <pc:cxnChg chg="del mod ord topLvl">
          <ac:chgData name="피티위즈(주)" userId="be105a1e-ef17-475a-a144-a250c389e8ce" providerId="ADAL" clId="{A47102F9-E2FD-4A46-B15C-2F028778ECC4}" dt="2020-06-26T06:09:03.793" v="516" actId="478"/>
          <ac:cxnSpMkLst>
            <pc:docMk/>
            <pc:sldMk cId="2653967047" sldId="647"/>
            <ac:cxnSpMk id="81" creationId="{0C5B3447-7D40-4EA5-BD0D-2F944E7923FD}"/>
          </ac:cxnSpMkLst>
        </pc:cxnChg>
        <pc:cxnChg chg="mod ord topLvl">
          <ac:chgData name="피티위즈(주)" userId="be105a1e-ef17-475a-a144-a250c389e8ce" providerId="ADAL" clId="{A47102F9-E2FD-4A46-B15C-2F028778ECC4}" dt="2020-06-26T06:34:40.295" v="1073" actId="692"/>
          <ac:cxnSpMkLst>
            <pc:docMk/>
            <pc:sldMk cId="2653967047" sldId="647"/>
            <ac:cxnSpMk id="95" creationId="{9439A5D7-2C23-44B6-9954-A27A5E802ACD}"/>
          </ac:cxnSpMkLst>
        </pc:cxnChg>
        <pc:cxnChg chg="del mod topLvl">
          <ac:chgData name="피티위즈(주)" userId="be105a1e-ef17-475a-a144-a250c389e8ce" providerId="ADAL" clId="{A47102F9-E2FD-4A46-B15C-2F028778ECC4}" dt="2020-06-26T06:11:38.762" v="643" actId="478"/>
          <ac:cxnSpMkLst>
            <pc:docMk/>
            <pc:sldMk cId="2653967047" sldId="647"/>
            <ac:cxnSpMk id="96" creationId="{FA8AFD30-DC93-4C95-BBCD-C602817DBE07}"/>
          </ac:cxnSpMkLst>
        </pc:cxnChg>
        <pc:cxnChg chg="add del mod">
          <ac:chgData name="피티위즈(주)" userId="be105a1e-ef17-475a-a144-a250c389e8ce" providerId="ADAL" clId="{A47102F9-E2FD-4A46-B15C-2F028778ECC4}" dt="2020-06-26T06:17:51.010" v="711" actId="478"/>
          <ac:cxnSpMkLst>
            <pc:docMk/>
            <pc:sldMk cId="2653967047" sldId="647"/>
            <ac:cxnSpMk id="107" creationId="{F172CE7A-2BCC-4E78-B139-E715992886A9}"/>
          </ac:cxnSpMkLst>
        </pc:cxnChg>
      </pc:sldChg>
      <pc:sldChg chg="addSp delSp modSp">
        <pc:chgData name="피티위즈(주)" userId="be105a1e-ef17-475a-a144-a250c389e8ce" providerId="ADAL" clId="{A47102F9-E2FD-4A46-B15C-2F028778ECC4}" dt="2020-06-26T06:41:56.169" v="1078" actId="478"/>
        <pc:sldMkLst>
          <pc:docMk/>
          <pc:sldMk cId="2971263555" sldId="676"/>
        </pc:sldMkLst>
        <pc:spChg chg="mod">
          <ac:chgData name="피티위즈(주)" userId="be105a1e-ef17-475a-a144-a250c389e8ce" providerId="ADAL" clId="{A47102F9-E2FD-4A46-B15C-2F028778ECC4}" dt="2020-06-26T06:41:52.998" v="1077"/>
          <ac:spMkLst>
            <pc:docMk/>
            <pc:sldMk cId="2971263555" sldId="676"/>
            <ac:spMk id="37" creationId="{5E908AF0-4BA0-4BC3-A6EB-660E174B4AE9}"/>
          </ac:spMkLst>
        </pc:spChg>
        <pc:grpChg chg="del mod">
          <ac:chgData name="피티위즈(주)" userId="be105a1e-ef17-475a-a144-a250c389e8ce" providerId="ADAL" clId="{A47102F9-E2FD-4A46-B15C-2F028778ECC4}" dt="2020-06-26T06:41:56.169" v="1078" actId="478"/>
          <ac:grpSpMkLst>
            <pc:docMk/>
            <pc:sldMk cId="2971263555" sldId="676"/>
            <ac:grpSpMk id="22" creationId="{2EDC367C-9508-4CBD-820C-34F409831234}"/>
          </ac:grpSpMkLst>
        </pc:grpChg>
        <pc:grpChg chg="add">
          <ac:chgData name="피티위즈(주)" userId="be105a1e-ef17-475a-a144-a250c389e8ce" providerId="ADAL" clId="{A47102F9-E2FD-4A46-B15C-2F028778ECC4}" dt="2020-06-26T06:41:50.685" v="1076"/>
          <ac:grpSpMkLst>
            <pc:docMk/>
            <pc:sldMk cId="2971263555" sldId="676"/>
            <ac:grpSpMk id="35" creationId="{48EB52D2-50FA-4122-9A62-244DB6582E7E}"/>
          </ac:grpSpMkLst>
        </pc:grpChg>
      </pc:sldChg>
      <pc:sldChg chg="modSp">
        <pc:chgData name="피티위즈(주)" userId="be105a1e-ef17-475a-a144-a250c389e8ce" providerId="ADAL" clId="{A47102F9-E2FD-4A46-B15C-2F028778ECC4}" dt="2020-06-26T04:59:59.331" v="13" actId="207"/>
        <pc:sldMkLst>
          <pc:docMk/>
          <pc:sldMk cId="2693963843" sldId="710"/>
        </pc:sldMkLst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51" creationId="{BE613752-4B86-4BFB-8109-25225DB83608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0" creationId="{62F248BA-8FB0-4D9F-A044-682C189E5947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3" creationId="{C8D5B447-A4F7-4EA4-9966-DE53F669F9DC}"/>
          </ac:spMkLst>
        </pc:spChg>
        <pc:spChg chg="mod">
          <ac:chgData name="피티위즈(주)" userId="be105a1e-ef17-475a-a144-a250c389e8ce" providerId="ADAL" clId="{A47102F9-E2FD-4A46-B15C-2F028778ECC4}" dt="2020-06-26T04:58:00.918" v="7" actId="113"/>
          <ac:spMkLst>
            <pc:docMk/>
            <pc:sldMk cId="2693963843" sldId="710"/>
            <ac:spMk id="74" creationId="{0C67050E-38EF-4473-99BF-95938BF1799A}"/>
          </ac:spMkLst>
        </pc:spChg>
        <pc:spChg chg="mod">
          <ac:chgData name="피티위즈(주)" userId="be105a1e-ef17-475a-a144-a250c389e8ce" providerId="ADAL" clId="{A47102F9-E2FD-4A46-B15C-2F028778ECC4}" dt="2020-06-26T04:59:59.331" v="13" actId="207"/>
          <ac:spMkLst>
            <pc:docMk/>
            <pc:sldMk cId="2693963843" sldId="710"/>
            <ac:spMk id="90" creationId="{459D1DD8-6723-4356-B4F5-055D490FFEC9}"/>
          </ac:spMkLst>
        </pc:spChg>
        <pc:spChg chg="mod">
          <ac:chgData name="피티위즈(주)" userId="be105a1e-ef17-475a-a144-a250c389e8ce" providerId="ADAL" clId="{A47102F9-E2FD-4A46-B15C-2F028778ECC4}" dt="2020-06-26T04:58:12.112" v="8" actId="403"/>
          <ac:spMkLst>
            <pc:docMk/>
            <pc:sldMk cId="2693963843" sldId="710"/>
            <ac:spMk id="91" creationId="{6DA56D17-4B6A-4F31-B4DF-22C3510BA90F}"/>
          </ac:spMkLst>
        </pc:spChg>
      </pc:sldChg>
      <pc:sldChg chg="addSp delSp modSp setBg">
        <pc:chgData name="피티위즈(주)" userId="be105a1e-ef17-475a-a144-a250c389e8ce" providerId="ADAL" clId="{A47102F9-E2FD-4A46-B15C-2F028778ECC4}" dt="2020-06-26T05:55:21.102" v="345" actId="1076"/>
        <pc:sldMkLst>
          <pc:docMk/>
          <pc:sldMk cId="2659100522" sldId="711"/>
        </pc:sldMkLst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3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3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4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6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7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19" creationId="{00000000-0000-0000-0000-000000000000}"/>
          </ac:spMkLst>
        </pc:spChg>
        <pc:spChg chg="mod">
          <ac:chgData name="피티위즈(주)" userId="be105a1e-ef17-475a-a144-a250c389e8ce" providerId="ADAL" clId="{A47102F9-E2FD-4A46-B15C-2F028778ECC4}" dt="2020-06-26T05:23:20.614" v="24"/>
          <ac:spMkLst>
            <pc:docMk/>
            <pc:sldMk cId="2659100522" sldId="711"/>
            <ac:spMk id="23" creationId="{B550B454-571F-4449-A308-3E912BCA7B2D}"/>
          </ac:spMkLst>
        </pc:spChg>
        <pc:spChg chg="mod">
          <ac:chgData name="피티위즈(주)" userId="be105a1e-ef17-475a-a144-a250c389e8ce" providerId="ADAL" clId="{A47102F9-E2FD-4A46-B15C-2F028778ECC4}" dt="2020-06-26T05:23:40.583" v="31"/>
          <ac:spMkLst>
            <pc:docMk/>
            <pc:sldMk cId="2659100522" sldId="711"/>
            <ac:spMk id="35" creationId="{4B8B4BA9-8F01-41F6-A123-9D944F55A641}"/>
          </ac:spMkLst>
        </pc:spChg>
        <pc:spChg chg="mod">
          <ac:chgData name="피티위즈(주)" userId="be105a1e-ef17-475a-a144-a250c389e8ce" providerId="ADAL" clId="{A47102F9-E2FD-4A46-B15C-2F028778ECC4}" dt="2020-06-26T05:23:36.927" v="28"/>
          <ac:spMkLst>
            <pc:docMk/>
            <pc:sldMk cId="2659100522" sldId="711"/>
            <ac:spMk id="41" creationId="{378250B4-DC32-4842-9358-1CFD218B00AD}"/>
          </ac:spMkLst>
        </pc:spChg>
        <pc:spChg chg="del mod topLvl">
          <ac:chgData name="피티위즈(주)" userId="be105a1e-ef17-475a-a144-a250c389e8ce" providerId="ADAL" clId="{A47102F9-E2FD-4A46-B15C-2F028778ECC4}" dt="2020-06-26T05:24:14.880" v="45" actId="478"/>
          <ac:spMkLst>
            <pc:docMk/>
            <pc:sldMk cId="2659100522" sldId="711"/>
            <ac:spMk id="43" creationId="{25B4EBA4-4A9B-43B8-AC38-4C9B0E9ED639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44" creationId="{52C6A98F-A37E-4324-91A9-5DBE1F235B14}"/>
          </ac:spMkLst>
        </pc:spChg>
        <pc:spChg chg="del mod topLvl">
          <ac:chgData name="피티위즈(주)" userId="be105a1e-ef17-475a-a144-a250c389e8ce" providerId="ADAL" clId="{A47102F9-E2FD-4A46-B15C-2F028778ECC4}" dt="2020-06-26T05:23:53.614" v="37" actId="478"/>
          <ac:spMkLst>
            <pc:docMk/>
            <pc:sldMk cId="2659100522" sldId="711"/>
            <ac:spMk id="45" creationId="{4CF7ECA0-7085-43FB-B295-EDD9B57D3EBD}"/>
          </ac:spMkLst>
        </pc:spChg>
        <pc:spChg chg="del mod topLvl">
          <ac:chgData name="피티위즈(주)" userId="be105a1e-ef17-475a-a144-a250c389e8ce" providerId="ADAL" clId="{A47102F9-E2FD-4A46-B15C-2F028778ECC4}" dt="2020-06-26T05:23:53.614" v="37" actId="478"/>
          <ac:spMkLst>
            <pc:docMk/>
            <pc:sldMk cId="2659100522" sldId="711"/>
            <ac:spMk id="46" creationId="{591D242C-5A8D-498E-B3DE-71C13275D1BE}"/>
          </ac:spMkLst>
        </pc:spChg>
        <pc:spChg chg="del mod topLvl">
          <ac:chgData name="피티위즈(주)" userId="be105a1e-ef17-475a-a144-a250c389e8ce" providerId="ADAL" clId="{A47102F9-E2FD-4A46-B15C-2F028778ECC4}" dt="2020-06-26T05:27:27.647" v="107" actId="478"/>
          <ac:spMkLst>
            <pc:docMk/>
            <pc:sldMk cId="2659100522" sldId="711"/>
            <ac:spMk id="48" creationId="{EF8F833D-B9AB-4EAE-961C-C3BF47388DDF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49" creationId="{55319717-6C44-41FA-9A04-87C90216BF8D}"/>
          </ac:spMkLst>
        </pc:spChg>
        <pc:spChg chg="del mod topLvl">
          <ac:chgData name="피티위즈(주)" userId="be105a1e-ef17-475a-a144-a250c389e8ce" providerId="ADAL" clId="{A47102F9-E2FD-4A46-B15C-2F028778ECC4}" dt="2020-06-26T05:27:46.053" v="113" actId="478"/>
          <ac:spMkLst>
            <pc:docMk/>
            <pc:sldMk cId="2659100522" sldId="711"/>
            <ac:spMk id="50" creationId="{88ADB76F-D80D-4058-A35E-D1881B239590}"/>
          </ac:spMkLst>
        </pc:spChg>
        <pc:spChg chg="del mod topLvl">
          <ac:chgData name="피티위즈(주)" userId="be105a1e-ef17-475a-a144-a250c389e8ce" providerId="ADAL" clId="{A47102F9-E2FD-4A46-B15C-2F028778ECC4}" dt="2020-06-26T05:27:46.991" v="114" actId="478"/>
          <ac:spMkLst>
            <pc:docMk/>
            <pc:sldMk cId="2659100522" sldId="711"/>
            <ac:spMk id="51" creationId="{FA98923E-F5ED-45B7-BB60-EA354031CBD9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52" creationId="{00000000-0000-0000-0000-000000000000}"/>
          </ac:spMkLst>
        </pc:spChg>
        <pc:spChg chg="mod topLvl">
          <ac:chgData name="피티위즈(주)" userId="be105a1e-ef17-475a-a144-a250c389e8ce" providerId="ADAL" clId="{A47102F9-E2FD-4A46-B15C-2F028778ECC4}" dt="2020-06-26T05:54:51.665" v="344" actId="20577"/>
          <ac:spMkLst>
            <pc:docMk/>
            <pc:sldMk cId="2659100522" sldId="711"/>
            <ac:spMk id="55" creationId="{2D682455-762C-4605-914A-D3F8B3055492}"/>
          </ac:spMkLst>
        </pc:spChg>
        <pc:spChg chg="add del mod">
          <ac:chgData name="피티위즈(주)" userId="be105a1e-ef17-475a-a144-a250c389e8ce" providerId="ADAL" clId="{A47102F9-E2FD-4A46-B15C-2F028778ECC4}" dt="2020-06-26T05:25:14.815" v="51" actId="478"/>
          <ac:spMkLst>
            <pc:docMk/>
            <pc:sldMk cId="2659100522" sldId="711"/>
            <ac:spMk id="58" creationId="{B8CA1F83-E269-4D8E-BEF8-DF9E374C31C6}"/>
          </ac:spMkLst>
        </pc:spChg>
        <pc:spChg chg="add mod topLvl">
          <ac:chgData name="피티위즈(주)" userId="be105a1e-ef17-475a-a144-a250c389e8ce" providerId="ADAL" clId="{A47102F9-E2FD-4A46-B15C-2F028778ECC4}" dt="2020-06-26T05:36:25.116" v="247" actId="207"/>
          <ac:spMkLst>
            <pc:docMk/>
            <pc:sldMk cId="2659100522" sldId="711"/>
            <ac:spMk id="59" creationId="{BBF38DEA-C08E-4F69-97AE-03D670BF487F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60" creationId="{00000000-0000-0000-0000-000000000000}"/>
          </ac:spMkLst>
        </pc:spChg>
        <pc:spChg chg="add mod topLvl">
          <ac:chgData name="피티위즈(주)" userId="be105a1e-ef17-475a-a144-a250c389e8ce" providerId="ADAL" clId="{A47102F9-E2FD-4A46-B15C-2F028778ECC4}" dt="2020-06-26T05:33:34.573" v="220" actId="403"/>
          <ac:spMkLst>
            <pc:docMk/>
            <pc:sldMk cId="2659100522" sldId="711"/>
            <ac:spMk id="61" creationId="{4B516352-53C3-4515-B8D2-457AFAF99158}"/>
          </ac:spMkLst>
        </pc:spChg>
        <pc:spChg chg="add mod topLvl">
          <ac:chgData name="피티위즈(주)" userId="be105a1e-ef17-475a-a144-a250c389e8ce" providerId="ADAL" clId="{A47102F9-E2FD-4A46-B15C-2F028778ECC4}" dt="2020-06-26T05:32:58.120" v="207" actId="3064"/>
          <ac:spMkLst>
            <pc:docMk/>
            <pc:sldMk cId="2659100522" sldId="711"/>
            <ac:spMk id="62" creationId="{380955B1-FBC2-4435-A2CB-F6C0E01ABDAF}"/>
          </ac:spMkLst>
        </pc:spChg>
        <pc:spChg chg="add del mod ord">
          <ac:chgData name="피티위즈(주)" userId="be105a1e-ef17-475a-a144-a250c389e8ce" providerId="ADAL" clId="{A47102F9-E2FD-4A46-B15C-2F028778ECC4}" dt="2020-06-26T05:26:39.569" v="66" actId="478"/>
          <ac:spMkLst>
            <pc:docMk/>
            <pc:sldMk cId="2659100522" sldId="711"/>
            <ac:spMk id="63" creationId="{E7611032-A9E7-419B-8AF8-60F28A7C3CB9}"/>
          </ac:spMkLst>
        </pc:spChg>
        <pc:spChg chg="add mod">
          <ac:chgData name="피티위즈(주)" userId="be105a1e-ef17-475a-a144-a250c389e8ce" providerId="ADAL" clId="{A47102F9-E2FD-4A46-B15C-2F028778ECC4}" dt="2020-06-26T05:52:35.212" v="336" actId="948"/>
          <ac:spMkLst>
            <pc:docMk/>
            <pc:sldMk cId="2659100522" sldId="711"/>
            <ac:spMk id="64" creationId="{AB9F636D-F160-4C30-AC0D-39E8775DA0AA}"/>
          </ac:spMkLst>
        </pc:spChg>
        <pc:spChg chg="mod">
          <ac:chgData name="피티위즈(주)" userId="be105a1e-ef17-475a-a144-a250c389e8ce" providerId="ADAL" clId="{A47102F9-E2FD-4A46-B15C-2F028778ECC4}" dt="2020-06-26T05:00:37.030" v="14" actId="164"/>
          <ac:spMkLst>
            <pc:docMk/>
            <pc:sldMk cId="2659100522" sldId="711"/>
            <ac:spMk id="70" creationId="{00000000-0000-0000-0000-000000000000}"/>
          </ac:spMkLst>
        </pc:spChg>
        <pc:spChg chg="add mod ord">
          <ac:chgData name="피티위즈(주)" userId="be105a1e-ef17-475a-a144-a250c389e8ce" providerId="ADAL" clId="{A47102F9-E2FD-4A46-B15C-2F028778ECC4}" dt="2020-06-26T05:52:51.212" v="337" actId="1076"/>
          <ac:spMkLst>
            <pc:docMk/>
            <pc:sldMk cId="2659100522" sldId="711"/>
            <ac:spMk id="73" creationId="{C2FB024E-85AC-49AB-9D27-CD05F754CF36}"/>
          </ac:spMkLst>
        </pc:spChg>
        <pc:spChg chg="add del mod ord">
          <ac:chgData name="피티위즈(주)" userId="be105a1e-ef17-475a-a144-a250c389e8ce" providerId="ADAL" clId="{A47102F9-E2FD-4A46-B15C-2F028778ECC4}" dt="2020-06-26T05:39:04.666" v="270" actId="478"/>
          <ac:spMkLst>
            <pc:docMk/>
            <pc:sldMk cId="2659100522" sldId="711"/>
            <ac:spMk id="74" creationId="{D33EBC65-1DD6-46F2-952C-D5EB3DF9E086}"/>
          </ac:spMkLst>
        </pc:spChg>
        <pc:spChg chg="add del mod">
          <ac:chgData name="피티위즈(주)" userId="be105a1e-ef17-475a-a144-a250c389e8ce" providerId="ADAL" clId="{A47102F9-E2FD-4A46-B15C-2F028778ECC4}" dt="2020-06-26T05:35:46.413" v="242" actId="478"/>
          <ac:spMkLst>
            <pc:docMk/>
            <pc:sldMk cId="2659100522" sldId="711"/>
            <ac:spMk id="75" creationId="{93A317D2-2973-4422-9D3A-ADFDEFD1C523}"/>
          </ac:spMkLst>
        </pc:spChg>
        <pc:grpChg chg="mod">
          <ac:chgData name="피티위즈(주)" userId="be105a1e-ef17-475a-a144-a250c389e8ce" providerId="ADAL" clId="{A47102F9-E2FD-4A46-B15C-2F028778ECC4}" dt="2020-06-26T05:22:56.755" v="16" actId="12788"/>
          <ac:grpSpMkLst>
            <pc:docMk/>
            <pc:sldMk cId="2659100522" sldId="711"/>
            <ac:grpSpMk id="2" creationId="{00000000-0000-0000-0000-000000000000}"/>
          </ac:grpSpMkLst>
        </pc:grpChg>
        <pc:grpChg chg="add mod">
          <ac:chgData name="피티위즈(주)" userId="be105a1e-ef17-475a-a144-a250c389e8ce" providerId="ADAL" clId="{A47102F9-E2FD-4A46-B15C-2F028778ECC4}" dt="2020-06-26T05:55:21.102" v="345" actId="1076"/>
          <ac:grpSpMkLst>
            <pc:docMk/>
            <pc:sldMk cId="2659100522" sldId="711"/>
            <ac:grpSpMk id="5" creationId="{D9541521-289B-4B5B-9CB5-5C33F8D5E117}"/>
          </ac:grpSpMkLst>
        </pc:grpChg>
        <pc:grpChg chg="add del mod">
          <ac:chgData name="피티위즈(주)" userId="be105a1e-ef17-475a-a144-a250c389e8ce" providerId="ADAL" clId="{A47102F9-E2FD-4A46-B15C-2F028778ECC4}" dt="2020-06-26T05:26:55.209" v="71" actId="165"/>
          <ac:grpSpMkLst>
            <pc:docMk/>
            <pc:sldMk cId="2659100522" sldId="711"/>
            <ac:grpSpMk id="6" creationId="{7B936835-2A8D-468B-BA5B-AE97C16041E1}"/>
          </ac:grpSpMkLst>
        </pc:grpChg>
        <pc:grpChg chg="add del mod ord">
          <ac:chgData name="피티위즈(주)" userId="be105a1e-ef17-475a-a144-a250c389e8ce" providerId="ADAL" clId="{A47102F9-E2FD-4A46-B15C-2F028778ECC4}" dt="2020-06-26T05:28:52.772" v="131" actId="165"/>
          <ac:grpSpMkLst>
            <pc:docMk/>
            <pc:sldMk cId="2659100522" sldId="711"/>
            <ac:grpSpMk id="7" creationId="{6F0A94A9-B97E-456D-8A88-B5100245A9F0}"/>
          </ac:grpSpMkLst>
        </pc:grpChg>
        <pc:grpChg chg="add mod">
          <ac:chgData name="피티위즈(주)" userId="be105a1e-ef17-475a-a144-a250c389e8ce" providerId="ADAL" clId="{A47102F9-E2FD-4A46-B15C-2F028778ECC4}" dt="2020-06-26T05:34:53.808" v="239" actId="1038"/>
          <ac:grpSpMkLst>
            <pc:docMk/>
            <pc:sldMk cId="2659100522" sldId="711"/>
            <ac:grpSpMk id="8" creationId="{BDDA6B5E-2774-410F-B5A3-E3499DA634FD}"/>
          </ac:grpSpMkLst>
        </pc:grpChg>
        <pc:grpChg chg="add del mod">
          <ac:chgData name="피티위즈(주)" userId="be105a1e-ef17-475a-a144-a250c389e8ce" providerId="ADAL" clId="{A47102F9-E2FD-4A46-B15C-2F028778ECC4}" dt="2020-06-26T05:23:41.177" v="32" actId="478"/>
          <ac:grpSpMkLst>
            <pc:docMk/>
            <pc:sldMk cId="2659100522" sldId="711"/>
            <ac:grpSpMk id="21" creationId="{6085DE25-8FBC-4546-BD70-D7F3DAE41D4E}"/>
          </ac:grpSpMkLst>
        </pc:grpChg>
        <pc:grpChg chg="add mod">
          <ac:chgData name="피티위즈(주)" userId="be105a1e-ef17-475a-a144-a250c389e8ce" providerId="ADAL" clId="{A47102F9-E2FD-4A46-B15C-2F028778ECC4}" dt="2020-06-26T05:23:40.583" v="31"/>
          <ac:grpSpMkLst>
            <pc:docMk/>
            <pc:sldMk cId="2659100522" sldId="711"/>
            <ac:grpSpMk id="31" creationId="{398D48CE-B893-4440-9656-A8E592DCF672}"/>
          </ac:grpSpMkLst>
        </pc:grpChg>
        <pc:grpChg chg="add del mod">
          <ac:chgData name="피티위즈(주)" userId="be105a1e-ef17-475a-a144-a250c389e8ce" providerId="ADAL" clId="{A47102F9-E2FD-4A46-B15C-2F028778ECC4}" dt="2020-06-26T05:23:50.661" v="35" actId="165"/>
          <ac:grpSpMkLst>
            <pc:docMk/>
            <pc:sldMk cId="2659100522" sldId="711"/>
            <ac:grpSpMk id="42" creationId="{CEB5C17C-2CF3-43CB-BA8C-9700D77C4D54}"/>
          </ac:grpSpMkLst>
        </pc:grpChg>
        <pc:grpChg chg="del mod topLvl">
          <ac:chgData name="피티위즈(주)" userId="be105a1e-ef17-475a-a144-a250c389e8ce" providerId="ADAL" clId="{A47102F9-E2FD-4A46-B15C-2F028778ECC4}" dt="2020-06-26T05:27:27.647" v="107" actId="478"/>
          <ac:grpSpMkLst>
            <pc:docMk/>
            <pc:sldMk cId="2659100522" sldId="711"/>
            <ac:grpSpMk id="47" creationId="{E931599D-122D-457B-B032-1C5E6D99AB5F}"/>
          </ac:grpSpMkLst>
        </pc:grpChg>
        <pc:grpChg chg="add del mod">
          <ac:chgData name="피티위즈(주)" userId="be105a1e-ef17-475a-a144-a250c389e8ce" providerId="ADAL" clId="{A47102F9-E2FD-4A46-B15C-2F028778ECC4}" dt="2020-06-26T05:30:21.807" v="167" actId="478"/>
          <ac:grpSpMkLst>
            <pc:docMk/>
            <pc:sldMk cId="2659100522" sldId="711"/>
            <ac:grpSpMk id="65" creationId="{3107FF7D-3137-438B-89FD-E510F1F95772}"/>
          </ac:grpSpMkLst>
        </pc:grpChg>
        <pc:picChg chg="mod">
          <ac:chgData name="피티위즈(주)" userId="be105a1e-ef17-475a-a144-a250c389e8ce" providerId="ADAL" clId="{A47102F9-E2FD-4A46-B15C-2F028778ECC4}" dt="2020-06-26T05:00:37.030" v="14" actId="164"/>
          <ac:picMkLst>
            <pc:docMk/>
            <pc:sldMk cId="2659100522" sldId="711"/>
            <ac:picMk id="15" creationId="{00000000-0000-0000-0000-000000000000}"/>
          </ac:picMkLst>
        </pc:picChg>
        <pc:picChg chg="mod">
          <ac:chgData name="피티위즈(주)" userId="be105a1e-ef17-475a-a144-a250c389e8ce" providerId="ADAL" clId="{A47102F9-E2FD-4A46-B15C-2F028778ECC4}" dt="2020-06-26T05:00:37.030" v="14" actId="164"/>
          <ac:picMkLst>
            <pc:docMk/>
            <pc:sldMk cId="2659100522" sldId="711"/>
            <ac:picMk id="18" creationId="{00000000-0000-0000-0000-000000000000}"/>
          </ac:picMkLst>
        </pc:picChg>
        <pc:picChg chg="del">
          <ac:chgData name="피티위즈(주)" userId="be105a1e-ef17-475a-a144-a250c389e8ce" providerId="ADAL" clId="{A47102F9-E2FD-4A46-B15C-2F028778ECC4}" dt="2020-06-26T04:59:06.720" v="9" actId="478"/>
          <ac:picMkLst>
            <pc:docMk/>
            <pc:sldMk cId="2659100522" sldId="711"/>
            <ac:picMk id="20" creationId="{00000000-0000-0000-0000-000000000000}"/>
          </ac:picMkLst>
        </pc:picChg>
        <pc:picChg chg="del mod topLvl">
          <ac:chgData name="피티위즈(주)" userId="be105a1e-ef17-475a-a144-a250c389e8ce" providerId="ADAL" clId="{A47102F9-E2FD-4A46-B15C-2F028778ECC4}" dt="2020-06-26T05:24:22.786" v="47" actId="478"/>
          <ac:picMkLst>
            <pc:docMk/>
            <pc:sldMk cId="2659100522" sldId="711"/>
            <ac:picMk id="53" creationId="{BE187EB5-A8CA-4FD3-A1B6-7B6F6C08E6DB}"/>
          </ac:picMkLst>
        </pc:picChg>
        <pc:picChg chg="del mod topLvl">
          <ac:chgData name="피티위즈(주)" userId="be105a1e-ef17-475a-a144-a250c389e8ce" providerId="ADAL" clId="{A47102F9-E2FD-4A46-B15C-2F028778ECC4}" dt="2020-06-26T05:27:49.194" v="115" actId="478"/>
          <ac:picMkLst>
            <pc:docMk/>
            <pc:sldMk cId="2659100522" sldId="711"/>
            <ac:picMk id="54" creationId="{360ACE3C-0446-4335-B7E2-A133957CA3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5D37-7ACF-4B45-8215-B20A4223CFF8}" type="datetimeFigureOut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2023-09-13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756B-11CF-405C-AC5C-8939781765B9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/>
              <a:t>‹#›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33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01821332-804F-4573-8410-20EFAE158C8E}" type="datetimeFigureOut">
              <a:rPr lang="ko-KR" altLang="en-US" smtClean="0"/>
              <a:pPr/>
              <a:t>2023-09-13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83CCAAE2-051A-447E-BA4B-AF1A0FC929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71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/>
            <a:endParaRPr lang="en-US" altLang="ko-KR" sz="1200" spc="0" baseline="0" dirty="0" smtClean="0">
              <a:gradFill>
                <a:gsLst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02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0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460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460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46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265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6229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6229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kern="1200" baseline="0" dirty="0" smtClean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4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22552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22552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주요판례집 </a:t>
            </a:r>
            <a:r>
              <a:rPr lang="en-US" altLang="ko-KR" dirty="0" smtClean="0"/>
              <a:t>228</a:t>
            </a:r>
            <a:r>
              <a:rPr lang="ko-KR" altLang="en-US" dirty="0" smtClean="0"/>
              <a:t>쪽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22552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주요판례집 </a:t>
            </a:r>
            <a:r>
              <a:rPr lang="en-US" altLang="ko-KR" dirty="0" smtClean="0"/>
              <a:t>228</a:t>
            </a:r>
            <a:r>
              <a:rPr lang="ko-KR" altLang="en-US" dirty="0" smtClean="0"/>
              <a:t>쪽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주요판례집 </a:t>
            </a:r>
            <a:r>
              <a:rPr lang="en-US" altLang="ko-KR" dirty="0" smtClean="0"/>
              <a:t>228</a:t>
            </a:r>
            <a:r>
              <a:rPr lang="ko-KR" altLang="en-US" dirty="0" smtClean="0"/>
              <a:t>쪽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47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265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AAE2-051A-447E-BA4B-AF1A0FC929D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04BA4-DBC7-4325-93C8-CAA842FF0CF5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02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55126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8DBE992-5E8F-4FBC-B8FB-81EB4010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18" y="6490430"/>
            <a:ext cx="917432" cy="2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40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35954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55126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88DBE992-5E8F-4FBC-B8FB-81EB4010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8" y="6490430"/>
            <a:ext cx="917432" cy="218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740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359547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856" y="6417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ln>
                  <a:solidFill>
                    <a:schemeClr val="dk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6" r:id="rId3"/>
  </p:sldLayoutIdLst>
  <p:transition spd="med">
    <p:fade/>
  </p:transition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바른고딕" panose="020B0603020101020101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856" y="6417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ln>
                  <a:solidFill>
                    <a:schemeClr val="dk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A85BAD9-3401-4688-8B7A-73EA752E3F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7" r:id="rId3"/>
  </p:sldLayoutIdLst>
  <p:transition spd="med">
    <p:fade/>
  </p:transition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바른고딕" panose="020B0603020101020101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바른고딕" panose="020B0603020101020101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9DBFC054-F76F-4B92-BDF2-4B4433F4F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7802A12-AF05-443A-8887-209ADE4C8AC6}"/>
              </a:ext>
            </a:extLst>
          </p:cNvPr>
          <p:cNvGrpSpPr/>
          <p:nvPr/>
        </p:nvGrpSpPr>
        <p:grpSpPr>
          <a:xfrm>
            <a:off x="0" y="3843829"/>
            <a:ext cx="9144000" cy="3014172"/>
            <a:chOff x="0" y="4872869"/>
            <a:chExt cx="9144000" cy="196342"/>
          </a:xfrm>
        </p:grpSpPr>
        <p:sp>
          <p:nvSpPr>
            <p:cNvPr id="41" name="직각 삼각형 40">
              <a:extLst>
                <a:ext uri="{FF2B5EF4-FFF2-40B4-BE49-F238E27FC236}">
                  <a16:creationId xmlns:a16="http://schemas.microsoft.com/office/drawing/2014/main" xmlns="" id="{B93C52D9-8621-42C4-A562-DEEB31BEB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95173"/>
              <a:ext cx="9144000" cy="174038"/>
            </a:xfrm>
            <a:prstGeom prst="rtTriangle">
              <a:avLst/>
            </a:prstGeom>
            <a:gradFill flip="none" rotWithShape="1">
              <a:gsLst>
                <a:gs pos="100000">
                  <a:schemeClr val="accent4">
                    <a:lumMod val="20000"/>
                    <a:lumOff val="80000"/>
                    <a:alpha val="45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xmlns="" id="{36BF0BE3-6D7B-4A63-9ACA-7120FD9C1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83657" y="4872869"/>
              <a:ext cx="7460343" cy="196342"/>
            </a:xfrm>
            <a:prstGeom prst="rtTriangle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23000"/>
                  </a:schemeClr>
                </a:gs>
                <a:gs pos="1000">
                  <a:schemeClr val="accent1">
                    <a:lumMod val="82000"/>
                    <a:lumOff val="1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FF03205A-0186-4298-9D23-1F1680423228}"/>
              </a:ext>
            </a:extLst>
          </p:cNvPr>
          <p:cNvSpPr/>
          <p:nvPr/>
        </p:nvSpPr>
        <p:spPr>
          <a:xfrm>
            <a:off x="469107" y="1066800"/>
            <a:ext cx="8205787" cy="4724400"/>
          </a:xfrm>
          <a:prstGeom prst="roundRect">
            <a:avLst>
              <a:gd name="adj" fmla="val 3226"/>
            </a:avLst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98500" dist="254000" dir="5400000" sx="97000" sy="97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0AD9378D-9757-4482-8729-67F55D279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475" y="1409063"/>
            <a:ext cx="1794881" cy="428042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202041B8-A163-4670-8080-13FCAA4215F0}"/>
              </a:ext>
            </a:extLst>
          </p:cNvPr>
          <p:cNvSpPr/>
          <p:nvPr/>
        </p:nvSpPr>
        <p:spPr>
          <a:xfrm>
            <a:off x="1297172" y="4076700"/>
            <a:ext cx="2680468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xmlns="" id="{304F85B2-8CC7-48FA-9FD0-9E637B630F75}"/>
              </a:ext>
            </a:extLst>
          </p:cNvPr>
          <p:cNvSpPr/>
          <p:nvPr/>
        </p:nvSpPr>
        <p:spPr>
          <a:xfrm>
            <a:off x="469107" y="1066800"/>
            <a:ext cx="370875" cy="4724400"/>
          </a:xfrm>
          <a:custGeom>
            <a:avLst/>
            <a:gdLst>
              <a:gd name="connsiteX0" fmla="*/ 152409 w 370875"/>
              <a:gd name="connsiteY0" fmla="*/ 0 h 4724400"/>
              <a:gd name="connsiteX1" fmla="*/ 370875 w 370875"/>
              <a:gd name="connsiteY1" fmla="*/ 0 h 4724400"/>
              <a:gd name="connsiteX2" fmla="*/ 370875 w 370875"/>
              <a:gd name="connsiteY2" fmla="*/ 4724400 h 4724400"/>
              <a:gd name="connsiteX3" fmla="*/ 152409 w 370875"/>
              <a:gd name="connsiteY3" fmla="*/ 4724400 h 4724400"/>
              <a:gd name="connsiteX4" fmla="*/ 0 w 370875"/>
              <a:gd name="connsiteY4" fmla="*/ 4571991 h 4724400"/>
              <a:gd name="connsiteX5" fmla="*/ 0 w 370875"/>
              <a:gd name="connsiteY5" fmla="*/ 152409 h 4724400"/>
              <a:gd name="connsiteX6" fmla="*/ 152409 w 370875"/>
              <a:gd name="connsiteY6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875" h="4724400">
                <a:moveTo>
                  <a:pt x="152409" y="0"/>
                </a:moveTo>
                <a:lnTo>
                  <a:pt x="370875" y="0"/>
                </a:lnTo>
                <a:lnTo>
                  <a:pt x="370875" y="4724400"/>
                </a:lnTo>
                <a:lnTo>
                  <a:pt x="152409" y="4724400"/>
                </a:lnTo>
                <a:cubicBezTo>
                  <a:pt x="68236" y="4724400"/>
                  <a:pt x="0" y="4656164"/>
                  <a:pt x="0" y="4571991"/>
                </a:cubicBezTo>
                <a:lnTo>
                  <a:pt x="0" y="152409"/>
                </a:lnTo>
                <a:cubicBezTo>
                  <a:pt x="0" y="68236"/>
                  <a:pt x="68236" y="0"/>
                  <a:pt x="152409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tx2">
                  <a:lumMod val="75000"/>
                </a:schemeClr>
              </a:gs>
              <a:gs pos="50000">
                <a:srgbClr val="4774C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8BED7EFF-0CD1-4146-AFB2-5BD2B7E1F11D}"/>
              </a:ext>
            </a:extLst>
          </p:cNvPr>
          <p:cNvGrpSpPr/>
          <p:nvPr/>
        </p:nvGrpSpPr>
        <p:grpSpPr>
          <a:xfrm>
            <a:off x="1275908" y="2221139"/>
            <a:ext cx="4577124" cy="2402200"/>
            <a:chOff x="1275908" y="1598839"/>
            <a:chExt cx="4577124" cy="24022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CAFD193B-2D20-499A-BD20-1EFF4A9000A4}"/>
                </a:ext>
              </a:extLst>
            </p:cNvPr>
            <p:cNvSpPr/>
            <p:nvPr/>
          </p:nvSpPr>
          <p:spPr>
            <a:xfrm>
              <a:off x="1281032" y="2484148"/>
              <a:ext cx="3762568" cy="923330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5400" spc="-150" dirty="0" smtClean="0">
                  <a:ln>
                    <a:solidFill>
                      <a:schemeClr val="bg2">
                        <a:lumMod val="75000"/>
                        <a:alpha val="0"/>
                      </a:schemeClr>
                    </a:solidFill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100000">
                        <a:srgbClr val="3F4BBD"/>
                      </a:gs>
                    </a:gsLst>
                    <a:lin ang="13500000" scaled="1"/>
                    <a:tileRect/>
                  </a:gra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청탁금지제도</a:t>
              </a:r>
              <a:endParaRPr lang="en-US" altLang="ko-KR" sz="5400" spc="-150" dirty="0">
                <a:ln>
                  <a:solidFill>
                    <a:schemeClr val="bg2">
                      <a:lumMod val="75000"/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100000">
                      <a:srgbClr val="3F4BBD"/>
                    </a:gs>
                  </a:gsLst>
                  <a:lin ang="13500000" scaled="1"/>
                  <a:tileRect/>
                </a:gra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EC5F5C9D-358A-47DF-97F5-03EC70A70F3E}"/>
                </a:ext>
              </a:extLst>
            </p:cNvPr>
            <p:cNvSpPr/>
            <p:nvPr/>
          </p:nvSpPr>
          <p:spPr>
            <a:xfrm>
              <a:off x="1275908" y="3416264"/>
              <a:ext cx="3604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 b="1" spc="-150" dirty="0" smtClean="0">
                  <a:ln>
                    <a:solidFill>
                      <a:srgbClr val="E7E6E6">
                        <a:lumMod val="75000"/>
                        <a:alpha val="0"/>
                      </a:srgbClr>
                    </a:solidFill>
                  </a:ln>
                  <a:solidFill>
                    <a:srgbClr val="04376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</a:t>
              </a:r>
              <a:r>
                <a:rPr lang="ko-KR" altLang="en-US" sz="3200" b="1" spc="-150" dirty="0" err="1" smtClean="0">
                  <a:ln>
                    <a:solidFill>
                      <a:srgbClr val="E7E6E6">
                        <a:lumMod val="75000"/>
                        <a:alpha val="0"/>
                      </a:srgbClr>
                    </a:solidFill>
                  </a:ln>
                  <a:solidFill>
                    <a:srgbClr val="04376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권역별</a:t>
              </a:r>
              <a:r>
                <a:rPr lang="ko-KR" altLang="en-US" sz="3200" b="1" spc="-150" dirty="0" smtClean="0">
                  <a:ln>
                    <a:solidFill>
                      <a:srgbClr val="E7E6E6">
                        <a:lumMod val="75000"/>
                        <a:alpha val="0"/>
                      </a:srgbClr>
                    </a:solidFill>
                  </a:ln>
                  <a:solidFill>
                    <a:srgbClr val="043763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설명회</a:t>
              </a:r>
              <a:endParaRPr lang="ko-KR" altLang="en-US" sz="3200" b="1" spc="-150" dirty="0">
                <a:ln>
                  <a:solidFill>
                    <a:srgbClr val="E7E6E6">
                      <a:lumMod val="75000"/>
                      <a:alpha val="0"/>
                    </a:srgbClr>
                  </a:solidFill>
                </a:ln>
                <a:solidFill>
                  <a:srgbClr val="0437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A2D17613-AB6B-4507-B231-B21456D06CCE}"/>
                </a:ext>
              </a:extLst>
            </p:cNvPr>
            <p:cNvSpPr/>
            <p:nvPr/>
          </p:nvSpPr>
          <p:spPr>
            <a:xfrm>
              <a:off x="1281032" y="1598839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국민과 함께 </a:t>
              </a:r>
              <a:r>
                <a:rPr lang="en-US" altLang="ko-KR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FF7453"/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/>
              </a:r>
              <a:br>
                <a:rPr lang="en-US" altLang="ko-KR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FF7453"/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</a:br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청렴한 대한민국</a:t>
              </a:r>
              <a:r>
                <a:rPr lang="ko-KR" altLang="en-US" sz="2000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75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을 만드는</a:t>
              </a:r>
              <a:endParaRPr lang="ko-KR" altLang="en-US" sz="140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xmlns="" id="{1AE587A9-EB12-4B1A-8219-F55F367C32A5}"/>
                </a:ext>
              </a:extLst>
            </p:cNvPr>
            <p:cNvCxnSpPr>
              <a:cxnSpLocks/>
            </p:cNvCxnSpPr>
            <p:nvPr/>
          </p:nvCxnSpPr>
          <p:spPr>
            <a:xfrm>
              <a:off x="1369025" y="2318519"/>
              <a:ext cx="32029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xmlns="" id="{ABFE4989-8FFE-4AE9-9CD2-5E4A54250E24}"/>
              </a:ext>
            </a:extLst>
          </p:cNvPr>
          <p:cNvSpPr/>
          <p:nvPr/>
        </p:nvSpPr>
        <p:spPr>
          <a:xfrm>
            <a:off x="1454193" y="2153029"/>
            <a:ext cx="72000" cy="72000"/>
          </a:xfrm>
          <a:prstGeom prst="ellipse">
            <a:avLst/>
          </a:prstGeom>
          <a:solidFill>
            <a:srgbClr val="28529E"/>
          </a:solidFill>
          <a:ln>
            <a:noFill/>
          </a:ln>
          <a:effectLst>
            <a:outerShdw blurRad="698500" dist="685800" dir="5400000" sx="89000" sy="89000" algn="t" rotWithShape="0">
              <a:srgbClr val="5F822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xmlns="" id="{94A04D9B-7DED-47BC-8A7A-DD6CA4759347}"/>
              </a:ext>
            </a:extLst>
          </p:cNvPr>
          <p:cNvGrpSpPr/>
          <p:nvPr/>
        </p:nvGrpSpPr>
        <p:grpSpPr>
          <a:xfrm>
            <a:off x="5091629" y="2748557"/>
            <a:ext cx="3166251" cy="3042644"/>
            <a:chOff x="4888333" y="2553197"/>
            <a:chExt cx="3369547" cy="3238004"/>
          </a:xfrm>
        </p:grpSpPr>
        <p:sp>
          <p:nvSpPr>
            <p:cNvPr id="68" name="타원 67">
              <a:extLst>
                <a:ext uri="{FF2B5EF4-FFF2-40B4-BE49-F238E27FC236}">
                  <a16:creationId xmlns:a16="http://schemas.microsoft.com/office/drawing/2014/main" xmlns="" id="{28233D8E-0BC6-447D-8ABE-617F57842B6B}"/>
                </a:ext>
              </a:extLst>
            </p:cNvPr>
            <p:cNvSpPr/>
            <p:nvPr/>
          </p:nvSpPr>
          <p:spPr>
            <a:xfrm>
              <a:off x="6524175" y="3156719"/>
              <a:ext cx="1083125" cy="10831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xmlns="" id="{9E3D317F-39D9-4D30-ACBD-76E50639AED5}"/>
                </a:ext>
              </a:extLst>
            </p:cNvPr>
            <p:cNvSpPr/>
            <p:nvPr/>
          </p:nvSpPr>
          <p:spPr>
            <a:xfrm>
              <a:off x="5916955" y="4165601"/>
              <a:ext cx="622014" cy="622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그래픽 65">
              <a:extLst>
                <a:ext uri="{FF2B5EF4-FFF2-40B4-BE49-F238E27FC236}">
                  <a16:creationId xmlns:a16="http://schemas.microsoft.com/office/drawing/2014/main" xmlns="" id="{9E886941-FB58-487A-877A-E678DDA9EA41}"/>
                </a:ext>
              </a:extLst>
            </p:cNvPr>
            <p:cNvSpPr/>
            <p:nvPr/>
          </p:nvSpPr>
          <p:spPr>
            <a:xfrm>
              <a:off x="4888333" y="2781784"/>
              <a:ext cx="3369547" cy="3009417"/>
            </a:xfrm>
            <a:custGeom>
              <a:avLst/>
              <a:gdLst>
                <a:gd name="connsiteX0" fmla="*/ 269314 w 2429047"/>
                <a:gd name="connsiteY0" fmla="*/ 432892 h 2169436"/>
                <a:gd name="connsiteX1" fmla="*/ 72771 w 2429047"/>
                <a:gd name="connsiteY1" fmla="*/ 557287 h 2169436"/>
                <a:gd name="connsiteX2" fmla="*/ 50380 w 2429047"/>
                <a:gd name="connsiteY2" fmla="*/ 594605 h 2169436"/>
                <a:gd name="connsiteX3" fmla="*/ 50380 w 2429047"/>
                <a:gd name="connsiteY3" fmla="*/ 594605 h 2169436"/>
                <a:gd name="connsiteX4" fmla="*/ 5598 w 2429047"/>
                <a:gd name="connsiteY4" fmla="*/ 865784 h 2169436"/>
                <a:gd name="connsiteX5" fmla="*/ 5598 w 2429047"/>
                <a:gd name="connsiteY5" fmla="*/ 987691 h 2169436"/>
                <a:gd name="connsiteX6" fmla="*/ 53116 w 2429047"/>
                <a:gd name="connsiteY6" fmla="*/ 1293701 h 2169436"/>
                <a:gd name="connsiteX7" fmla="*/ 117801 w 2429047"/>
                <a:gd name="connsiteY7" fmla="*/ 1343459 h 2169436"/>
                <a:gd name="connsiteX8" fmla="*/ 170047 w 2429047"/>
                <a:gd name="connsiteY8" fmla="*/ 1303652 h 2169436"/>
                <a:gd name="connsiteX9" fmla="*/ 229756 w 2429047"/>
                <a:gd name="connsiteY9" fmla="*/ 2117191 h 2169436"/>
                <a:gd name="connsiteX10" fmla="*/ 284490 w 2429047"/>
                <a:gd name="connsiteY10" fmla="*/ 2169437 h 2169436"/>
                <a:gd name="connsiteX11" fmla="*/ 468593 w 2429047"/>
                <a:gd name="connsiteY11" fmla="*/ 2169437 h 2169436"/>
                <a:gd name="connsiteX12" fmla="*/ 523327 w 2429047"/>
                <a:gd name="connsiteY12" fmla="*/ 2117191 h 2169436"/>
                <a:gd name="connsiteX13" fmla="*/ 592988 w 2429047"/>
                <a:gd name="connsiteY13" fmla="*/ 1288725 h 2169436"/>
                <a:gd name="connsiteX14" fmla="*/ 647721 w 2429047"/>
                <a:gd name="connsiteY14" fmla="*/ 791148 h 2169436"/>
                <a:gd name="connsiteX15" fmla="*/ 739773 w 2429047"/>
                <a:gd name="connsiteY15" fmla="*/ 923006 h 2169436"/>
                <a:gd name="connsiteX16" fmla="*/ 792018 w 2429047"/>
                <a:gd name="connsiteY16" fmla="*/ 957836 h 2169436"/>
                <a:gd name="connsiteX17" fmla="*/ 881582 w 2429047"/>
                <a:gd name="connsiteY17" fmla="*/ 975251 h 2169436"/>
                <a:gd name="connsiteX18" fmla="*/ 881582 w 2429047"/>
                <a:gd name="connsiteY18" fmla="*/ 1181746 h 2169436"/>
                <a:gd name="connsiteX19" fmla="*/ 988561 w 2429047"/>
                <a:gd name="connsiteY19" fmla="*/ 1288725 h 2169436"/>
                <a:gd name="connsiteX20" fmla="*/ 1518481 w 2429047"/>
                <a:gd name="connsiteY20" fmla="*/ 1288725 h 2169436"/>
                <a:gd name="connsiteX21" fmla="*/ 1518481 w 2429047"/>
                <a:gd name="connsiteY21" fmla="*/ 1554929 h 2169436"/>
                <a:gd name="connsiteX22" fmla="*/ 1008464 w 2429047"/>
                <a:gd name="connsiteY22" fmla="*/ 2064946 h 2169436"/>
                <a:gd name="connsiteX23" fmla="*/ 1008464 w 2429047"/>
                <a:gd name="connsiteY23" fmla="*/ 2144558 h 2169436"/>
                <a:gd name="connsiteX24" fmla="*/ 1048271 w 2429047"/>
                <a:gd name="connsiteY24" fmla="*/ 2161973 h 2169436"/>
                <a:gd name="connsiteX25" fmla="*/ 1088077 w 2429047"/>
                <a:gd name="connsiteY25" fmla="*/ 2144558 h 2169436"/>
                <a:gd name="connsiteX26" fmla="*/ 1518481 w 2429047"/>
                <a:gd name="connsiteY26" fmla="*/ 1714154 h 2169436"/>
                <a:gd name="connsiteX27" fmla="*/ 1518481 w 2429047"/>
                <a:gd name="connsiteY27" fmla="*/ 2104752 h 2169436"/>
                <a:gd name="connsiteX28" fmla="*/ 1575703 w 2429047"/>
                <a:gd name="connsiteY28" fmla="*/ 2161973 h 2169436"/>
                <a:gd name="connsiteX29" fmla="*/ 1632924 w 2429047"/>
                <a:gd name="connsiteY29" fmla="*/ 2104752 h 2169436"/>
                <a:gd name="connsiteX30" fmla="*/ 1632924 w 2429047"/>
                <a:gd name="connsiteY30" fmla="*/ 1714154 h 2169436"/>
                <a:gd name="connsiteX31" fmla="*/ 2063328 w 2429047"/>
                <a:gd name="connsiteY31" fmla="*/ 2144558 h 2169436"/>
                <a:gd name="connsiteX32" fmla="*/ 2103134 w 2429047"/>
                <a:gd name="connsiteY32" fmla="*/ 2161973 h 2169436"/>
                <a:gd name="connsiteX33" fmla="*/ 2142940 w 2429047"/>
                <a:gd name="connsiteY33" fmla="*/ 2144558 h 2169436"/>
                <a:gd name="connsiteX34" fmla="*/ 2142940 w 2429047"/>
                <a:gd name="connsiteY34" fmla="*/ 2064946 h 2169436"/>
                <a:gd name="connsiteX35" fmla="*/ 1632924 w 2429047"/>
                <a:gd name="connsiteY35" fmla="*/ 1552441 h 2169436"/>
                <a:gd name="connsiteX36" fmla="*/ 1632924 w 2429047"/>
                <a:gd name="connsiteY36" fmla="*/ 1286237 h 2169436"/>
                <a:gd name="connsiteX37" fmla="*/ 2160356 w 2429047"/>
                <a:gd name="connsiteY37" fmla="*/ 1286237 h 2169436"/>
                <a:gd name="connsiteX38" fmla="*/ 2267335 w 2429047"/>
                <a:gd name="connsiteY38" fmla="*/ 1179258 h 2169436"/>
                <a:gd name="connsiteX39" fmla="*/ 2267335 w 2429047"/>
                <a:gd name="connsiteY39" fmla="*/ 194055 h 2169436"/>
                <a:gd name="connsiteX40" fmla="*/ 2371826 w 2429047"/>
                <a:gd name="connsiteY40" fmla="*/ 194055 h 2169436"/>
                <a:gd name="connsiteX41" fmla="*/ 2429047 w 2429047"/>
                <a:gd name="connsiteY41" fmla="*/ 136834 h 2169436"/>
                <a:gd name="connsiteX42" fmla="*/ 2371826 w 2429047"/>
                <a:gd name="connsiteY42" fmla="*/ 79612 h 2169436"/>
                <a:gd name="connsiteX43" fmla="*/ 779579 w 2429047"/>
                <a:gd name="connsiteY43" fmla="*/ 79612 h 2169436"/>
                <a:gd name="connsiteX44" fmla="*/ 722358 w 2429047"/>
                <a:gd name="connsiteY44" fmla="*/ 136834 h 2169436"/>
                <a:gd name="connsiteX45" fmla="*/ 779579 w 2429047"/>
                <a:gd name="connsiteY45" fmla="*/ 194055 h 2169436"/>
                <a:gd name="connsiteX46" fmla="*/ 884070 w 2429047"/>
                <a:gd name="connsiteY46" fmla="*/ 194055 h 2169436"/>
                <a:gd name="connsiteX47" fmla="*/ 884070 w 2429047"/>
                <a:gd name="connsiteY47" fmla="*/ 711535 h 2169436"/>
                <a:gd name="connsiteX48" fmla="*/ 908949 w 2429047"/>
                <a:gd name="connsiteY48" fmla="*/ 751342 h 2169436"/>
                <a:gd name="connsiteX49" fmla="*/ 996025 w 2429047"/>
                <a:gd name="connsiteY49" fmla="*/ 776221 h 2169436"/>
                <a:gd name="connsiteX50" fmla="*/ 996025 w 2429047"/>
                <a:gd name="connsiteY50" fmla="*/ 194055 h 2169436"/>
                <a:gd name="connsiteX51" fmla="*/ 2152892 w 2429047"/>
                <a:gd name="connsiteY51" fmla="*/ 194055 h 2169436"/>
                <a:gd name="connsiteX52" fmla="*/ 2152892 w 2429047"/>
                <a:gd name="connsiteY52" fmla="*/ 1174282 h 2169436"/>
                <a:gd name="connsiteX53" fmla="*/ 998513 w 2429047"/>
                <a:gd name="connsiteY53" fmla="*/ 1174282 h 2169436"/>
                <a:gd name="connsiteX54" fmla="*/ 998513 w 2429047"/>
                <a:gd name="connsiteY54" fmla="*/ 997642 h 2169436"/>
                <a:gd name="connsiteX55" fmla="*/ 1160226 w 2429047"/>
                <a:gd name="connsiteY55" fmla="*/ 1029985 h 2169436"/>
                <a:gd name="connsiteX56" fmla="*/ 1229886 w 2429047"/>
                <a:gd name="connsiteY56" fmla="*/ 987691 h 2169436"/>
                <a:gd name="connsiteX57" fmla="*/ 1187592 w 2429047"/>
                <a:gd name="connsiteY57" fmla="*/ 913054 h 2169436"/>
                <a:gd name="connsiteX58" fmla="*/ 876607 w 2429047"/>
                <a:gd name="connsiteY58" fmla="*/ 823490 h 2169436"/>
                <a:gd name="connsiteX59" fmla="*/ 729821 w 2429047"/>
                <a:gd name="connsiteY59" fmla="*/ 592117 h 2169436"/>
                <a:gd name="connsiteX60" fmla="*/ 729821 w 2429047"/>
                <a:gd name="connsiteY60" fmla="*/ 592117 h 2169436"/>
                <a:gd name="connsiteX61" fmla="*/ 724846 w 2429047"/>
                <a:gd name="connsiteY61" fmla="*/ 584653 h 2169436"/>
                <a:gd name="connsiteX62" fmla="*/ 660161 w 2429047"/>
                <a:gd name="connsiteY62" fmla="*/ 529920 h 2169436"/>
                <a:gd name="connsiteX63" fmla="*/ 660161 w 2429047"/>
                <a:gd name="connsiteY63" fmla="*/ 529920 h 2169436"/>
                <a:gd name="connsiteX64" fmla="*/ 503424 w 2429047"/>
                <a:gd name="connsiteY64" fmla="*/ 432892 h 2169436"/>
                <a:gd name="connsiteX65" fmla="*/ 500936 w 2429047"/>
                <a:gd name="connsiteY65" fmla="*/ 427916 h 2169436"/>
                <a:gd name="connsiteX66" fmla="*/ 500936 w 2429047"/>
                <a:gd name="connsiteY66" fmla="*/ 370695 h 2169436"/>
                <a:gd name="connsiteX67" fmla="*/ 518351 w 2429047"/>
                <a:gd name="connsiteY67" fmla="*/ 318449 h 2169436"/>
                <a:gd name="connsiteX68" fmla="*/ 523327 w 2429047"/>
                <a:gd name="connsiteY68" fmla="*/ 320937 h 2169436"/>
                <a:gd name="connsiteX69" fmla="*/ 553181 w 2429047"/>
                <a:gd name="connsiteY69" fmla="*/ 271180 h 2169436"/>
                <a:gd name="connsiteX70" fmla="*/ 548206 w 2429047"/>
                <a:gd name="connsiteY70" fmla="*/ 213958 h 2169436"/>
                <a:gd name="connsiteX71" fmla="*/ 508399 w 2429047"/>
                <a:gd name="connsiteY71" fmla="*/ 54733 h 2169436"/>
                <a:gd name="connsiteX72" fmla="*/ 463617 w 2429047"/>
                <a:gd name="connsiteY72" fmla="*/ 17415 h 2169436"/>
                <a:gd name="connsiteX73" fmla="*/ 396445 w 2429047"/>
                <a:gd name="connsiteY73" fmla="*/ 0 h 2169436"/>
                <a:gd name="connsiteX74" fmla="*/ 381517 w 2429047"/>
                <a:gd name="connsiteY74" fmla="*/ 0 h 2169436"/>
                <a:gd name="connsiteX75" fmla="*/ 349175 w 2429047"/>
                <a:gd name="connsiteY75" fmla="*/ 4976 h 2169436"/>
                <a:gd name="connsiteX76" fmla="*/ 349175 w 2429047"/>
                <a:gd name="connsiteY76" fmla="*/ 4976 h 2169436"/>
                <a:gd name="connsiteX77" fmla="*/ 311856 w 2429047"/>
                <a:gd name="connsiteY77" fmla="*/ 22391 h 2169436"/>
                <a:gd name="connsiteX78" fmla="*/ 274538 w 2429047"/>
                <a:gd name="connsiteY78" fmla="*/ 52246 h 2169436"/>
                <a:gd name="connsiteX79" fmla="*/ 234732 w 2429047"/>
                <a:gd name="connsiteY79" fmla="*/ 121906 h 2169436"/>
                <a:gd name="connsiteX80" fmla="*/ 237220 w 2429047"/>
                <a:gd name="connsiteY80" fmla="*/ 201519 h 2169436"/>
                <a:gd name="connsiteX81" fmla="*/ 234732 w 2429047"/>
                <a:gd name="connsiteY81" fmla="*/ 201519 h 2169436"/>
                <a:gd name="connsiteX82" fmla="*/ 222293 w 2429047"/>
                <a:gd name="connsiteY82" fmla="*/ 258740 h 2169436"/>
                <a:gd name="connsiteX83" fmla="*/ 249659 w 2429047"/>
                <a:gd name="connsiteY83" fmla="*/ 308498 h 2169436"/>
                <a:gd name="connsiteX84" fmla="*/ 272050 w 2429047"/>
                <a:gd name="connsiteY84" fmla="*/ 375671 h 2169436"/>
                <a:gd name="connsiteX85" fmla="*/ 272050 w 2429047"/>
                <a:gd name="connsiteY85" fmla="*/ 425429 h 2169436"/>
                <a:gd name="connsiteX86" fmla="*/ 269314 w 2429047"/>
                <a:gd name="connsiteY86" fmla="*/ 432892 h 2169436"/>
                <a:gd name="connsiteX87" fmla="*/ 384005 w 2429047"/>
                <a:gd name="connsiteY87" fmla="*/ 482650 h 2169436"/>
                <a:gd name="connsiteX88" fmla="*/ 384005 w 2429047"/>
                <a:gd name="connsiteY88" fmla="*/ 482650 h 2169436"/>
                <a:gd name="connsiteX89" fmla="*/ 384005 w 2429047"/>
                <a:gd name="connsiteY89" fmla="*/ 482650 h 2169436"/>
                <a:gd name="connsiteX90" fmla="*/ 401420 w 2429047"/>
                <a:gd name="connsiteY90" fmla="*/ 584653 h 2169436"/>
                <a:gd name="connsiteX91" fmla="*/ 433763 w 2429047"/>
                <a:gd name="connsiteY91" fmla="*/ 875736 h 2169436"/>
                <a:gd name="connsiteX92" fmla="*/ 384005 w 2429047"/>
                <a:gd name="connsiteY92" fmla="*/ 935445 h 2169436"/>
                <a:gd name="connsiteX93" fmla="*/ 331760 w 2429047"/>
                <a:gd name="connsiteY93" fmla="*/ 875736 h 2169436"/>
                <a:gd name="connsiteX94" fmla="*/ 366590 w 2429047"/>
                <a:gd name="connsiteY94" fmla="*/ 584653 h 2169436"/>
                <a:gd name="connsiteX95" fmla="*/ 384005 w 2429047"/>
                <a:gd name="connsiteY95" fmla="*/ 482650 h 2169436"/>
                <a:gd name="connsiteX96" fmla="*/ 1501066 w 2429047"/>
                <a:gd name="connsiteY96" fmla="*/ 905591 h 2169436"/>
                <a:gd name="connsiteX97" fmla="*/ 1384135 w 2429047"/>
                <a:gd name="connsiteY97" fmla="*/ 788660 h 2169436"/>
                <a:gd name="connsiteX98" fmla="*/ 1272180 w 2429047"/>
                <a:gd name="connsiteY98" fmla="*/ 676705 h 2169436"/>
                <a:gd name="connsiteX99" fmla="*/ 1389111 w 2429047"/>
                <a:gd name="connsiteY99" fmla="*/ 559774 h 2169436"/>
                <a:gd name="connsiteX100" fmla="*/ 1501066 w 2429047"/>
                <a:gd name="connsiteY100" fmla="*/ 671729 h 2169436"/>
                <a:gd name="connsiteX101" fmla="*/ 1769757 w 2429047"/>
                <a:gd name="connsiteY101" fmla="*/ 405525 h 2169436"/>
                <a:gd name="connsiteX102" fmla="*/ 1886688 w 2429047"/>
                <a:gd name="connsiteY102" fmla="*/ 522456 h 2169436"/>
                <a:gd name="connsiteX103" fmla="*/ 1617997 w 2429047"/>
                <a:gd name="connsiteY103" fmla="*/ 788660 h 2169436"/>
                <a:gd name="connsiteX104" fmla="*/ 1501066 w 2429047"/>
                <a:gd name="connsiteY104" fmla="*/ 905591 h 2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429047" h="2169436">
                  <a:moveTo>
                    <a:pt x="269314" y="432892"/>
                  </a:moveTo>
                  <a:cubicBezTo>
                    <a:pt x="251898" y="442844"/>
                    <a:pt x="157359" y="487626"/>
                    <a:pt x="72771" y="557287"/>
                  </a:cubicBezTo>
                  <a:cubicBezTo>
                    <a:pt x="60331" y="567238"/>
                    <a:pt x="52868" y="579677"/>
                    <a:pt x="50380" y="594605"/>
                  </a:cubicBezTo>
                  <a:lnTo>
                    <a:pt x="50380" y="594605"/>
                  </a:lnTo>
                  <a:lnTo>
                    <a:pt x="5598" y="865784"/>
                  </a:lnTo>
                  <a:cubicBezTo>
                    <a:pt x="-1866" y="905591"/>
                    <a:pt x="-1866" y="947885"/>
                    <a:pt x="5598" y="987691"/>
                  </a:cubicBezTo>
                  <a:lnTo>
                    <a:pt x="53116" y="1293701"/>
                  </a:lnTo>
                  <a:cubicBezTo>
                    <a:pt x="58092" y="1326043"/>
                    <a:pt x="85459" y="1345946"/>
                    <a:pt x="117801" y="1343459"/>
                  </a:cubicBezTo>
                  <a:cubicBezTo>
                    <a:pt x="142680" y="1340971"/>
                    <a:pt x="162583" y="1326043"/>
                    <a:pt x="170047" y="1303652"/>
                  </a:cubicBezTo>
                  <a:lnTo>
                    <a:pt x="229756" y="2117191"/>
                  </a:lnTo>
                  <a:cubicBezTo>
                    <a:pt x="232244" y="2147046"/>
                    <a:pt x="257123" y="2169437"/>
                    <a:pt x="284490" y="2169437"/>
                  </a:cubicBezTo>
                  <a:lnTo>
                    <a:pt x="468593" y="2169437"/>
                  </a:lnTo>
                  <a:cubicBezTo>
                    <a:pt x="498448" y="2169437"/>
                    <a:pt x="523327" y="2147046"/>
                    <a:pt x="523327" y="2117191"/>
                  </a:cubicBezTo>
                  <a:lnTo>
                    <a:pt x="592988" y="1288725"/>
                  </a:lnTo>
                  <a:lnTo>
                    <a:pt x="647721" y="791148"/>
                  </a:lnTo>
                  <a:lnTo>
                    <a:pt x="739773" y="923006"/>
                  </a:lnTo>
                  <a:cubicBezTo>
                    <a:pt x="752212" y="940421"/>
                    <a:pt x="772115" y="952860"/>
                    <a:pt x="792018" y="957836"/>
                  </a:cubicBezTo>
                  <a:lnTo>
                    <a:pt x="881582" y="975251"/>
                  </a:lnTo>
                  <a:lnTo>
                    <a:pt x="881582" y="1181746"/>
                  </a:lnTo>
                  <a:cubicBezTo>
                    <a:pt x="881582" y="1238967"/>
                    <a:pt x="928852" y="1288725"/>
                    <a:pt x="988561" y="1288725"/>
                  </a:cubicBezTo>
                  <a:lnTo>
                    <a:pt x="1518481" y="1288725"/>
                  </a:lnTo>
                  <a:lnTo>
                    <a:pt x="1518481" y="1554929"/>
                  </a:lnTo>
                  <a:lnTo>
                    <a:pt x="1008464" y="2064946"/>
                  </a:lnTo>
                  <a:cubicBezTo>
                    <a:pt x="986074" y="2087337"/>
                    <a:pt x="986074" y="2122167"/>
                    <a:pt x="1008464" y="2144558"/>
                  </a:cubicBezTo>
                  <a:cubicBezTo>
                    <a:pt x="1018416" y="2154510"/>
                    <a:pt x="1033343" y="2161973"/>
                    <a:pt x="1048271" y="2161973"/>
                  </a:cubicBezTo>
                  <a:cubicBezTo>
                    <a:pt x="1063198" y="2161973"/>
                    <a:pt x="1078125" y="2156997"/>
                    <a:pt x="1088077" y="2144558"/>
                  </a:cubicBezTo>
                  <a:lnTo>
                    <a:pt x="1518481" y="1714154"/>
                  </a:lnTo>
                  <a:lnTo>
                    <a:pt x="1518481" y="2104752"/>
                  </a:lnTo>
                  <a:cubicBezTo>
                    <a:pt x="1518481" y="2137094"/>
                    <a:pt x="1543360" y="2161973"/>
                    <a:pt x="1575703" y="2161973"/>
                  </a:cubicBezTo>
                  <a:cubicBezTo>
                    <a:pt x="1608045" y="2161973"/>
                    <a:pt x="1632924" y="2137094"/>
                    <a:pt x="1632924" y="2104752"/>
                  </a:cubicBezTo>
                  <a:lnTo>
                    <a:pt x="1632924" y="1714154"/>
                  </a:lnTo>
                  <a:lnTo>
                    <a:pt x="2063328" y="2144558"/>
                  </a:lnTo>
                  <a:cubicBezTo>
                    <a:pt x="2073280" y="2154510"/>
                    <a:pt x="2088207" y="2161973"/>
                    <a:pt x="2103134" y="2161973"/>
                  </a:cubicBezTo>
                  <a:cubicBezTo>
                    <a:pt x="2118062" y="2161973"/>
                    <a:pt x="2132989" y="2156997"/>
                    <a:pt x="2142940" y="2144558"/>
                  </a:cubicBezTo>
                  <a:cubicBezTo>
                    <a:pt x="2165331" y="2122167"/>
                    <a:pt x="2165331" y="2087337"/>
                    <a:pt x="2142940" y="2064946"/>
                  </a:cubicBezTo>
                  <a:lnTo>
                    <a:pt x="1632924" y="1552441"/>
                  </a:lnTo>
                  <a:lnTo>
                    <a:pt x="1632924" y="1286237"/>
                  </a:lnTo>
                  <a:lnTo>
                    <a:pt x="2160356" y="1286237"/>
                  </a:lnTo>
                  <a:cubicBezTo>
                    <a:pt x="2217577" y="1286237"/>
                    <a:pt x="2267335" y="1238967"/>
                    <a:pt x="2267335" y="1179258"/>
                  </a:cubicBezTo>
                  <a:lnTo>
                    <a:pt x="2267335" y="194055"/>
                  </a:lnTo>
                  <a:lnTo>
                    <a:pt x="2371826" y="194055"/>
                  </a:lnTo>
                  <a:cubicBezTo>
                    <a:pt x="2404168" y="194055"/>
                    <a:pt x="2429047" y="169176"/>
                    <a:pt x="2429047" y="136834"/>
                  </a:cubicBezTo>
                  <a:cubicBezTo>
                    <a:pt x="2429047" y="104491"/>
                    <a:pt x="2404168" y="79612"/>
                    <a:pt x="2371826" y="79612"/>
                  </a:cubicBezTo>
                  <a:lnTo>
                    <a:pt x="779579" y="79612"/>
                  </a:lnTo>
                  <a:cubicBezTo>
                    <a:pt x="747237" y="79612"/>
                    <a:pt x="722358" y="104491"/>
                    <a:pt x="722358" y="136834"/>
                  </a:cubicBezTo>
                  <a:cubicBezTo>
                    <a:pt x="722358" y="169176"/>
                    <a:pt x="747237" y="194055"/>
                    <a:pt x="779579" y="194055"/>
                  </a:cubicBezTo>
                  <a:lnTo>
                    <a:pt x="884070" y="194055"/>
                  </a:lnTo>
                  <a:lnTo>
                    <a:pt x="884070" y="711535"/>
                  </a:lnTo>
                  <a:lnTo>
                    <a:pt x="908949" y="751342"/>
                  </a:lnTo>
                  <a:lnTo>
                    <a:pt x="996025" y="776221"/>
                  </a:lnTo>
                  <a:lnTo>
                    <a:pt x="996025" y="194055"/>
                  </a:lnTo>
                  <a:lnTo>
                    <a:pt x="2152892" y="194055"/>
                  </a:lnTo>
                  <a:lnTo>
                    <a:pt x="2152892" y="1174282"/>
                  </a:lnTo>
                  <a:lnTo>
                    <a:pt x="998513" y="1174282"/>
                  </a:lnTo>
                  <a:lnTo>
                    <a:pt x="998513" y="997642"/>
                  </a:lnTo>
                  <a:lnTo>
                    <a:pt x="1160226" y="1029985"/>
                  </a:lnTo>
                  <a:cubicBezTo>
                    <a:pt x="1190080" y="1034961"/>
                    <a:pt x="1222423" y="1017546"/>
                    <a:pt x="1229886" y="987691"/>
                  </a:cubicBezTo>
                  <a:cubicBezTo>
                    <a:pt x="1239838" y="955348"/>
                    <a:pt x="1219935" y="923006"/>
                    <a:pt x="1187592" y="913054"/>
                  </a:cubicBezTo>
                  <a:lnTo>
                    <a:pt x="876607" y="823490"/>
                  </a:lnTo>
                  <a:lnTo>
                    <a:pt x="729821" y="592117"/>
                  </a:lnTo>
                  <a:lnTo>
                    <a:pt x="729821" y="592117"/>
                  </a:lnTo>
                  <a:cubicBezTo>
                    <a:pt x="727333" y="589629"/>
                    <a:pt x="727333" y="587141"/>
                    <a:pt x="724846" y="584653"/>
                  </a:cubicBezTo>
                  <a:cubicBezTo>
                    <a:pt x="709918" y="569726"/>
                    <a:pt x="677576" y="542359"/>
                    <a:pt x="660161" y="529920"/>
                  </a:cubicBezTo>
                  <a:lnTo>
                    <a:pt x="660161" y="529920"/>
                  </a:lnTo>
                  <a:cubicBezTo>
                    <a:pt x="588012" y="475186"/>
                    <a:pt x="518351" y="440356"/>
                    <a:pt x="503424" y="432892"/>
                  </a:cubicBezTo>
                  <a:cubicBezTo>
                    <a:pt x="500936" y="432892"/>
                    <a:pt x="500936" y="430404"/>
                    <a:pt x="500936" y="427916"/>
                  </a:cubicBezTo>
                  <a:lnTo>
                    <a:pt x="500936" y="370695"/>
                  </a:lnTo>
                  <a:cubicBezTo>
                    <a:pt x="508399" y="353280"/>
                    <a:pt x="515863" y="333377"/>
                    <a:pt x="518351" y="318449"/>
                  </a:cubicBezTo>
                  <a:cubicBezTo>
                    <a:pt x="520839" y="318449"/>
                    <a:pt x="520839" y="320937"/>
                    <a:pt x="523327" y="320937"/>
                  </a:cubicBezTo>
                  <a:cubicBezTo>
                    <a:pt x="530790" y="320937"/>
                    <a:pt x="540742" y="310986"/>
                    <a:pt x="553181" y="271180"/>
                  </a:cubicBezTo>
                  <a:cubicBezTo>
                    <a:pt x="565621" y="231373"/>
                    <a:pt x="558157" y="216446"/>
                    <a:pt x="548206" y="213958"/>
                  </a:cubicBezTo>
                  <a:cubicBezTo>
                    <a:pt x="580548" y="62197"/>
                    <a:pt x="508399" y="54733"/>
                    <a:pt x="508399" y="54733"/>
                  </a:cubicBezTo>
                  <a:cubicBezTo>
                    <a:pt x="508399" y="54733"/>
                    <a:pt x="493472" y="34830"/>
                    <a:pt x="463617" y="17415"/>
                  </a:cubicBezTo>
                  <a:cubicBezTo>
                    <a:pt x="446202" y="7464"/>
                    <a:pt x="423811" y="0"/>
                    <a:pt x="396445" y="0"/>
                  </a:cubicBezTo>
                  <a:cubicBezTo>
                    <a:pt x="391469" y="0"/>
                    <a:pt x="386493" y="0"/>
                    <a:pt x="381517" y="0"/>
                  </a:cubicBezTo>
                  <a:cubicBezTo>
                    <a:pt x="369078" y="0"/>
                    <a:pt x="359126" y="2488"/>
                    <a:pt x="349175" y="4976"/>
                  </a:cubicBezTo>
                  <a:lnTo>
                    <a:pt x="349175" y="4976"/>
                  </a:lnTo>
                  <a:cubicBezTo>
                    <a:pt x="336735" y="9952"/>
                    <a:pt x="324296" y="14927"/>
                    <a:pt x="311856" y="22391"/>
                  </a:cubicBezTo>
                  <a:cubicBezTo>
                    <a:pt x="299417" y="29855"/>
                    <a:pt x="286978" y="42294"/>
                    <a:pt x="274538" y="52246"/>
                  </a:cubicBezTo>
                  <a:cubicBezTo>
                    <a:pt x="257123" y="69661"/>
                    <a:pt x="242196" y="94540"/>
                    <a:pt x="234732" y="121906"/>
                  </a:cubicBezTo>
                  <a:cubicBezTo>
                    <a:pt x="227268" y="146785"/>
                    <a:pt x="227268" y="174152"/>
                    <a:pt x="237220" y="201519"/>
                  </a:cubicBezTo>
                  <a:lnTo>
                    <a:pt x="234732" y="201519"/>
                  </a:lnTo>
                  <a:cubicBezTo>
                    <a:pt x="222293" y="201519"/>
                    <a:pt x="209853" y="211470"/>
                    <a:pt x="222293" y="258740"/>
                  </a:cubicBezTo>
                  <a:cubicBezTo>
                    <a:pt x="232244" y="296058"/>
                    <a:pt x="242196" y="306010"/>
                    <a:pt x="249659" y="308498"/>
                  </a:cubicBezTo>
                  <a:cubicBezTo>
                    <a:pt x="252147" y="330889"/>
                    <a:pt x="259611" y="353280"/>
                    <a:pt x="272050" y="375671"/>
                  </a:cubicBezTo>
                  <a:lnTo>
                    <a:pt x="272050" y="425429"/>
                  </a:lnTo>
                  <a:cubicBezTo>
                    <a:pt x="274289" y="430404"/>
                    <a:pt x="272050" y="430404"/>
                    <a:pt x="269314" y="432892"/>
                  </a:cubicBezTo>
                  <a:close/>
                  <a:moveTo>
                    <a:pt x="384005" y="482650"/>
                  </a:moveTo>
                  <a:lnTo>
                    <a:pt x="384005" y="482650"/>
                  </a:lnTo>
                  <a:lnTo>
                    <a:pt x="384005" y="482650"/>
                  </a:lnTo>
                  <a:cubicBezTo>
                    <a:pt x="396445" y="482650"/>
                    <a:pt x="471081" y="487626"/>
                    <a:pt x="401420" y="584653"/>
                  </a:cubicBezTo>
                  <a:lnTo>
                    <a:pt x="433763" y="875736"/>
                  </a:lnTo>
                  <a:lnTo>
                    <a:pt x="384005" y="935445"/>
                  </a:lnTo>
                  <a:lnTo>
                    <a:pt x="331760" y="875736"/>
                  </a:lnTo>
                  <a:lnTo>
                    <a:pt x="366590" y="584653"/>
                  </a:lnTo>
                  <a:cubicBezTo>
                    <a:pt x="299168" y="487626"/>
                    <a:pt x="371566" y="482650"/>
                    <a:pt x="384005" y="482650"/>
                  </a:cubicBezTo>
                  <a:close/>
                  <a:moveTo>
                    <a:pt x="1501066" y="905591"/>
                  </a:moveTo>
                  <a:lnTo>
                    <a:pt x="1384135" y="788660"/>
                  </a:lnTo>
                  <a:lnTo>
                    <a:pt x="1272180" y="676705"/>
                  </a:lnTo>
                  <a:lnTo>
                    <a:pt x="1389111" y="559774"/>
                  </a:lnTo>
                  <a:lnTo>
                    <a:pt x="1501066" y="671729"/>
                  </a:lnTo>
                  <a:lnTo>
                    <a:pt x="1769757" y="405525"/>
                  </a:lnTo>
                  <a:lnTo>
                    <a:pt x="1886688" y="522456"/>
                  </a:lnTo>
                  <a:lnTo>
                    <a:pt x="1617997" y="788660"/>
                  </a:lnTo>
                  <a:lnTo>
                    <a:pt x="1501066" y="90559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7000"/>
                    <a:lumOff val="93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outerShdw blurRad="241300" algn="ctr" rotWithShape="0">
                <a:schemeClr val="accent1">
                  <a:lumMod val="60000"/>
                  <a:lumOff val="40000"/>
                  <a:alpha val="51000"/>
                </a:schemeClr>
              </a:outerShdw>
            </a:effectLst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xmlns="" id="{122CA6E2-26FF-4479-BB49-9CD040DC2028}"/>
                </a:ext>
              </a:extLst>
            </p:cNvPr>
            <p:cNvSpPr/>
            <p:nvPr/>
          </p:nvSpPr>
          <p:spPr>
            <a:xfrm>
              <a:off x="5637275" y="2553197"/>
              <a:ext cx="268225" cy="2682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ABFE4989-8FFE-4AE9-9CD2-5E4A54250E24}"/>
              </a:ext>
            </a:extLst>
          </p:cNvPr>
          <p:cNvSpPr/>
          <p:nvPr/>
        </p:nvSpPr>
        <p:spPr>
          <a:xfrm>
            <a:off x="1651858" y="2151528"/>
            <a:ext cx="72000" cy="72000"/>
          </a:xfrm>
          <a:prstGeom prst="ellipse">
            <a:avLst/>
          </a:prstGeom>
          <a:solidFill>
            <a:srgbClr val="28529E"/>
          </a:solidFill>
          <a:ln>
            <a:noFill/>
          </a:ln>
          <a:effectLst>
            <a:outerShdw blurRad="698500" dist="685800" dir="5400000" sx="89000" sy="89000" algn="t" rotWithShape="0">
              <a:srgbClr val="5F822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524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ED5B4AED-B6B4-4D60-98FB-60DB93BC5BB6}"/>
              </a:ext>
            </a:extLst>
          </p:cNvPr>
          <p:cNvSpPr/>
          <p:nvPr/>
        </p:nvSpPr>
        <p:spPr>
          <a:xfrm flipV="1">
            <a:off x="5876924" y="1027109"/>
            <a:ext cx="3267075" cy="5316535"/>
          </a:xfrm>
          <a:prstGeom prst="rect">
            <a:avLst/>
          </a:prstGeom>
          <a:gradFill flip="none" rotWithShape="1">
            <a:gsLst>
              <a:gs pos="0">
                <a:srgbClr val="B3D79D"/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3E563941-28DE-4497-9FF1-428B8722DB3D}"/>
              </a:ext>
            </a:extLst>
          </p:cNvPr>
          <p:cNvSpPr/>
          <p:nvPr/>
        </p:nvSpPr>
        <p:spPr>
          <a:xfrm flipV="1">
            <a:off x="0" y="1027109"/>
            <a:ext cx="5800725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0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A2937F88-FFA3-484D-AB25-56D86A3C89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9353" y="1858484"/>
            <a:ext cx="941839" cy="604792"/>
            <a:chOff x="3060" y="2481"/>
            <a:chExt cx="598" cy="384"/>
          </a:xfrm>
          <a:solidFill>
            <a:schemeClr val="bg1"/>
          </a:solidFill>
        </p:grpSpPr>
        <p:sp>
          <p:nvSpPr>
            <p:cNvPr id="84" name="Freeform 6">
              <a:extLst>
                <a:ext uri="{FF2B5EF4-FFF2-40B4-BE49-F238E27FC236}">
                  <a16:creationId xmlns="" xmlns:a16="http://schemas.microsoft.com/office/drawing/2014/main" id="{7A3D80CF-B0FD-4415-8A3A-BB7E6DC4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7">
              <a:extLst>
                <a:ext uri="{FF2B5EF4-FFF2-40B4-BE49-F238E27FC236}">
                  <a16:creationId xmlns="" xmlns:a16="http://schemas.microsoft.com/office/drawing/2014/main" id="{3414E38F-D5B1-4DEA-BE18-69E3F224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8">
              <a:extLst>
                <a:ext uri="{FF2B5EF4-FFF2-40B4-BE49-F238E27FC236}">
                  <a16:creationId xmlns="" xmlns:a16="http://schemas.microsoft.com/office/drawing/2014/main" id="{6E8A0045-B394-4839-93B4-409FE605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26455F03-FAE4-446F-A602-EC5177836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7835" y="1850891"/>
            <a:ext cx="953663" cy="612385"/>
            <a:chOff x="3060" y="2481"/>
            <a:chExt cx="598" cy="384"/>
          </a:xfrm>
          <a:solidFill>
            <a:schemeClr val="bg1"/>
          </a:solidFill>
        </p:grpSpPr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F9D0DA11-5377-466C-A17B-E7E55A421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="" xmlns:a16="http://schemas.microsoft.com/office/drawing/2014/main" id="{8D20B05C-BD66-469B-8214-90BA822D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="" xmlns:a16="http://schemas.microsoft.com/office/drawing/2014/main" id="{BE299FAF-7D30-4528-800F-52BB923AB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C5EA86DE-9380-4200-82C5-ADB1388AA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" t="16270" r="86047" b="15066"/>
          <a:stretch/>
        </p:blipFill>
        <p:spPr>
          <a:xfrm flipH="1">
            <a:off x="5889041" y="1560513"/>
            <a:ext cx="441769" cy="4466025"/>
          </a:xfrm>
          <a:prstGeom prst="rect">
            <a:avLst/>
          </a:prstGeom>
        </p:spPr>
      </p:pic>
      <p:sp>
        <p:nvSpPr>
          <p:cNvPr id="79" name="직사각형 78">
            <a:extLst>
              <a:ext uri="{FF2B5EF4-FFF2-40B4-BE49-F238E27FC236}">
                <a16:creationId xmlns="" xmlns:a16="http://schemas.microsoft.com/office/drawing/2014/main" id="{38D1290D-CA27-468D-88D9-92DBEB256ABA}"/>
              </a:ext>
            </a:extLst>
          </p:cNvPr>
          <p:cNvSpPr/>
          <p:nvPr/>
        </p:nvSpPr>
        <p:spPr>
          <a:xfrm>
            <a:off x="6722372" y="4922842"/>
            <a:ext cx="2223501" cy="934478"/>
          </a:xfrm>
          <a:prstGeom prst="rect">
            <a:avLst/>
          </a:prstGeom>
        </p:spPr>
        <p:txBody>
          <a:bodyPr wrap="square" tIns="36000" bIns="36000" anchor="ctr">
            <a:spAutoFit/>
          </a:bodyPr>
          <a:lstStyle/>
          <a:p>
            <a:pPr>
              <a:defRPr/>
            </a:pPr>
            <a:r>
              <a:rPr lang="ko-KR" altLang="en-US" sz="1400" spc="-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지자체</a:t>
            </a:r>
            <a:r>
              <a:rPr lang="ko-KR" altLang="en-US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 등 </a:t>
            </a:r>
            <a:r>
              <a:rPr lang="en-US" altLang="ko-KR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spc="-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선출직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공무원 및 국회의원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지방의원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endParaRPr lang="en-US" altLang="ko-KR" sz="1400" b="1" spc="-7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defRPr/>
            </a:pPr>
            <a:r>
              <a:rPr lang="ko-KR" altLang="en-US" sz="1400" b="1" spc="-7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선생님</a:t>
            </a:r>
            <a:r>
              <a:rPr lang="en-US" altLang="ko-KR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기자</a:t>
            </a:r>
            <a:r>
              <a:rPr lang="ko-KR" altLang="en-US" sz="14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 적용대상</a:t>
            </a:r>
          </a:p>
        </p:txBody>
      </p:sp>
      <p:sp>
        <p:nvSpPr>
          <p:cNvPr id="91" name="모서리가 둥근 직사각형 42">
            <a:extLst>
              <a:ext uri="{FF2B5EF4-FFF2-40B4-BE49-F238E27FC236}">
                <a16:creationId xmlns="" xmlns:a16="http://schemas.microsoft.com/office/drawing/2014/main" id="{6DA56D17-4B6A-4F31-B4DF-22C3510BA90F}"/>
              </a:ext>
            </a:extLst>
          </p:cNvPr>
          <p:cNvSpPr/>
          <p:nvPr/>
        </p:nvSpPr>
        <p:spPr>
          <a:xfrm>
            <a:off x="6270280" y="2330904"/>
            <a:ext cx="2491022" cy="2204463"/>
          </a:xfrm>
          <a:prstGeom prst="roundRect">
            <a:avLst>
              <a:gd name="adj" fmla="val 10675"/>
            </a:avLst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6">
                <a:lumMod val="50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공무수행사인</a:t>
            </a:r>
          </a:p>
        </p:txBody>
      </p:sp>
      <p:sp>
        <p:nvSpPr>
          <p:cNvPr id="51" name="모서리가 둥근 직사각형 18">
            <a:extLst>
              <a:ext uri="{FF2B5EF4-FFF2-40B4-BE49-F238E27FC236}">
                <a16:creationId xmlns="" xmlns:a16="http://schemas.microsoft.com/office/drawing/2014/main" id="{BE613752-4B86-4BFB-8109-25225DB83608}"/>
              </a:ext>
            </a:extLst>
          </p:cNvPr>
          <p:cNvSpPr/>
          <p:nvPr/>
        </p:nvSpPr>
        <p:spPr>
          <a:xfrm>
            <a:off x="404032" y="2330904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</a:t>
            </a:r>
            <a:r>
              <a:rPr lang="en-US" altLang="ko-KR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br>
              <a:rPr lang="en-US" altLang="ko-KR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공무원으로 인정된 자</a:t>
            </a:r>
          </a:p>
        </p:txBody>
      </p:sp>
      <p:sp>
        <p:nvSpPr>
          <p:cNvPr id="70" name="모서리가 둥근 직사각형 42">
            <a:extLst>
              <a:ext uri="{FF2B5EF4-FFF2-40B4-BE49-F238E27FC236}">
                <a16:creationId xmlns="" xmlns:a16="http://schemas.microsoft.com/office/drawing/2014/main" id="{62F248BA-8FB0-4D9F-A044-682C189E5947}"/>
              </a:ext>
            </a:extLst>
          </p:cNvPr>
          <p:cNvSpPr/>
          <p:nvPr/>
        </p:nvSpPr>
        <p:spPr>
          <a:xfrm>
            <a:off x="404032" y="4187530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각급학교 교직원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학교법인 임직원</a:t>
            </a:r>
          </a:p>
        </p:txBody>
      </p:sp>
      <p:sp>
        <p:nvSpPr>
          <p:cNvPr id="73" name="모서리가 둥근 직사각형 18">
            <a:extLst>
              <a:ext uri="{FF2B5EF4-FFF2-40B4-BE49-F238E27FC236}">
                <a16:creationId xmlns="" xmlns:a16="http://schemas.microsoft.com/office/drawing/2014/main" id="{C8D5B447-A4F7-4EA4-9966-DE53F669F9DC}"/>
              </a:ext>
            </a:extLst>
          </p:cNvPr>
          <p:cNvSpPr/>
          <p:nvPr/>
        </p:nvSpPr>
        <p:spPr>
          <a:xfrm>
            <a:off x="3022095" y="2330904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공직유관단체</a:t>
            </a:r>
          </a:p>
          <a:p>
            <a:pPr algn="ctr"/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임직원</a:t>
            </a:r>
          </a:p>
        </p:txBody>
      </p:sp>
      <p:sp>
        <p:nvSpPr>
          <p:cNvPr id="74" name="모서리가 둥근 직사각형 42">
            <a:extLst>
              <a:ext uri="{FF2B5EF4-FFF2-40B4-BE49-F238E27FC236}">
                <a16:creationId xmlns="" xmlns:a16="http://schemas.microsoft.com/office/drawing/2014/main" id="{0C67050E-38EF-4473-99BF-95938BF1799A}"/>
              </a:ext>
            </a:extLst>
          </p:cNvPr>
          <p:cNvSpPr/>
          <p:nvPr/>
        </p:nvSpPr>
        <p:spPr>
          <a:xfrm>
            <a:off x="3022095" y="4187537"/>
            <a:ext cx="2359531" cy="1609810"/>
          </a:xfrm>
          <a:prstGeom prst="roundRect">
            <a:avLst/>
          </a:prstGeom>
          <a:solidFill>
            <a:srgbClr val="F3F3F3"/>
          </a:solidFill>
          <a:ln>
            <a:solidFill>
              <a:schemeClr val="bg1"/>
            </a:solidFill>
          </a:ln>
          <a:effectLst>
            <a:outerShdw blurRad="177800" dist="50800" dir="5400000" sx="98000" sy="98000" algn="t" rotWithShape="0">
              <a:schemeClr val="accent1">
                <a:lumMod val="75000"/>
                <a:alpha val="19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언론사 임직원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EF63EFDF-DD70-4978-880C-60678EE8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CA34DA0-9ED9-4CE3-A8E3-5ED9D46326F3}"/>
              </a:ext>
            </a:extLst>
          </p:cNvPr>
          <p:cNvSpPr/>
          <p:nvPr/>
        </p:nvSpPr>
        <p:spPr>
          <a:xfrm>
            <a:off x="332571" y="1682234"/>
            <a:ext cx="15953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rPr>
              <a:t>공직자등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65C61F0F-0612-4DCC-9B7C-AF0877B4942B}"/>
              </a:ext>
            </a:extLst>
          </p:cNvPr>
          <p:cNvSpPr/>
          <p:nvPr/>
        </p:nvSpPr>
        <p:spPr>
          <a:xfrm>
            <a:off x="6190349" y="1682234"/>
            <a:ext cx="80663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rPr>
              <a:t>민간</a:t>
            </a:r>
          </a:p>
        </p:txBody>
      </p:sp>
      <p:grpSp>
        <p:nvGrpSpPr>
          <p:cNvPr id="8" name="그룹 37">
            <a:extLst>
              <a:ext uri="{FF2B5EF4-FFF2-40B4-BE49-F238E27FC236}">
                <a16:creationId xmlns="" xmlns:a16="http://schemas.microsoft.com/office/drawing/2014/main" id="{FF25ED1B-26EB-4C81-BA7D-58778ECA947F}"/>
              </a:ext>
            </a:extLst>
          </p:cNvPr>
          <p:cNvGrpSpPr>
            <a:grpSpLocks noChangeAspect="1"/>
          </p:cNvGrpSpPr>
          <p:nvPr/>
        </p:nvGrpSpPr>
        <p:grpSpPr>
          <a:xfrm>
            <a:off x="6209151" y="4922842"/>
            <a:ext cx="467206" cy="878191"/>
            <a:chOff x="5353443" y="1683600"/>
            <a:chExt cx="3118157" cy="5861083"/>
          </a:xfrm>
          <a:solidFill>
            <a:srgbClr val="B3D59F"/>
          </a:solidFill>
        </p:grpSpPr>
        <p:grpSp>
          <p:nvGrpSpPr>
            <p:cNvPr id="9" name="Group 6">
              <a:extLst>
                <a:ext uri="{FF2B5EF4-FFF2-40B4-BE49-F238E27FC236}">
                  <a16:creationId xmlns="" xmlns:a16="http://schemas.microsoft.com/office/drawing/2014/main" id="{462CAE0A-7000-4BA1-991A-EB2F5E1059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63826" y="1683600"/>
              <a:ext cx="1307774" cy="1825705"/>
              <a:chOff x="3629" y="1185"/>
              <a:chExt cx="404" cy="564"/>
            </a:xfrm>
            <a:grpFill/>
          </p:grpSpPr>
          <p:sp>
            <p:nvSpPr>
              <p:cNvPr id="44" name="Rectangle 7">
                <a:extLst>
                  <a:ext uri="{FF2B5EF4-FFF2-40B4-BE49-F238E27FC236}">
                    <a16:creationId xmlns="" xmlns:a16="http://schemas.microsoft.com/office/drawing/2014/main" id="{9F2D4B1B-7BA2-4A72-BD3A-8DA6C3E9E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" y="1641"/>
                <a:ext cx="110" cy="1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="" xmlns:a16="http://schemas.microsoft.com/office/drawing/2014/main" id="{BCECBB5E-EC32-454A-8C5A-D677C488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185"/>
                <a:ext cx="404" cy="422"/>
              </a:xfrm>
              <a:custGeom>
                <a:avLst/>
                <a:gdLst>
                  <a:gd name="T0" fmla="*/ 0 w 404"/>
                  <a:gd name="T1" fmla="*/ 200 h 422"/>
                  <a:gd name="T2" fmla="*/ 6 w 404"/>
                  <a:gd name="T3" fmla="*/ 158 h 422"/>
                  <a:gd name="T4" fmla="*/ 16 w 404"/>
                  <a:gd name="T5" fmla="*/ 120 h 422"/>
                  <a:gd name="T6" fmla="*/ 34 w 404"/>
                  <a:gd name="T7" fmla="*/ 86 h 422"/>
                  <a:gd name="T8" fmla="*/ 56 w 404"/>
                  <a:gd name="T9" fmla="*/ 56 h 422"/>
                  <a:gd name="T10" fmla="*/ 84 w 404"/>
                  <a:gd name="T11" fmla="*/ 32 h 422"/>
                  <a:gd name="T12" fmla="*/ 118 w 404"/>
                  <a:gd name="T13" fmla="*/ 14 h 422"/>
                  <a:gd name="T14" fmla="*/ 156 w 404"/>
                  <a:gd name="T15" fmla="*/ 2 h 422"/>
                  <a:gd name="T16" fmla="*/ 200 w 404"/>
                  <a:gd name="T17" fmla="*/ 0 h 422"/>
                  <a:gd name="T18" fmla="*/ 228 w 404"/>
                  <a:gd name="T19" fmla="*/ 0 h 422"/>
                  <a:gd name="T20" fmla="*/ 276 w 404"/>
                  <a:gd name="T21" fmla="*/ 8 h 422"/>
                  <a:gd name="T22" fmla="*/ 314 w 404"/>
                  <a:gd name="T23" fmla="*/ 24 h 422"/>
                  <a:gd name="T24" fmla="*/ 346 w 404"/>
                  <a:gd name="T25" fmla="*/ 44 h 422"/>
                  <a:gd name="T26" fmla="*/ 370 w 404"/>
                  <a:gd name="T27" fmla="*/ 66 h 422"/>
                  <a:gd name="T28" fmla="*/ 386 w 404"/>
                  <a:gd name="T29" fmla="*/ 92 h 422"/>
                  <a:gd name="T30" fmla="*/ 398 w 404"/>
                  <a:gd name="T31" fmla="*/ 120 h 422"/>
                  <a:gd name="T32" fmla="*/ 402 w 404"/>
                  <a:gd name="T33" fmla="*/ 144 h 422"/>
                  <a:gd name="T34" fmla="*/ 404 w 404"/>
                  <a:gd name="T35" fmla="*/ 156 h 422"/>
                  <a:gd name="T36" fmla="*/ 398 w 404"/>
                  <a:gd name="T37" fmla="*/ 208 h 422"/>
                  <a:gd name="T38" fmla="*/ 382 w 404"/>
                  <a:gd name="T39" fmla="*/ 246 h 422"/>
                  <a:gd name="T40" fmla="*/ 360 w 404"/>
                  <a:gd name="T41" fmla="*/ 274 h 422"/>
                  <a:gd name="T42" fmla="*/ 334 w 404"/>
                  <a:gd name="T43" fmla="*/ 296 h 422"/>
                  <a:gd name="T44" fmla="*/ 294 w 404"/>
                  <a:gd name="T45" fmla="*/ 324 h 422"/>
                  <a:gd name="T46" fmla="*/ 274 w 404"/>
                  <a:gd name="T47" fmla="*/ 346 h 422"/>
                  <a:gd name="T48" fmla="*/ 258 w 404"/>
                  <a:gd name="T49" fmla="*/ 374 h 422"/>
                  <a:gd name="T50" fmla="*/ 254 w 404"/>
                  <a:gd name="T51" fmla="*/ 422 h 422"/>
                  <a:gd name="T52" fmla="*/ 144 w 404"/>
                  <a:gd name="T53" fmla="*/ 384 h 422"/>
                  <a:gd name="T54" fmla="*/ 148 w 404"/>
                  <a:gd name="T55" fmla="*/ 360 h 422"/>
                  <a:gd name="T56" fmla="*/ 160 w 404"/>
                  <a:gd name="T57" fmla="*/ 320 h 422"/>
                  <a:gd name="T58" fmla="*/ 180 w 404"/>
                  <a:gd name="T59" fmla="*/ 290 h 422"/>
                  <a:gd name="T60" fmla="*/ 214 w 404"/>
                  <a:gd name="T61" fmla="*/ 256 h 422"/>
                  <a:gd name="T62" fmla="*/ 248 w 404"/>
                  <a:gd name="T63" fmla="*/ 230 h 422"/>
                  <a:gd name="T64" fmla="*/ 264 w 404"/>
                  <a:gd name="T65" fmla="*/ 208 h 422"/>
                  <a:gd name="T66" fmla="*/ 274 w 404"/>
                  <a:gd name="T67" fmla="*/ 184 h 422"/>
                  <a:gd name="T68" fmla="*/ 274 w 404"/>
                  <a:gd name="T69" fmla="*/ 168 h 422"/>
                  <a:gd name="T70" fmla="*/ 270 w 404"/>
                  <a:gd name="T71" fmla="*/ 136 h 422"/>
                  <a:gd name="T72" fmla="*/ 256 w 404"/>
                  <a:gd name="T73" fmla="*/ 112 h 422"/>
                  <a:gd name="T74" fmla="*/ 234 w 404"/>
                  <a:gd name="T75" fmla="*/ 100 h 422"/>
                  <a:gd name="T76" fmla="*/ 206 w 404"/>
                  <a:gd name="T77" fmla="*/ 94 h 422"/>
                  <a:gd name="T78" fmla="*/ 184 w 404"/>
                  <a:gd name="T79" fmla="*/ 96 h 422"/>
                  <a:gd name="T80" fmla="*/ 152 w 404"/>
                  <a:gd name="T81" fmla="*/ 112 h 422"/>
                  <a:gd name="T82" fmla="*/ 132 w 404"/>
                  <a:gd name="T83" fmla="*/ 142 h 422"/>
                  <a:gd name="T84" fmla="*/ 122 w 404"/>
                  <a:gd name="T85" fmla="*/ 180 h 422"/>
                  <a:gd name="T86" fmla="*/ 0 w 404"/>
                  <a:gd name="T87" fmla="*/ 20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" h="422">
                    <a:moveTo>
                      <a:pt x="0" y="200"/>
                    </a:moveTo>
                    <a:lnTo>
                      <a:pt x="0" y="200"/>
                    </a:lnTo>
                    <a:lnTo>
                      <a:pt x="2" y="180"/>
                    </a:lnTo>
                    <a:lnTo>
                      <a:pt x="6" y="158"/>
                    </a:lnTo>
                    <a:lnTo>
                      <a:pt x="10" y="138"/>
                    </a:lnTo>
                    <a:lnTo>
                      <a:pt x="16" y="120"/>
                    </a:lnTo>
                    <a:lnTo>
                      <a:pt x="24" y="102"/>
                    </a:lnTo>
                    <a:lnTo>
                      <a:pt x="34" y="86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4"/>
                    </a:lnTo>
                    <a:lnTo>
                      <a:pt x="84" y="32"/>
                    </a:lnTo>
                    <a:lnTo>
                      <a:pt x="100" y="22"/>
                    </a:lnTo>
                    <a:lnTo>
                      <a:pt x="118" y="14"/>
                    </a:lnTo>
                    <a:lnTo>
                      <a:pt x="136" y="8"/>
                    </a:lnTo>
                    <a:lnTo>
                      <a:pt x="156" y="2"/>
                    </a:lnTo>
                    <a:lnTo>
                      <a:pt x="178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228" y="0"/>
                    </a:lnTo>
                    <a:lnTo>
                      <a:pt x="252" y="4"/>
                    </a:lnTo>
                    <a:lnTo>
                      <a:pt x="276" y="8"/>
                    </a:lnTo>
                    <a:lnTo>
                      <a:pt x="296" y="14"/>
                    </a:lnTo>
                    <a:lnTo>
                      <a:pt x="314" y="24"/>
                    </a:lnTo>
                    <a:lnTo>
                      <a:pt x="332" y="32"/>
                    </a:lnTo>
                    <a:lnTo>
                      <a:pt x="346" y="44"/>
                    </a:lnTo>
                    <a:lnTo>
                      <a:pt x="358" y="54"/>
                    </a:lnTo>
                    <a:lnTo>
                      <a:pt x="370" y="66"/>
                    </a:lnTo>
                    <a:lnTo>
                      <a:pt x="380" y="80"/>
                    </a:lnTo>
                    <a:lnTo>
                      <a:pt x="386" y="92"/>
                    </a:lnTo>
                    <a:lnTo>
                      <a:pt x="392" y="106"/>
                    </a:lnTo>
                    <a:lnTo>
                      <a:pt x="398" y="120"/>
                    </a:lnTo>
                    <a:lnTo>
                      <a:pt x="400" y="132"/>
                    </a:lnTo>
                    <a:lnTo>
                      <a:pt x="402" y="144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2" y="184"/>
                    </a:lnTo>
                    <a:lnTo>
                      <a:pt x="398" y="208"/>
                    </a:lnTo>
                    <a:lnTo>
                      <a:pt x="390" y="228"/>
                    </a:lnTo>
                    <a:lnTo>
                      <a:pt x="382" y="246"/>
                    </a:lnTo>
                    <a:lnTo>
                      <a:pt x="372" y="260"/>
                    </a:lnTo>
                    <a:lnTo>
                      <a:pt x="360" y="274"/>
                    </a:lnTo>
                    <a:lnTo>
                      <a:pt x="348" y="284"/>
                    </a:lnTo>
                    <a:lnTo>
                      <a:pt x="334" y="296"/>
                    </a:lnTo>
                    <a:lnTo>
                      <a:pt x="308" y="314"/>
                    </a:lnTo>
                    <a:lnTo>
                      <a:pt x="294" y="324"/>
                    </a:lnTo>
                    <a:lnTo>
                      <a:pt x="284" y="334"/>
                    </a:lnTo>
                    <a:lnTo>
                      <a:pt x="274" y="346"/>
                    </a:lnTo>
                    <a:lnTo>
                      <a:pt x="264" y="358"/>
                    </a:lnTo>
                    <a:lnTo>
                      <a:pt x="258" y="374"/>
                    </a:lnTo>
                    <a:lnTo>
                      <a:pt x="254" y="390"/>
                    </a:lnTo>
                    <a:lnTo>
                      <a:pt x="254" y="422"/>
                    </a:lnTo>
                    <a:lnTo>
                      <a:pt x="144" y="422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8" y="360"/>
                    </a:lnTo>
                    <a:lnTo>
                      <a:pt x="152" y="338"/>
                    </a:lnTo>
                    <a:lnTo>
                      <a:pt x="160" y="320"/>
                    </a:lnTo>
                    <a:lnTo>
                      <a:pt x="170" y="304"/>
                    </a:lnTo>
                    <a:lnTo>
                      <a:pt x="180" y="290"/>
                    </a:lnTo>
                    <a:lnTo>
                      <a:pt x="192" y="278"/>
                    </a:lnTo>
                    <a:lnTo>
                      <a:pt x="214" y="256"/>
                    </a:lnTo>
                    <a:lnTo>
                      <a:pt x="238" y="238"/>
                    </a:lnTo>
                    <a:lnTo>
                      <a:pt x="248" y="230"/>
                    </a:lnTo>
                    <a:lnTo>
                      <a:pt x="256" y="220"/>
                    </a:lnTo>
                    <a:lnTo>
                      <a:pt x="264" y="208"/>
                    </a:lnTo>
                    <a:lnTo>
                      <a:pt x="270" y="198"/>
                    </a:lnTo>
                    <a:lnTo>
                      <a:pt x="274" y="184"/>
                    </a:lnTo>
                    <a:lnTo>
                      <a:pt x="274" y="168"/>
                    </a:lnTo>
                    <a:lnTo>
                      <a:pt x="274" y="168"/>
                    </a:lnTo>
                    <a:lnTo>
                      <a:pt x="274" y="150"/>
                    </a:lnTo>
                    <a:lnTo>
                      <a:pt x="270" y="136"/>
                    </a:lnTo>
                    <a:lnTo>
                      <a:pt x="264" y="124"/>
                    </a:lnTo>
                    <a:lnTo>
                      <a:pt x="256" y="112"/>
                    </a:lnTo>
                    <a:lnTo>
                      <a:pt x="246" y="104"/>
                    </a:lnTo>
                    <a:lnTo>
                      <a:pt x="234" y="100"/>
                    </a:lnTo>
                    <a:lnTo>
                      <a:pt x="220" y="96"/>
                    </a:lnTo>
                    <a:lnTo>
                      <a:pt x="206" y="94"/>
                    </a:lnTo>
                    <a:lnTo>
                      <a:pt x="206" y="94"/>
                    </a:lnTo>
                    <a:lnTo>
                      <a:pt x="184" y="96"/>
                    </a:lnTo>
                    <a:lnTo>
                      <a:pt x="168" y="104"/>
                    </a:lnTo>
                    <a:lnTo>
                      <a:pt x="152" y="112"/>
                    </a:lnTo>
                    <a:lnTo>
                      <a:pt x="142" y="126"/>
                    </a:lnTo>
                    <a:lnTo>
                      <a:pt x="132" y="142"/>
                    </a:lnTo>
                    <a:lnTo>
                      <a:pt x="126" y="160"/>
                    </a:lnTo>
                    <a:lnTo>
                      <a:pt x="122" y="180"/>
                    </a:lnTo>
                    <a:lnTo>
                      <a:pt x="122" y="200"/>
                    </a:lnTo>
                    <a:lnTo>
                      <a:pt x="0" y="200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="" xmlns:a16="http://schemas.microsoft.com/office/drawing/2014/main" id="{11A5217A-21A8-473A-AB74-22A26B05A6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53443" y="2372767"/>
              <a:ext cx="2945816" cy="5171916"/>
              <a:chOff x="3121" y="2024"/>
              <a:chExt cx="1584" cy="2781"/>
            </a:xfrm>
            <a:grpFill/>
          </p:grpSpPr>
          <p:sp>
            <p:nvSpPr>
              <p:cNvPr id="41" name="Freeform 13">
                <a:extLst>
                  <a:ext uri="{FF2B5EF4-FFF2-40B4-BE49-F238E27FC236}">
                    <a16:creationId xmlns="" xmlns:a16="http://schemas.microsoft.com/office/drawing/2014/main" id="{B4AE8B9D-9C24-45F4-ACE1-9BE8A50ED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536"/>
                <a:ext cx="1584" cy="2269"/>
              </a:xfrm>
              <a:custGeom>
                <a:avLst/>
                <a:gdLst>
                  <a:gd name="T0" fmla="*/ 0 w 1584"/>
                  <a:gd name="T1" fmla="*/ 463 h 2269"/>
                  <a:gd name="T2" fmla="*/ 436 w 1584"/>
                  <a:gd name="T3" fmla="*/ 872 h 2269"/>
                  <a:gd name="T4" fmla="*/ 436 w 1584"/>
                  <a:gd name="T5" fmla="*/ 733 h 2269"/>
                  <a:gd name="T6" fmla="*/ 214 w 1584"/>
                  <a:gd name="T7" fmla="*/ 477 h 2269"/>
                  <a:gd name="T8" fmla="*/ 484 w 1584"/>
                  <a:gd name="T9" fmla="*/ 221 h 2269"/>
                  <a:gd name="T10" fmla="*/ 484 w 1584"/>
                  <a:gd name="T11" fmla="*/ 2269 h 2269"/>
                  <a:gd name="T12" fmla="*/ 623 w 1584"/>
                  <a:gd name="T13" fmla="*/ 2269 h 2269"/>
                  <a:gd name="T14" fmla="*/ 789 w 1584"/>
                  <a:gd name="T15" fmla="*/ 1031 h 2269"/>
                  <a:gd name="T16" fmla="*/ 989 w 1584"/>
                  <a:gd name="T17" fmla="*/ 2262 h 2269"/>
                  <a:gd name="T18" fmla="*/ 1107 w 1584"/>
                  <a:gd name="T19" fmla="*/ 2262 h 2269"/>
                  <a:gd name="T20" fmla="*/ 1107 w 1584"/>
                  <a:gd name="T21" fmla="*/ 235 h 2269"/>
                  <a:gd name="T22" fmla="*/ 1390 w 1584"/>
                  <a:gd name="T23" fmla="*/ 470 h 2269"/>
                  <a:gd name="T24" fmla="*/ 1148 w 1584"/>
                  <a:gd name="T25" fmla="*/ 733 h 2269"/>
                  <a:gd name="T26" fmla="*/ 1148 w 1584"/>
                  <a:gd name="T27" fmla="*/ 872 h 2269"/>
                  <a:gd name="T28" fmla="*/ 1584 w 1584"/>
                  <a:gd name="T29" fmla="*/ 463 h 2269"/>
                  <a:gd name="T30" fmla="*/ 1100 w 1584"/>
                  <a:gd name="T31" fmla="*/ 0 h 2269"/>
                  <a:gd name="T32" fmla="*/ 477 w 1584"/>
                  <a:gd name="T33" fmla="*/ 0 h 2269"/>
                  <a:gd name="T34" fmla="*/ 0 w 1584"/>
                  <a:gd name="T35" fmla="*/ 463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4" h="2269">
                    <a:moveTo>
                      <a:pt x="0" y="463"/>
                    </a:moveTo>
                    <a:lnTo>
                      <a:pt x="436" y="872"/>
                    </a:lnTo>
                    <a:lnTo>
                      <a:pt x="436" y="733"/>
                    </a:lnTo>
                    <a:lnTo>
                      <a:pt x="214" y="477"/>
                    </a:lnTo>
                    <a:lnTo>
                      <a:pt x="484" y="221"/>
                    </a:lnTo>
                    <a:lnTo>
                      <a:pt x="484" y="2269"/>
                    </a:lnTo>
                    <a:lnTo>
                      <a:pt x="623" y="2269"/>
                    </a:lnTo>
                    <a:lnTo>
                      <a:pt x="789" y="1031"/>
                    </a:lnTo>
                    <a:lnTo>
                      <a:pt x="989" y="2262"/>
                    </a:lnTo>
                    <a:lnTo>
                      <a:pt x="1107" y="2262"/>
                    </a:lnTo>
                    <a:lnTo>
                      <a:pt x="1107" y="235"/>
                    </a:lnTo>
                    <a:lnTo>
                      <a:pt x="1390" y="470"/>
                    </a:lnTo>
                    <a:lnTo>
                      <a:pt x="1148" y="733"/>
                    </a:lnTo>
                    <a:lnTo>
                      <a:pt x="1148" y="872"/>
                    </a:lnTo>
                    <a:lnTo>
                      <a:pt x="1584" y="463"/>
                    </a:lnTo>
                    <a:lnTo>
                      <a:pt x="1100" y="0"/>
                    </a:lnTo>
                    <a:lnTo>
                      <a:pt x="477" y="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="" xmlns:a16="http://schemas.microsoft.com/office/drawing/2014/main" id="{EB30A905-CB60-49F0-8174-DC2AE02A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24"/>
                <a:ext cx="422" cy="415"/>
              </a:xfrm>
              <a:custGeom>
                <a:avLst/>
                <a:gdLst>
                  <a:gd name="T0" fmla="*/ 208 w 422"/>
                  <a:gd name="T1" fmla="*/ 415 h 415"/>
                  <a:gd name="T2" fmla="*/ 208 w 422"/>
                  <a:gd name="T3" fmla="*/ 415 h 415"/>
                  <a:gd name="T4" fmla="*/ 256 w 422"/>
                  <a:gd name="T5" fmla="*/ 408 h 415"/>
                  <a:gd name="T6" fmla="*/ 291 w 422"/>
                  <a:gd name="T7" fmla="*/ 401 h 415"/>
                  <a:gd name="T8" fmla="*/ 332 w 422"/>
                  <a:gd name="T9" fmla="*/ 380 h 415"/>
                  <a:gd name="T10" fmla="*/ 360 w 422"/>
                  <a:gd name="T11" fmla="*/ 353 h 415"/>
                  <a:gd name="T12" fmla="*/ 387 w 422"/>
                  <a:gd name="T13" fmla="*/ 325 h 415"/>
                  <a:gd name="T14" fmla="*/ 408 w 422"/>
                  <a:gd name="T15" fmla="*/ 291 h 415"/>
                  <a:gd name="T16" fmla="*/ 415 w 422"/>
                  <a:gd name="T17" fmla="*/ 249 h 415"/>
                  <a:gd name="T18" fmla="*/ 422 w 422"/>
                  <a:gd name="T19" fmla="*/ 208 h 415"/>
                  <a:gd name="T20" fmla="*/ 422 w 422"/>
                  <a:gd name="T21" fmla="*/ 208 h 415"/>
                  <a:gd name="T22" fmla="*/ 415 w 422"/>
                  <a:gd name="T23" fmla="*/ 166 h 415"/>
                  <a:gd name="T24" fmla="*/ 408 w 422"/>
                  <a:gd name="T25" fmla="*/ 125 h 415"/>
                  <a:gd name="T26" fmla="*/ 387 w 422"/>
                  <a:gd name="T27" fmla="*/ 90 h 415"/>
                  <a:gd name="T28" fmla="*/ 360 w 422"/>
                  <a:gd name="T29" fmla="*/ 62 h 415"/>
                  <a:gd name="T30" fmla="*/ 332 w 422"/>
                  <a:gd name="T31" fmla="*/ 35 h 415"/>
                  <a:gd name="T32" fmla="*/ 291 w 422"/>
                  <a:gd name="T33" fmla="*/ 14 h 415"/>
                  <a:gd name="T34" fmla="*/ 256 w 422"/>
                  <a:gd name="T35" fmla="*/ 7 h 415"/>
                  <a:gd name="T36" fmla="*/ 208 w 422"/>
                  <a:gd name="T37" fmla="*/ 0 h 415"/>
                  <a:gd name="T38" fmla="*/ 208 w 422"/>
                  <a:gd name="T39" fmla="*/ 0 h 415"/>
                  <a:gd name="T40" fmla="*/ 166 w 422"/>
                  <a:gd name="T41" fmla="*/ 7 h 415"/>
                  <a:gd name="T42" fmla="*/ 131 w 422"/>
                  <a:gd name="T43" fmla="*/ 14 h 415"/>
                  <a:gd name="T44" fmla="*/ 90 w 422"/>
                  <a:gd name="T45" fmla="*/ 35 h 415"/>
                  <a:gd name="T46" fmla="*/ 62 w 422"/>
                  <a:gd name="T47" fmla="*/ 62 h 415"/>
                  <a:gd name="T48" fmla="*/ 35 w 422"/>
                  <a:gd name="T49" fmla="*/ 90 h 415"/>
                  <a:gd name="T50" fmla="*/ 14 w 422"/>
                  <a:gd name="T51" fmla="*/ 125 h 415"/>
                  <a:gd name="T52" fmla="*/ 7 w 422"/>
                  <a:gd name="T53" fmla="*/ 166 h 415"/>
                  <a:gd name="T54" fmla="*/ 0 w 422"/>
                  <a:gd name="T55" fmla="*/ 208 h 415"/>
                  <a:gd name="T56" fmla="*/ 0 w 422"/>
                  <a:gd name="T57" fmla="*/ 208 h 415"/>
                  <a:gd name="T58" fmla="*/ 7 w 422"/>
                  <a:gd name="T59" fmla="*/ 249 h 415"/>
                  <a:gd name="T60" fmla="*/ 14 w 422"/>
                  <a:gd name="T61" fmla="*/ 291 h 415"/>
                  <a:gd name="T62" fmla="*/ 35 w 422"/>
                  <a:gd name="T63" fmla="*/ 325 h 415"/>
                  <a:gd name="T64" fmla="*/ 62 w 422"/>
                  <a:gd name="T65" fmla="*/ 353 h 415"/>
                  <a:gd name="T66" fmla="*/ 90 w 422"/>
                  <a:gd name="T67" fmla="*/ 380 h 415"/>
                  <a:gd name="T68" fmla="*/ 131 w 422"/>
                  <a:gd name="T69" fmla="*/ 401 h 415"/>
                  <a:gd name="T70" fmla="*/ 166 w 422"/>
                  <a:gd name="T71" fmla="*/ 408 h 415"/>
                  <a:gd name="T72" fmla="*/ 208 w 422"/>
                  <a:gd name="T73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415">
                    <a:moveTo>
                      <a:pt x="208" y="415"/>
                    </a:moveTo>
                    <a:lnTo>
                      <a:pt x="208" y="415"/>
                    </a:lnTo>
                    <a:lnTo>
                      <a:pt x="256" y="408"/>
                    </a:lnTo>
                    <a:lnTo>
                      <a:pt x="291" y="401"/>
                    </a:lnTo>
                    <a:lnTo>
                      <a:pt x="332" y="380"/>
                    </a:lnTo>
                    <a:lnTo>
                      <a:pt x="360" y="353"/>
                    </a:lnTo>
                    <a:lnTo>
                      <a:pt x="387" y="325"/>
                    </a:lnTo>
                    <a:lnTo>
                      <a:pt x="408" y="291"/>
                    </a:lnTo>
                    <a:lnTo>
                      <a:pt x="415" y="249"/>
                    </a:lnTo>
                    <a:lnTo>
                      <a:pt x="422" y="208"/>
                    </a:lnTo>
                    <a:lnTo>
                      <a:pt x="422" y="208"/>
                    </a:lnTo>
                    <a:lnTo>
                      <a:pt x="415" y="166"/>
                    </a:lnTo>
                    <a:lnTo>
                      <a:pt x="408" y="125"/>
                    </a:lnTo>
                    <a:lnTo>
                      <a:pt x="387" y="90"/>
                    </a:lnTo>
                    <a:lnTo>
                      <a:pt x="360" y="62"/>
                    </a:lnTo>
                    <a:lnTo>
                      <a:pt x="332" y="35"/>
                    </a:lnTo>
                    <a:lnTo>
                      <a:pt x="291" y="14"/>
                    </a:lnTo>
                    <a:lnTo>
                      <a:pt x="256" y="7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166" y="7"/>
                    </a:lnTo>
                    <a:lnTo>
                      <a:pt x="131" y="14"/>
                    </a:lnTo>
                    <a:lnTo>
                      <a:pt x="90" y="35"/>
                    </a:lnTo>
                    <a:lnTo>
                      <a:pt x="62" y="62"/>
                    </a:lnTo>
                    <a:lnTo>
                      <a:pt x="35" y="90"/>
                    </a:lnTo>
                    <a:lnTo>
                      <a:pt x="14" y="125"/>
                    </a:lnTo>
                    <a:lnTo>
                      <a:pt x="7" y="16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7" y="249"/>
                    </a:lnTo>
                    <a:lnTo>
                      <a:pt x="14" y="291"/>
                    </a:lnTo>
                    <a:lnTo>
                      <a:pt x="35" y="325"/>
                    </a:lnTo>
                    <a:lnTo>
                      <a:pt x="62" y="353"/>
                    </a:lnTo>
                    <a:lnTo>
                      <a:pt x="90" y="380"/>
                    </a:lnTo>
                    <a:lnTo>
                      <a:pt x="131" y="401"/>
                    </a:lnTo>
                    <a:lnTo>
                      <a:pt x="166" y="408"/>
                    </a:lnTo>
                    <a:lnTo>
                      <a:pt x="208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="" xmlns:a16="http://schemas.microsoft.com/office/drawing/2014/main" id="{D008D3EA-BF0B-4CCE-8FC0-2F7515BA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24"/>
                <a:ext cx="422" cy="415"/>
              </a:xfrm>
              <a:custGeom>
                <a:avLst/>
                <a:gdLst>
                  <a:gd name="T0" fmla="*/ 208 w 422"/>
                  <a:gd name="T1" fmla="*/ 415 h 415"/>
                  <a:gd name="T2" fmla="*/ 208 w 422"/>
                  <a:gd name="T3" fmla="*/ 415 h 415"/>
                  <a:gd name="T4" fmla="*/ 256 w 422"/>
                  <a:gd name="T5" fmla="*/ 408 h 415"/>
                  <a:gd name="T6" fmla="*/ 291 w 422"/>
                  <a:gd name="T7" fmla="*/ 401 h 415"/>
                  <a:gd name="T8" fmla="*/ 332 w 422"/>
                  <a:gd name="T9" fmla="*/ 380 h 415"/>
                  <a:gd name="T10" fmla="*/ 360 w 422"/>
                  <a:gd name="T11" fmla="*/ 353 h 415"/>
                  <a:gd name="T12" fmla="*/ 387 w 422"/>
                  <a:gd name="T13" fmla="*/ 325 h 415"/>
                  <a:gd name="T14" fmla="*/ 408 w 422"/>
                  <a:gd name="T15" fmla="*/ 291 h 415"/>
                  <a:gd name="T16" fmla="*/ 415 w 422"/>
                  <a:gd name="T17" fmla="*/ 249 h 415"/>
                  <a:gd name="T18" fmla="*/ 422 w 422"/>
                  <a:gd name="T19" fmla="*/ 208 h 415"/>
                  <a:gd name="T20" fmla="*/ 422 w 422"/>
                  <a:gd name="T21" fmla="*/ 208 h 415"/>
                  <a:gd name="T22" fmla="*/ 415 w 422"/>
                  <a:gd name="T23" fmla="*/ 166 h 415"/>
                  <a:gd name="T24" fmla="*/ 408 w 422"/>
                  <a:gd name="T25" fmla="*/ 125 h 415"/>
                  <a:gd name="T26" fmla="*/ 387 w 422"/>
                  <a:gd name="T27" fmla="*/ 90 h 415"/>
                  <a:gd name="T28" fmla="*/ 360 w 422"/>
                  <a:gd name="T29" fmla="*/ 62 h 415"/>
                  <a:gd name="T30" fmla="*/ 332 w 422"/>
                  <a:gd name="T31" fmla="*/ 35 h 415"/>
                  <a:gd name="T32" fmla="*/ 291 w 422"/>
                  <a:gd name="T33" fmla="*/ 14 h 415"/>
                  <a:gd name="T34" fmla="*/ 256 w 422"/>
                  <a:gd name="T35" fmla="*/ 7 h 415"/>
                  <a:gd name="T36" fmla="*/ 208 w 422"/>
                  <a:gd name="T37" fmla="*/ 0 h 415"/>
                  <a:gd name="T38" fmla="*/ 208 w 422"/>
                  <a:gd name="T39" fmla="*/ 0 h 415"/>
                  <a:gd name="T40" fmla="*/ 166 w 422"/>
                  <a:gd name="T41" fmla="*/ 7 h 415"/>
                  <a:gd name="T42" fmla="*/ 131 w 422"/>
                  <a:gd name="T43" fmla="*/ 14 h 415"/>
                  <a:gd name="T44" fmla="*/ 90 w 422"/>
                  <a:gd name="T45" fmla="*/ 35 h 415"/>
                  <a:gd name="T46" fmla="*/ 62 w 422"/>
                  <a:gd name="T47" fmla="*/ 62 h 415"/>
                  <a:gd name="T48" fmla="*/ 35 w 422"/>
                  <a:gd name="T49" fmla="*/ 90 h 415"/>
                  <a:gd name="T50" fmla="*/ 14 w 422"/>
                  <a:gd name="T51" fmla="*/ 125 h 415"/>
                  <a:gd name="T52" fmla="*/ 7 w 422"/>
                  <a:gd name="T53" fmla="*/ 166 h 415"/>
                  <a:gd name="T54" fmla="*/ 0 w 422"/>
                  <a:gd name="T55" fmla="*/ 208 h 415"/>
                  <a:gd name="T56" fmla="*/ 0 w 422"/>
                  <a:gd name="T57" fmla="*/ 208 h 415"/>
                  <a:gd name="T58" fmla="*/ 7 w 422"/>
                  <a:gd name="T59" fmla="*/ 249 h 415"/>
                  <a:gd name="T60" fmla="*/ 14 w 422"/>
                  <a:gd name="T61" fmla="*/ 291 h 415"/>
                  <a:gd name="T62" fmla="*/ 35 w 422"/>
                  <a:gd name="T63" fmla="*/ 325 h 415"/>
                  <a:gd name="T64" fmla="*/ 62 w 422"/>
                  <a:gd name="T65" fmla="*/ 353 h 415"/>
                  <a:gd name="T66" fmla="*/ 90 w 422"/>
                  <a:gd name="T67" fmla="*/ 380 h 415"/>
                  <a:gd name="T68" fmla="*/ 131 w 422"/>
                  <a:gd name="T69" fmla="*/ 401 h 415"/>
                  <a:gd name="T70" fmla="*/ 166 w 422"/>
                  <a:gd name="T71" fmla="*/ 408 h 415"/>
                  <a:gd name="T72" fmla="*/ 208 w 422"/>
                  <a:gd name="T73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415">
                    <a:moveTo>
                      <a:pt x="208" y="415"/>
                    </a:moveTo>
                    <a:lnTo>
                      <a:pt x="208" y="415"/>
                    </a:lnTo>
                    <a:lnTo>
                      <a:pt x="256" y="408"/>
                    </a:lnTo>
                    <a:lnTo>
                      <a:pt x="291" y="401"/>
                    </a:lnTo>
                    <a:lnTo>
                      <a:pt x="332" y="380"/>
                    </a:lnTo>
                    <a:lnTo>
                      <a:pt x="360" y="353"/>
                    </a:lnTo>
                    <a:lnTo>
                      <a:pt x="387" y="325"/>
                    </a:lnTo>
                    <a:lnTo>
                      <a:pt x="408" y="291"/>
                    </a:lnTo>
                    <a:lnTo>
                      <a:pt x="415" y="249"/>
                    </a:lnTo>
                    <a:lnTo>
                      <a:pt x="422" y="208"/>
                    </a:lnTo>
                    <a:lnTo>
                      <a:pt x="422" y="208"/>
                    </a:lnTo>
                    <a:lnTo>
                      <a:pt x="415" y="166"/>
                    </a:lnTo>
                    <a:lnTo>
                      <a:pt x="408" y="125"/>
                    </a:lnTo>
                    <a:lnTo>
                      <a:pt x="387" y="90"/>
                    </a:lnTo>
                    <a:lnTo>
                      <a:pt x="360" y="62"/>
                    </a:lnTo>
                    <a:lnTo>
                      <a:pt x="332" y="35"/>
                    </a:lnTo>
                    <a:lnTo>
                      <a:pt x="291" y="14"/>
                    </a:lnTo>
                    <a:lnTo>
                      <a:pt x="256" y="7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166" y="7"/>
                    </a:lnTo>
                    <a:lnTo>
                      <a:pt x="131" y="14"/>
                    </a:lnTo>
                    <a:lnTo>
                      <a:pt x="90" y="35"/>
                    </a:lnTo>
                    <a:lnTo>
                      <a:pt x="62" y="62"/>
                    </a:lnTo>
                    <a:lnTo>
                      <a:pt x="35" y="90"/>
                    </a:lnTo>
                    <a:lnTo>
                      <a:pt x="14" y="125"/>
                    </a:lnTo>
                    <a:lnTo>
                      <a:pt x="7" y="16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7" y="249"/>
                    </a:lnTo>
                    <a:lnTo>
                      <a:pt x="14" y="291"/>
                    </a:lnTo>
                    <a:lnTo>
                      <a:pt x="35" y="325"/>
                    </a:lnTo>
                    <a:lnTo>
                      <a:pt x="62" y="353"/>
                    </a:lnTo>
                    <a:lnTo>
                      <a:pt x="90" y="380"/>
                    </a:lnTo>
                    <a:lnTo>
                      <a:pt x="131" y="401"/>
                    </a:lnTo>
                    <a:lnTo>
                      <a:pt x="166" y="408"/>
                    </a:lnTo>
                    <a:lnTo>
                      <a:pt x="208" y="4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그룹 71">
            <a:extLst>
              <a:ext uri="{FF2B5EF4-FFF2-40B4-BE49-F238E27FC236}">
                <a16:creationId xmlns="" xmlns:a16="http://schemas.microsoft.com/office/drawing/2014/main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5" name="직사각형 54">
              <a:extLst>
                <a:ext uri="{FF2B5EF4-FFF2-40B4-BE49-F238E27FC236}">
                  <a16:creationId xmlns="" xmlns:a16="http://schemas.microsoft.com/office/drawing/2014/main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CCC2750-CCFA-468E-8BF3-90E3F43F5E2F}"/>
                </a:ext>
              </a:extLst>
            </p:cNvPr>
            <p:cNvSpPr txBox="1"/>
            <p:nvPr/>
          </p:nvSpPr>
          <p:spPr>
            <a:xfrm>
              <a:off x="292648" y="26028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제정 목적 및 적용대상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적용 대상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sp>
          <p:nvSpPr>
            <p:cNvPr id="57" name="직각 삼각형 56">
              <a:extLst>
                <a:ext uri="{FF2B5EF4-FFF2-40B4-BE49-F238E27FC236}">
                  <a16:creationId xmlns="" xmlns:a16="http://schemas.microsoft.com/office/drawing/2014/main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8" name="직각 삼각형 57">
              <a:extLst>
                <a:ext uri="{FF2B5EF4-FFF2-40B4-BE49-F238E27FC236}">
                  <a16:creationId xmlns="" xmlns:a16="http://schemas.microsoft.com/office/drawing/2014/main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="" xmlns:a16="http://schemas.microsoft.com/office/drawing/2014/main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78">
              <a:extLst>
                <a:ext uri="{FF2B5EF4-FFF2-40B4-BE49-F238E27FC236}">
                  <a16:creationId xmlns="" xmlns:a16="http://schemas.microsoft.com/office/drawing/2014/main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="" xmlns:a16="http://schemas.microsoft.com/office/drawing/2014/main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693963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>
            <a:extLst>
              <a:ext uri="{FF2B5EF4-FFF2-40B4-BE49-F238E27FC236}">
                <a16:creationId xmlns="" xmlns:a16="http://schemas.microsoft.com/office/drawing/2014/main" id="{19DE3A3D-529C-49C1-86F8-8EF6AB0E5547}"/>
              </a:ext>
            </a:extLst>
          </p:cNvPr>
          <p:cNvGrpSpPr/>
          <p:nvPr/>
        </p:nvGrpSpPr>
        <p:grpSpPr>
          <a:xfrm>
            <a:off x="468313" y="1418088"/>
            <a:ext cx="8207375" cy="575311"/>
            <a:chOff x="468313" y="1592263"/>
            <a:chExt cx="8207375" cy="575311"/>
          </a:xfrm>
        </p:grpSpPr>
        <p:sp>
          <p:nvSpPr>
            <p:cNvPr id="40" name="사각형: 둥근 모서리 30">
              <a:extLst>
                <a:ext uri="{FF2B5EF4-FFF2-40B4-BE49-F238E27FC236}">
                  <a16:creationId xmlns="" xmlns:a16="http://schemas.microsoft.com/office/drawing/2014/main" id="{6FB87C64-7D12-4C09-9E8A-0B0C1A4B40DE}"/>
                </a:ext>
              </a:extLst>
            </p:cNvPr>
            <p:cNvSpPr/>
            <p:nvPr/>
          </p:nvSpPr>
          <p:spPr>
            <a:xfrm>
              <a:off x="468313" y="1592263"/>
              <a:ext cx="8207375" cy="575311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sx="98000" sy="98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chemeClr val="bg1">
                    <a:lumMod val="75000"/>
                  </a:schemeClr>
                </a:buClr>
                <a:buFont typeface="+mj-lt"/>
                <a:buAutoNum type="arabicPeriod"/>
              </a:pPr>
              <a:r>
                <a:rPr lang="en-US" altLang="ko-KR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AB092CAC-7648-4CF8-B4AF-4EB7212B4636}"/>
                </a:ext>
              </a:extLst>
            </p:cNvPr>
            <p:cNvSpPr/>
            <p:nvPr/>
          </p:nvSpPr>
          <p:spPr>
            <a:xfrm>
              <a:off x="1045846" y="1695252"/>
              <a:ext cx="6993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기준에서 정한 절차와 방법</a:t>
              </a:r>
              <a:r>
                <a:rPr lang="ko-KR" altLang="en-US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에 따른 특정 행위 요구</a:t>
              </a:r>
            </a:p>
          </p:txBody>
        </p:sp>
      </p:grpSp>
      <p:grpSp>
        <p:nvGrpSpPr>
          <p:cNvPr id="3" name="그룹 34"/>
          <p:cNvGrpSpPr/>
          <p:nvPr/>
        </p:nvGrpSpPr>
        <p:grpSpPr>
          <a:xfrm>
            <a:off x="468313" y="1418087"/>
            <a:ext cx="8207375" cy="818923"/>
            <a:chOff x="468313" y="1592263"/>
            <a:chExt cx="8207375" cy="490543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59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</a:t>
              </a: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973276" y="1730168"/>
              <a:ext cx="6993253" cy="2212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법령에 따라 설치된 각종 위원회의 위원 중 공직자가 아닌 위원</a:t>
              </a:r>
              <a:endParaRPr lang="ko-KR" altLang="en-US" b="1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</p:grpSp>
      <p:grpSp>
        <p:nvGrpSpPr>
          <p:cNvPr id="4" name="그룹 34"/>
          <p:cNvGrpSpPr/>
          <p:nvPr/>
        </p:nvGrpSpPr>
        <p:grpSpPr>
          <a:xfrm>
            <a:off x="468313" y="2463114"/>
            <a:ext cx="8207375" cy="818923"/>
            <a:chOff x="468313" y="1592263"/>
            <a:chExt cx="8207375" cy="490543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44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2.</a:t>
              </a: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973275" y="1730168"/>
              <a:ext cx="7700705" cy="2212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buClr>
                  <a:srgbClr val="EEECE1"/>
                </a:buClr>
              </a:pP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법령에 따라 공공기관의 권한을 위임</a:t>
              </a:r>
              <a:r>
                <a:rPr lang="en-US" altLang="ko-KR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·</a:t>
              </a:r>
              <a:r>
                <a:rPr lang="ko-KR" altLang="en-US" b="1" spc="-80" dirty="0" err="1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위탁받은</a:t>
              </a: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 법인</a:t>
              </a:r>
              <a:r>
                <a:rPr lang="en-US" altLang="ko-KR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·</a:t>
              </a: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단체 또는 기관이나 개인</a:t>
              </a:r>
              <a:endParaRPr lang="ko-KR" altLang="en-US" b="1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</p:grpSp>
      <p:grpSp>
        <p:nvGrpSpPr>
          <p:cNvPr id="5" name="그룹 34"/>
          <p:cNvGrpSpPr/>
          <p:nvPr/>
        </p:nvGrpSpPr>
        <p:grpSpPr>
          <a:xfrm>
            <a:off x="468313" y="3512495"/>
            <a:ext cx="8207375" cy="818923"/>
            <a:chOff x="468313" y="1592263"/>
            <a:chExt cx="8207375" cy="490543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57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3.</a:t>
              </a: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973276" y="1730169"/>
              <a:ext cx="7278095" cy="22123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Clr>
                  <a:srgbClr val="EEECE1"/>
                </a:buClr>
              </a:pP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공무를 수행하기 위하여 민간부문에서 공공기관에 파견 나온 사람</a:t>
              </a:r>
              <a:endParaRPr lang="ko-KR" altLang="en-US" b="1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</p:grpSp>
      <p:grpSp>
        <p:nvGrpSpPr>
          <p:cNvPr id="6" name="그룹 34"/>
          <p:cNvGrpSpPr/>
          <p:nvPr/>
        </p:nvGrpSpPr>
        <p:grpSpPr>
          <a:xfrm>
            <a:off x="468313" y="4579295"/>
            <a:ext cx="8207375" cy="818923"/>
            <a:chOff x="468313" y="1592263"/>
            <a:chExt cx="8207375" cy="490543"/>
          </a:xfrm>
          <a:effectLst/>
        </p:grpSpPr>
        <p:sp>
          <p:nvSpPr>
            <p:cNvPr id="72" name="사각형: 둥근 모서리 25"/>
            <p:cNvSpPr/>
            <p:nvPr/>
          </p:nvSpPr>
          <p:spPr>
            <a:xfrm>
              <a:off x="468313" y="1592263"/>
              <a:ext cx="8207375" cy="490543"/>
            </a:xfrm>
            <a:prstGeom prst="roundRect">
              <a:avLst>
                <a:gd name="adj" fmla="val 789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buClr>
                  <a:srgbClr val="C6BF96"/>
                </a:buClr>
              </a:pPr>
              <a:r>
                <a:rPr lang="en-US" altLang="ko-KR" sz="2400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4.</a:t>
              </a:r>
              <a:r>
                <a:rPr lang="en-US" altLang="ko-KR" sz="2400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973276" y="1730168"/>
              <a:ext cx="6993253" cy="221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EEECE1"/>
                </a:buClr>
              </a:pP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법령에 따라 공무상 심의</a:t>
              </a:r>
              <a:r>
                <a:rPr lang="en-US" altLang="ko-KR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·</a:t>
              </a: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평가 등을 하는 개인 또는 법인</a:t>
              </a:r>
              <a:r>
                <a:rPr lang="en-US" altLang="ko-KR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·</a:t>
              </a:r>
              <a:r>
                <a:rPr lang="ko-KR" altLang="en-US" b="1" spc="-8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단체</a:t>
              </a:r>
            </a:p>
          </p:txBody>
        </p:sp>
      </p:grpSp>
      <p:grpSp>
        <p:nvGrpSpPr>
          <p:cNvPr id="7" name="그룹 61">
            <a:extLst>
              <a:ext uri="{FF2B5EF4-FFF2-40B4-BE49-F238E27FC236}">
                <a16:creationId xmlns:a16="http://schemas.microsoft.com/office/drawing/2014/main" xmlns="" id="{AD2C4EB6-F2AB-4387-BCBA-A1ED110A92E4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A61CF8A8-DC85-44AD-A0BD-7BF21436960E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xmlns="" id="{2516E12A-539B-4581-8A0F-E59BE0905B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xmlns="" id="{479BBA6A-7BF8-4FCE-A947-3E5DD05C7A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C12C9060-3A72-4290-A554-3CF672C28D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80">
              <a:extLst>
                <a:ext uri="{FF2B5EF4-FFF2-40B4-BE49-F238E27FC236}">
                  <a16:creationId xmlns:a16="http://schemas.microsoft.com/office/drawing/2014/main" xmlns="" id="{4C882CC4-1B84-4118-8E22-4335FF54694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BCC62CC9-8487-419D-91BF-D739EAEE744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65E80602-B14A-43A7-91E5-2E032983102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27" name="모서리가 둥근 직사각형 21"/>
          <p:cNvSpPr/>
          <p:nvPr/>
        </p:nvSpPr>
        <p:spPr>
          <a:xfrm>
            <a:off x="1" y="5824325"/>
            <a:ext cx="9155126" cy="4095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공무수행사인은 공직자등과 달리 </a:t>
            </a:r>
            <a:r>
              <a:rPr lang="en-US" altLang="ko-KR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‘ </a:t>
            </a:r>
            <a:r>
              <a:rPr lang="ko-KR" altLang="en-US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공무수행에 관하여</a:t>
            </a:r>
            <a:r>
              <a:rPr lang="en-US" altLang="ko-KR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’</a:t>
            </a:r>
            <a:r>
              <a:rPr lang="ko-KR" altLang="en-US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ko-KR" altLang="en-US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부정청탁 및 </a:t>
            </a:r>
            <a:r>
              <a:rPr lang="ko-KR" altLang="en-US" sz="1700" b="1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금품등</a:t>
            </a:r>
            <a:r>
              <a:rPr lang="ko-KR" altLang="en-US" sz="1700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수수 금지 규정 준용</a:t>
            </a:r>
            <a:endParaRPr lang="ko-KR" altLang="en-US" sz="1700" b="1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제정 목적 및 적용대상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공무수행사인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93963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자유형: 도형 126"/>
          <p:cNvSpPr/>
          <p:nvPr/>
        </p:nvSpPr>
        <p:spPr>
          <a:xfrm>
            <a:off x="0" y="0"/>
            <a:ext cx="9144000" cy="819113"/>
          </a:xfrm>
          <a:custGeom>
            <a:avLst/>
            <a:gdLst>
              <a:gd name="connsiteX0" fmla="*/ 9144000 w 9144000"/>
              <a:gd name="connsiteY0" fmla="*/ 0 h 819113"/>
              <a:gd name="connsiteX1" fmla="*/ 0 w 9144000"/>
              <a:gd name="connsiteY1" fmla="*/ 0 h 819113"/>
              <a:gd name="connsiteX2" fmla="*/ 0 w 9144000"/>
              <a:gd name="connsiteY2" fmla="*/ 72428 h 819113"/>
              <a:gd name="connsiteX3" fmla="*/ 8397315 w 9144000"/>
              <a:gd name="connsiteY3" fmla="*/ 72428 h 819113"/>
              <a:gd name="connsiteX4" fmla="*/ 9144000 w 9144000"/>
              <a:gd name="connsiteY4" fmla="*/ 819113 h 819113"/>
              <a:gd name="connsiteX5" fmla="*/ 9144000 w 9144000"/>
              <a:gd name="connsiteY5" fmla="*/ 0 h 8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19113">
                <a:moveTo>
                  <a:pt x="9144000" y="0"/>
                </a:moveTo>
                <a:lnTo>
                  <a:pt x="0" y="0"/>
                </a:lnTo>
                <a:lnTo>
                  <a:pt x="0" y="72428"/>
                </a:lnTo>
                <a:lnTo>
                  <a:pt x="8397315" y="72428"/>
                </a:lnTo>
                <a:cubicBezTo>
                  <a:pt x="8809698" y="72428"/>
                  <a:pt x="9144000" y="406730"/>
                  <a:pt x="9144000" y="819113"/>
                </a:cubicBezTo>
                <a:lnTo>
                  <a:pt x="9144000" y="0"/>
                </a:lnTo>
                <a:close/>
              </a:path>
            </a:pathLst>
          </a:custGeom>
          <a:gradFill>
            <a:gsLst>
              <a:gs pos="24104">
                <a:srgbClr val="14528B"/>
              </a:gs>
              <a:gs pos="0">
                <a:srgbClr val="005674"/>
              </a:gs>
              <a:gs pos="46000">
                <a:srgbClr val="00386F"/>
              </a:gs>
              <a:gs pos="84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8" name="자유형: 도형 127"/>
          <p:cNvSpPr/>
          <p:nvPr/>
        </p:nvSpPr>
        <p:spPr>
          <a:xfrm>
            <a:off x="0" y="0"/>
            <a:ext cx="9144000" cy="1122377"/>
          </a:xfrm>
          <a:custGeom>
            <a:avLst/>
            <a:gdLst>
              <a:gd name="connsiteX0" fmla="*/ 0 w 9144000"/>
              <a:gd name="connsiteY0" fmla="*/ 0 h 1122377"/>
              <a:gd name="connsiteX1" fmla="*/ 9144000 w 9144000"/>
              <a:gd name="connsiteY1" fmla="*/ 0 h 1122377"/>
              <a:gd name="connsiteX2" fmla="*/ 9144000 w 9144000"/>
              <a:gd name="connsiteY2" fmla="*/ 1122377 h 1122377"/>
              <a:gd name="connsiteX3" fmla="*/ 8102586 w 9144000"/>
              <a:gd name="connsiteY3" fmla="*/ 80963 h 1122377"/>
              <a:gd name="connsiteX4" fmla="*/ 6237838 w 9144000"/>
              <a:gd name="connsiteY4" fmla="*/ 80963 h 1122377"/>
              <a:gd name="connsiteX5" fmla="*/ 1041414 w 9144000"/>
              <a:gd name="connsiteY5" fmla="*/ 80963 h 1122377"/>
              <a:gd name="connsiteX6" fmla="*/ 0 w 9144000"/>
              <a:gd name="connsiteY6" fmla="*/ 80963 h 1122377"/>
              <a:gd name="connsiteX7" fmla="*/ 0 w 9144000"/>
              <a:gd name="connsiteY7" fmla="*/ 0 h 11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22377">
                <a:moveTo>
                  <a:pt x="0" y="0"/>
                </a:moveTo>
                <a:lnTo>
                  <a:pt x="9144000" y="0"/>
                </a:lnTo>
                <a:lnTo>
                  <a:pt x="9144000" y="1122377"/>
                </a:lnTo>
                <a:cubicBezTo>
                  <a:pt x="9144000" y="547220"/>
                  <a:pt x="8677743" y="80963"/>
                  <a:pt x="8102586" y="80963"/>
                </a:cubicBezTo>
                <a:lnTo>
                  <a:pt x="6237838" y="80963"/>
                </a:lnTo>
                <a:lnTo>
                  <a:pt x="1041414" y="80963"/>
                </a:lnTo>
                <a:lnTo>
                  <a:pt x="0" y="809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rgbClr val="00386E">
                  <a:lumMod val="85000"/>
                  <a:lumOff val="15000"/>
                </a:srgbClr>
              </a:gs>
              <a:gs pos="65000">
                <a:srgbClr val="00386F"/>
              </a:gs>
              <a:gs pos="100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61319" y="520953"/>
            <a:ext cx="633475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>
            <a:defPPr>
              <a:defRPr lang="ko-KR"/>
            </a:defPPr>
            <a:lvl1pPr lvl="0" latinLnBrk="0">
              <a:defRPr sz="2800" kern="0" spc="-2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ko-KR" altLang="en-US" spc="0">
                <a:solidFill>
                  <a:prstClr val="white"/>
                </a:solidFill>
              </a:rPr>
              <a:t>적용대상</a:t>
            </a:r>
            <a:r>
              <a:rPr lang="en-US" altLang="ko-KR" spc="0"/>
              <a:t> </a:t>
            </a:r>
            <a:r>
              <a:rPr lang="en-US" altLang="ko-KR" sz="2000" spc="0"/>
              <a:t>|</a:t>
            </a:r>
            <a:r>
              <a:rPr lang="en-US" altLang="ko-KR" spc="0"/>
              <a:t> </a:t>
            </a:r>
            <a:r>
              <a:rPr lang="ko-KR" altLang="en-US" sz="2000" b="1" spc="0"/>
              <a:t>공직자등</a:t>
            </a:r>
            <a:r>
              <a:rPr lang="en-US" altLang="ko-KR" sz="2000" b="1" spc="0" dirty="0"/>
              <a:t>, </a:t>
            </a:r>
            <a:r>
              <a:rPr lang="ko-KR" altLang="en-US" sz="2000" b="1" spc="0" dirty="0" err="1"/>
              <a:t>공직자등의</a:t>
            </a:r>
            <a:r>
              <a:rPr lang="ko-KR" altLang="en-US" sz="2000" b="1" spc="0" dirty="0"/>
              <a:t> 배우자</a:t>
            </a:r>
            <a:r>
              <a:rPr lang="en-US" altLang="ko-KR" sz="2000" b="1" spc="0" dirty="0"/>
              <a:t>, </a:t>
            </a:r>
            <a:r>
              <a:rPr lang="ko-KR" altLang="en-US" sz="2000" b="1" spc="0" dirty="0"/>
              <a:t>공무수행사인</a:t>
            </a:r>
            <a:r>
              <a:rPr lang="en-US" altLang="ko-KR" sz="2000" b="1" spc="0" dirty="0"/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EEE6B8"/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457201" y="1733564"/>
            <a:ext cx="8222383" cy="4575161"/>
            <a:chOff x="457201" y="1733564"/>
            <a:chExt cx="8222383" cy="4575161"/>
          </a:xfrm>
        </p:grpSpPr>
        <p:sp>
          <p:nvSpPr>
            <p:cNvPr id="130" name="직사각형 129"/>
            <p:cNvSpPr/>
            <p:nvPr/>
          </p:nvSpPr>
          <p:spPr>
            <a:xfrm>
              <a:off x="457201" y="1733564"/>
              <a:ext cx="8218487" cy="248602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4000" spc="-8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</a:t>
              </a:r>
              <a:endPara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58326" y="4527550"/>
              <a:ext cx="3967018" cy="178117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2800" spc="-15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공직자등의</a:t>
              </a:r>
              <a:endParaRPr lang="en-US" altLang="ko-KR" sz="28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86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lvl="0" algn="ctr">
                <a:defRPr/>
              </a:pPr>
              <a:r>
                <a:rPr kumimoji="0" lang="ko-KR" altLang="en-US" sz="4000" b="0" i="0" u="none" strike="noStrike" kern="1200" cap="none" spc="-15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배우자</a:t>
              </a:r>
              <a:endParaRPr kumimoji="0" lang="ko-KR" alt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4712566" y="4527550"/>
              <a:ext cx="3967018" cy="178117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5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ko-KR" altLang="en-US" sz="4000" spc="-15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공무수행사인</a:t>
              </a:r>
              <a:endParaRPr lang="en-US" altLang="ko-KR" sz="40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457201" y="1733564"/>
              <a:ext cx="8218487" cy="248602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695324" y="192406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공무원</a:t>
              </a:r>
              <a: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공무원으로 </a:t>
              </a: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인정된 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4619626" y="1924064"/>
              <a:ext cx="3819769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공직유관단체</a:t>
              </a:r>
              <a: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br>
                <a:rPr lang="en-US" altLang="ko-KR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공공기관</a:t>
              </a:r>
              <a:r>
                <a:rPr lang="en-US" altLang="ko-KR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695324" y="304801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각급학교 교직원</a:t>
              </a:r>
              <a:endParaRPr lang="en-US" altLang="ko-KR" sz="2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r>
                <a:rPr lang="ko-KR" altLang="en-US" sz="2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학교법인 </a:t>
              </a: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4638674" y="3048014"/>
              <a:ext cx="3810001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524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80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latinLnBrk="0">
                <a:defRPr/>
              </a:pPr>
              <a:r>
                <a:rPr lang="ko-KR" altLang="en-US" sz="24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언론사 임직원</a:t>
              </a:r>
              <a:endPara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lvl="0" algn="ctr" latinLnBrk="0">
                <a:defRPr/>
              </a:pPr>
              <a:endParaRPr lang="en-US" altLang="ko-KR" sz="500" spc="-3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4991" y="0"/>
            <a:ext cx="8713912" cy="6858000"/>
            <a:chOff x="392436" y="490175"/>
            <a:chExt cx="8713912" cy="6858000"/>
          </a:xfrm>
        </p:grpSpPr>
        <p:sp>
          <p:nvSpPr>
            <p:cNvPr id="15" name="사각형: 둥근 모서리 67"/>
            <p:cNvSpPr/>
            <p:nvPr/>
          </p:nvSpPr>
          <p:spPr>
            <a:xfrm>
              <a:off x="392436" y="698987"/>
              <a:ext cx="8713912" cy="6649188"/>
            </a:xfrm>
            <a:prstGeom prst="roundRect">
              <a:avLst>
                <a:gd name="adj" fmla="val 7353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자유형: 도형 42"/>
            <p:cNvSpPr/>
            <p:nvPr/>
          </p:nvSpPr>
          <p:spPr>
            <a:xfrm>
              <a:off x="392436" y="631435"/>
              <a:ext cx="8353425" cy="1058310"/>
            </a:xfrm>
            <a:custGeom>
              <a:avLst/>
              <a:gdLst>
                <a:gd name="connsiteX0" fmla="*/ 380682 w 8353425"/>
                <a:gd name="connsiteY0" fmla="*/ 0 h 1058310"/>
                <a:gd name="connsiteX1" fmla="*/ 7972743 w 8353425"/>
                <a:gd name="connsiteY1" fmla="*/ 0 h 1058310"/>
                <a:gd name="connsiteX2" fmla="*/ 8353425 w 8353425"/>
                <a:gd name="connsiteY2" fmla="*/ 380682 h 1058310"/>
                <a:gd name="connsiteX3" fmla="*/ 8353425 w 8353425"/>
                <a:gd name="connsiteY3" fmla="*/ 524029 h 1058310"/>
                <a:gd name="connsiteX4" fmla="*/ 8353425 w 8353425"/>
                <a:gd name="connsiteY4" fmla="*/ 601908 h 1058310"/>
                <a:gd name="connsiteX5" fmla="*/ 8353425 w 8353425"/>
                <a:gd name="connsiteY5" fmla="*/ 693737 h 1058310"/>
                <a:gd name="connsiteX6" fmla="*/ 8353425 w 8353425"/>
                <a:gd name="connsiteY6" fmla="*/ 745255 h 1058310"/>
                <a:gd name="connsiteX7" fmla="*/ 8353425 w 8353425"/>
                <a:gd name="connsiteY7" fmla="*/ 837084 h 1058310"/>
                <a:gd name="connsiteX8" fmla="*/ 8353425 w 8353425"/>
                <a:gd name="connsiteY8" fmla="*/ 914963 h 1058310"/>
                <a:gd name="connsiteX9" fmla="*/ 8353425 w 8353425"/>
                <a:gd name="connsiteY9" fmla="*/ 1058310 h 1058310"/>
                <a:gd name="connsiteX10" fmla="*/ 0 w 8353425"/>
                <a:gd name="connsiteY10" fmla="*/ 1058310 h 1058310"/>
                <a:gd name="connsiteX11" fmla="*/ 0 w 8353425"/>
                <a:gd name="connsiteY11" fmla="*/ 914963 h 1058310"/>
                <a:gd name="connsiteX12" fmla="*/ 0 w 8353425"/>
                <a:gd name="connsiteY12" fmla="*/ 837084 h 1058310"/>
                <a:gd name="connsiteX13" fmla="*/ 0 w 8353425"/>
                <a:gd name="connsiteY13" fmla="*/ 745255 h 1058310"/>
                <a:gd name="connsiteX14" fmla="*/ 0 w 8353425"/>
                <a:gd name="connsiteY14" fmla="*/ 693737 h 1058310"/>
                <a:gd name="connsiteX15" fmla="*/ 0 w 8353425"/>
                <a:gd name="connsiteY15" fmla="*/ 601908 h 1058310"/>
                <a:gd name="connsiteX16" fmla="*/ 0 w 8353425"/>
                <a:gd name="connsiteY16" fmla="*/ 524029 h 1058310"/>
                <a:gd name="connsiteX17" fmla="*/ 0 w 8353425"/>
                <a:gd name="connsiteY17" fmla="*/ 380682 h 1058310"/>
                <a:gd name="connsiteX18" fmla="*/ 380682 w 8353425"/>
                <a:gd name="connsiteY18" fmla="*/ 0 h 10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53425" h="1058310">
                  <a:moveTo>
                    <a:pt x="380682" y="0"/>
                  </a:moveTo>
                  <a:lnTo>
                    <a:pt x="7972743" y="0"/>
                  </a:lnTo>
                  <a:cubicBezTo>
                    <a:pt x="8182988" y="0"/>
                    <a:pt x="8353425" y="170437"/>
                    <a:pt x="8353425" y="380682"/>
                  </a:cubicBezTo>
                  <a:lnTo>
                    <a:pt x="8353425" y="524029"/>
                  </a:lnTo>
                  <a:lnTo>
                    <a:pt x="8353425" y="601908"/>
                  </a:lnTo>
                  <a:lnTo>
                    <a:pt x="8353425" y="693737"/>
                  </a:lnTo>
                  <a:lnTo>
                    <a:pt x="8353425" y="745255"/>
                  </a:lnTo>
                  <a:lnTo>
                    <a:pt x="8353425" y="837084"/>
                  </a:lnTo>
                  <a:lnTo>
                    <a:pt x="8353425" y="914963"/>
                  </a:lnTo>
                  <a:lnTo>
                    <a:pt x="8353425" y="1058310"/>
                  </a:lnTo>
                  <a:lnTo>
                    <a:pt x="0" y="1058310"/>
                  </a:lnTo>
                  <a:lnTo>
                    <a:pt x="0" y="914963"/>
                  </a:lnTo>
                  <a:lnTo>
                    <a:pt x="0" y="837084"/>
                  </a:lnTo>
                  <a:lnTo>
                    <a:pt x="0" y="745255"/>
                  </a:lnTo>
                  <a:lnTo>
                    <a:pt x="0" y="693737"/>
                  </a:lnTo>
                  <a:lnTo>
                    <a:pt x="0" y="601908"/>
                  </a:lnTo>
                  <a:lnTo>
                    <a:pt x="0" y="524029"/>
                  </a:lnTo>
                  <a:lnTo>
                    <a:pt x="0" y="380682"/>
                  </a:lnTo>
                  <a:cubicBezTo>
                    <a:pt x="0" y="170437"/>
                    <a:pt x="170437" y="0"/>
                    <a:pt x="380682" y="0"/>
                  </a:cubicBezTo>
                  <a:close/>
                </a:path>
              </a:pathLst>
            </a:custGeom>
            <a:solidFill>
              <a:srgbClr val="0056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9200" rtlCol="0" anchor="ctr">
              <a:noAutofit/>
            </a:bodyPr>
            <a:lstStyle/>
            <a:p>
              <a:pPr marL="1071563" lvl="0" defTabSz="209550">
                <a:defRPr/>
              </a:pP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제정 목적 및 적용대상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800" b="1" kern="0" spc="-2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itchFamily="50" charset="-127"/>
                  <a:ea typeface="한국야쿠르트 제목용 Bold" pitchFamily="50" charset="-127"/>
                </a:rPr>
                <a:t>구체적 적용대상</a:t>
              </a:r>
              <a:r>
                <a:rPr lang="en-US" altLang="ko-KR" sz="2800" b="1" kern="0" spc="-2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한국야쿠르트 제목용 Bold" pitchFamily="50" charset="-127"/>
                  <a:ea typeface="한국야쿠르트 제목용 Bold" pitchFamily="50" charset="-127"/>
                </a:rPr>
                <a:t>?</a:t>
              </a:r>
              <a:endParaRPr lang="en-US" altLang="ko-KR" sz="2800" b="1" kern="0" spc="-2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한국야쿠르트 제목용 Bold" pitchFamily="50" charset="-127"/>
                <a:ea typeface="한국야쿠르트 제목용 Bold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5941" y="490175"/>
              <a:ext cx="92525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1D6AAF">
                      <a:alpha val="76000"/>
                    </a:srgbClr>
                  </a:solidFill>
                  <a:effectLst>
                    <a:outerShdw blurRad="241300" dist="1143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anose="02030600000101010101" pitchFamily="18" charset="-127"/>
                  <a:ea typeface="HY견명조" panose="02030600000101010101" pitchFamily="18" charset="-127"/>
                  <a:cs typeface="Adobe Hebrew" panose="02040503050201020203" pitchFamily="18" charset="-79"/>
                </a:rPr>
                <a:t>Q</a:t>
              </a:r>
              <a:endParaRPr lang="ko-KR" altLang="en-US" sz="66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1D6AAF">
                    <a:alpha val="76000"/>
                  </a:srgbClr>
                </a:solidFill>
                <a:effectLst>
                  <a:outerShdw blurRad="241300" dist="114300" dir="2700000" algn="tl" rotWithShape="0">
                    <a:prstClr val="black">
                      <a:alpha val="40000"/>
                    </a:prst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  <a:cs typeface="Adobe Hebrew" panose="02040503050201020203" pitchFamily="18" charset="-79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38388"/>
              </p:ext>
            </p:extLst>
          </p:nvPr>
        </p:nvGraphicFramePr>
        <p:xfrm>
          <a:off x="704605" y="1924064"/>
          <a:ext cx="7734791" cy="4381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8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213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공공기관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적용대상 </a:t>
                      </a:r>
                      <a:r>
                        <a:rPr lang="en-US" altLang="ko-KR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O</a:t>
                      </a:r>
                      <a:endParaRPr lang="ko-KR" altLang="en-US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897A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적용대상 </a:t>
                      </a:r>
                      <a:r>
                        <a:rPr lang="en-US" altLang="ko-KR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897A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X</a:t>
                      </a:r>
                      <a:endParaRPr lang="ko-KR" altLang="en-US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897A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2853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행정기관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7972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공직유관</a:t>
                      </a:r>
                      <a:endParaRPr lang="en-US" altLang="ko-KR" sz="1600" strike="noStrike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단체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345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언론사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7431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lang="ko-KR" altLang="en-US" sz="1600" strike="noStrike" spc="-8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학교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ko-KR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3200" indent="-115888" algn="l" defTabSz="914400" rtl="0" eaLnBrk="1" latinLnBrk="0" hangingPunct="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ko-KR" altLang="en-US" sz="1600" strike="noStrike" kern="1200" spc="-8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62B1A809-209E-4F44-8F79-D3EEAC93CA26}"/>
              </a:ext>
            </a:extLst>
          </p:cNvPr>
          <p:cNvSpPr/>
          <p:nvPr/>
        </p:nvSpPr>
        <p:spPr>
          <a:xfrm>
            <a:off x="1952302" y="2629431"/>
            <a:ext cx="2952000" cy="948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임기제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공중보건의사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청원경찰 등 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공무원으로 인정된 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1FF8E6E5-BC2D-4138-A53D-07F819527364}"/>
              </a:ext>
            </a:extLst>
          </p:cNvPr>
          <p:cNvSpPr/>
          <p:nvPr/>
        </p:nvSpPr>
        <p:spPr>
          <a:xfrm>
            <a:off x="5216195" y="2644842"/>
            <a:ext cx="2952000" cy="12772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 근로자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무기계약직근로자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공무원 임용유예자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ko-KR" altLang="en-US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5F559755-249A-46B6-A621-2C1DC81DBF19}"/>
              </a:ext>
            </a:extLst>
          </p:cNvPr>
          <p:cNvSpPr/>
          <p:nvPr/>
        </p:nvSpPr>
        <p:spPr>
          <a:xfrm>
            <a:off x="1952302" y="3571816"/>
            <a:ext cx="2952000" cy="948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비상임 이사</a:t>
            </a:r>
            <a:r>
              <a:rPr lang="en-US" altLang="ko-KR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무기계약직 등 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비정규직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직원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566C8F85-C2AB-4C8C-BD80-8D52CBD15658}"/>
              </a:ext>
            </a:extLst>
          </p:cNvPr>
          <p:cNvSpPr/>
          <p:nvPr/>
        </p:nvSpPr>
        <p:spPr>
          <a:xfrm>
            <a:off x="5216194" y="3606671"/>
            <a:ext cx="3426643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용역업체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직원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공공기관 자회사 임직원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공공기관 지정</a:t>
            </a:r>
            <a:r>
              <a:rPr lang="en-US" altLang="ko-KR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X)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1AB60BCA-0A02-4787-825F-AFE08CADFA35}"/>
              </a:ext>
            </a:extLst>
          </p:cNvPr>
          <p:cNvSpPr/>
          <p:nvPr/>
        </p:nvSpPr>
        <p:spPr>
          <a:xfrm>
            <a:off x="1952302" y="4470100"/>
            <a:ext cx="2952000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인턴기자 등 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단시간근로자</a:t>
            </a:r>
            <a:endParaRPr lang="en-US" altLang="ko-KR" spc="-8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계약직 등 </a:t>
            </a:r>
            <a:r>
              <a:rPr lang="ko-KR" altLang="en-US" spc="-8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비정규직</a:t>
            </a: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임직원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856D87A-C28B-440B-AF30-D5324FFC4A2F}"/>
              </a:ext>
            </a:extLst>
          </p:cNvPr>
          <p:cNvSpPr/>
          <p:nvPr/>
        </p:nvSpPr>
        <p:spPr>
          <a:xfrm>
            <a:off x="5216195" y="4621423"/>
            <a:ext cx="2952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프로그램 외주제작사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F1ED4DC-E9F8-4257-A07D-C102C0CF6238}"/>
              </a:ext>
            </a:extLst>
          </p:cNvPr>
          <p:cNvSpPr/>
          <p:nvPr/>
        </p:nvSpPr>
        <p:spPr>
          <a:xfrm>
            <a:off x="1952302" y="5220051"/>
            <a:ext cx="2952000" cy="9746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학교 채용 운동부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감독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코치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총장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학장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교수 등 교원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기간제 교사</a:t>
            </a:r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유치원 교사</a:t>
            </a:r>
            <a:endParaRPr lang="en-US" altLang="ko-KR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B4219712-8530-4A9D-A739-9EDC0D033BE8}"/>
              </a:ext>
            </a:extLst>
          </p:cNvPr>
          <p:cNvSpPr/>
          <p:nvPr/>
        </p:nvSpPr>
        <p:spPr>
          <a:xfrm>
            <a:off x="5216195" y="5371373"/>
            <a:ext cx="2952000" cy="671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방과후교사</a:t>
            </a:r>
            <a:endParaRPr lang="en-US" altLang="ko-KR" spc="-8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03200" indent="-115888" latinLnBrk="0" hangingPunct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겸임교원</a:t>
            </a:r>
            <a:r>
              <a:rPr lang="en-US" altLang="ko-KR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명예교수</a:t>
            </a:r>
            <a:endParaRPr lang="ko-KR" altLang="en-US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96107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71">
            <a:extLst>
              <a:ext uri="{FF2B5EF4-FFF2-40B4-BE49-F238E27FC236}">
                <a16:creationId xmlns:a16="http://schemas.microsoft.com/office/drawing/2014/main" xmlns="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xmlns="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8">
              <a:extLst>
                <a:ext uri="{FF2B5EF4-FFF2-40B4-BE49-F238E27FC236}">
                  <a16:creationId xmlns:a16="http://schemas.microsoft.com/office/drawing/2014/main" xmlns="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xmlns="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386863" y="1386929"/>
          <a:ext cx="8141677" cy="4119675"/>
        </p:xfrm>
        <a:graphic>
          <a:graphicData uri="http://schemas.openxmlformats.org/drawingml/2006/table">
            <a:tbl>
              <a:tblPr/>
              <a:tblGrid>
                <a:gridCol w="584687"/>
                <a:gridCol w="347296"/>
                <a:gridCol w="7209694"/>
              </a:tblGrid>
              <a:tr h="60579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FFFFFF"/>
                          </a:solidFill>
                          <a:latin typeface="HY각헤드라인M"/>
                        </a:rPr>
                        <a:t>Q</a:t>
                      </a:r>
                      <a:endParaRPr lang="en-US" sz="14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3A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FFFFFF"/>
                        </a:solidFill>
                        <a:latin typeface="HY각헤드라인M"/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 적용대상자인 배우자의 범위</a:t>
                      </a:r>
                      <a:endParaRPr lang="ko-KR" altLang="en-US" sz="1500" b="1" kern="0" spc="0" dirty="0">
                        <a:solidFill>
                          <a:srgbClr val="FFFFFF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29020" marR="29020" marT="38647" marB="386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A392"/>
                    </a:solidFill>
                  </a:tcPr>
                </a:tc>
              </a:tr>
              <a:tr h="10153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 배우자 아닌 다른 가족들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도 청탁금지법 적용대상이 되나요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? 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/>
                      </a:r>
                      <a:b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</a:b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사실혼 관계의 배우자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도 포함되나요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?</a:t>
                      </a:r>
                      <a:endParaRPr lang="ko-KR" altLang="en-US" sz="1500" kern="1200" dirty="0" smtClean="0">
                        <a:solidFill>
                          <a:schemeClr val="tx1"/>
                        </a:solidFill>
                        <a:latin typeface="KoPub돋움체 Light" pitchFamily="18" charset="-127"/>
                        <a:ea typeface="KoPub돋움체 Light" pitchFamily="18" charset="-127"/>
                        <a:cs typeface="+mn-cs"/>
                      </a:endParaRPr>
                    </a:p>
                  </a:txBody>
                  <a:tcPr marL="29020" marR="29020" marT="58039" marB="580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F3"/>
                    </a:solidFill>
                  </a:tcPr>
                </a:tc>
              </a:tr>
              <a:tr h="2025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7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FFFF"/>
                          </a:solidFill>
                          <a:latin typeface="HY각헤드라인M"/>
                        </a:rPr>
                        <a:t>A</a:t>
                      </a:r>
                      <a:endParaRPr lang="en-US" sz="1400" kern="0" spc="0">
                        <a:solidFill>
                          <a:srgbClr val="FFFFFF"/>
                        </a:solidFill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공직자등의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가족 중 배우자만이 청탁금지법 적용대상이 됩니다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base" latinLnBrk="1"/>
                      <a:endParaRPr lang="en-US" altLang="ko-KR" sz="15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1200" spc="-1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kern="120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사실혼 관계의 배우자는 포함되지 않으며 </a:t>
                      </a:r>
                      <a:r>
                        <a:rPr lang="ko-KR" altLang="en-US" sz="1500" b="1" kern="1200" spc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법률혼 배우자만을 의미</a:t>
                      </a:r>
                      <a:r>
                        <a:rPr lang="ko-KR" altLang="en-US" sz="1500" kern="120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합니다</a:t>
                      </a:r>
                      <a:r>
                        <a:rPr lang="en-US" altLang="ko-KR" sz="1500" kern="120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kern="1200" spc="-1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다만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배우자가 아닌 다른 가족에게 </a:t>
                      </a:r>
                      <a:r>
                        <a:rPr lang="ko-KR" altLang="en-US" sz="15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금품등이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제공된 경우에도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공직자등에게</a:t>
                      </a:r>
                      <a:endParaRPr lang="en-US" altLang="ko-KR" sz="1500" b="1" kern="12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1200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금품등을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 전달하기 위한 수단에 불과하다는 등 사정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 있어 </a:t>
                      </a:r>
                      <a:r>
                        <a:rPr lang="ko-KR" altLang="en-US" sz="1500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공직자등이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금품</a:t>
                      </a:r>
                      <a:endParaRPr lang="en-US" altLang="ko-KR" sz="15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등을 받은 것으로 볼 수 있다면 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제재대상</a:t>
                      </a:r>
                      <a:r>
                        <a:rPr lang="ko-KR" altLang="en-US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 될 수 있습니다</a:t>
                      </a:r>
                      <a:r>
                        <a:rPr lang="en-US" altLang="ko-KR" sz="15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5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9020" marR="29020" marT="58039" marB="580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제정 목적 및 적용대상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 질의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(1)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5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71">
            <a:extLst>
              <a:ext uri="{FF2B5EF4-FFF2-40B4-BE49-F238E27FC236}">
                <a16:creationId xmlns:a16="http://schemas.microsoft.com/office/drawing/2014/main" xmlns="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xmlns="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8">
              <a:extLst>
                <a:ext uri="{FF2B5EF4-FFF2-40B4-BE49-F238E27FC236}">
                  <a16:creationId xmlns:a16="http://schemas.microsoft.com/office/drawing/2014/main" xmlns="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xmlns="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386863" y="1386929"/>
          <a:ext cx="8141677" cy="4094105"/>
        </p:xfrm>
        <a:graphic>
          <a:graphicData uri="http://schemas.openxmlformats.org/drawingml/2006/table">
            <a:tbl>
              <a:tblPr/>
              <a:tblGrid>
                <a:gridCol w="584687"/>
                <a:gridCol w="347296"/>
                <a:gridCol w="7209694"/>
              </a:tblGrid>
              <a:tr h="60579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FFFFFF"/>
                          </a:solidFill>
                          <a:latin typeface="HY각헤드라인M"/>
                        </a:rPr>
                        <a:t>Q</a:t>
                      </a:r>
                      <a:endParaRPr lang="en-US" sz="14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3A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FFFFFF"/>
                        </a:solidFill>
                        <a:latin typeface="HY각헤드라인M"/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공공기관의 내규로 설치된 위원회 위원의 ‘공무수행사인’ 인정 여부</a:t>
                      </a:r>
                      <a:endParaRPr lang="ko-KR" altLang="en-US" sz="1500" b="1" kern="0" spc="0" dirty="0">
                        <a:solidFill>
                          <a:srgbClr val="FFFFFF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29020" marR="29020" marT="38647" marB="386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A392"/>
                    </a:solidFill>
                  </a:tcPr>
                </a:tc>
              </a:tr>
              <a:tr h="11692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공공기관에서 업무 수행을 위해 ‘법령’이 아닌 </a:t>
                      </a:r>
                      <a:r>
                        <a:rPr lang="ko-KR" altLang="en-US" sz="1500" b="1" kern="0" spc="4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‘내규’에 의해 위원회를 설치･운영 </a:t>
                      </a: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중</a:t>
                      </a:r>
                      <a:r>
                        <a:rPr lang="ko-KR" altLang="en-US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인데</a:t>
                      </a:r>
                      <a:r>
                        <a:rPr lang="en-US" altLang="ko-KR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이와 같은 위원회에 위촉된 공직자가 아닌 위원은 공무수행사인에 해당하는지요</a:t>
                      </a:r>
                      <a:r>
                        <a:rPr lang="en-US" altLang="ko-KR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?</a:t>
                      </a:r>
                      <a:endParaRPr lang="ko-KR" altLang="en-US" sz="1500" kern="0" spc="2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29020" marR="29020" marT="58039" marB="580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F3"/>
                    </a:solidFill>
                  </a:tcPr>
                </a:tc>
              </a:tr>
              <a:tr h="2025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24581" marB="24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7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FFFF"/>
                          </a:solidFill>
                          <a:latin typeface="HY각헤드라인M"/>
                        </a:rPr>
                        <a:t>A</a:t>
                      </a:r>
                      <a:endParaRPr lang="en-US" sz="1400" kern="0" spc="0">
                        <a:solidFill>
                          <a:srgbClr val="FFFFFF"/>
                        </a:solidFill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49163" marR="49163" marT="96755" marB="967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1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「행정기관 소속 위원회의 설치</a:t>
                      </a:r>
                      <a:r>
                        <a:rPr lang="en-US" altLang="ko-KR" sz="1500" kern="0" spc="-1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·</a:t>
                      </a:r>
                      <a:r>
                        <a:rPr lang="ko-KR" altLang="en-US" sz="1500" kern="0" spc="-1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운영에 관한 법률」 또는 다른 법령에 따라 설치된 </a:t>
                      </a:r>
                      <a:endParaRPr lang="en-US" altLang="ko-KR" sz="1500" kern="0" spc="-10" dirty="0" smtClean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1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각</a:t>
                      </a:r>
                      <a:r>
                        <a:rPr lang="ko-KR" altLang="en-US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종 </a:t>
                      </a:r>
                      <a:r>
                        <a:rPr lang="ko-KR" altLang="en-US" sz="1500" kern="0" spc="3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위원회의 위원 중 공직자가 아닌 위원은 청탁금지법 공무수행사인에 해당합니다</a:t>
                      </a:r>
                      <a:endParaRPr lang="en-US" altLang="ko-KR" sz="1500" kern="0" spc="30" dirty="0" smtClean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5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(</a:t>
                      </a:r>
                      <a:r>
                        <a:rPr lang="ko-KR" altLang="en-US" sz="1500" kern="0" spc="5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청</a:t>
                      </a: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탁금지법 제</a:t>
                      </a:r>
                      <a:r>
                        <a:rPr lang="en-US" altLang="ko-KR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11</a:t>
                      </a: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조제</a:t>
                      </a:r>
                      <a:r>
                        <a:rPr lang="en-US" altLang="ko-KR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1</a:t>
                      </a:r>
                      <a:r>
                        <a:rPr lang="ko-KR" altLang="en-US" sz="1500" kern="0" spc="40" dirty="0" err="1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항제</a:t>
                      </a:r>
                      <a:r>
                        <a:rPr lang="en-US" altLang="ko-KR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1</a:t>
                      </a: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호</a:t>
                      </a:r>
                      <a:r>
                        <a:rPr lang="en-US" altLang="ko-KR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). </a:t>
                      </a: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그러나</a:t>
                      </a:r>
                      <a:r>
                        <a:rPr lang="en-US" altLang="ko-KR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1" kern="0" spc="4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별도의 근거 법령 없이 </a:t>
                      </a:r>
                      <a:r>
                        <a:rPr lang="ko-KR" altLang="en-US" sz="1500" kern="0" spc="4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내규에 의하여 설</a:t>
                      </a:r>
                      <a:r>
                        <a:rPr lang="ko-KR" altLang="en-US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치된 위원회의 위원 중 </a:t>
                      </a:r>
                      <a:endParaRPr lang="en-US" altLang="ko-KR" sz="1500" kern="0" spc="20" dirty="0" smtClean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공직자가 아닌 위원은 </a:t>
                      </a:r>
                      <a:r>
                        <a:rPr lang="ko-KR" altLang="en-US" sz="1500" b="1" kern="0" spc="2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청탁금지법상 공무수행사인에 해당하지 않습니다</a:t>
                      </a:r>
                      <a:r>
                        <a:rPr lang="en-US" altLang="ko-KR" sz="1500" b="1" kern="0" spc="2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</a:t>
                      </a:r>
                      <a:r>
                        <a:rPr lang="en-US" altLang="ko-KR" sz="1500" kern="0" spc="2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 </a:t>
                      </a:r>
                      <a:endParaRPr lang="ko-KR" altLang="en-US" sz="1500" kern="0" spc="2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29020" marR="29020" marT="58039" marB="580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제정 목적 및 적용대상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 질의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5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0" y="0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 flipV="1">
            <a:off x="2636323" y="3987800"/>
            <a:ext cx="4020952" cy="2309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xmlns="" id="{FD723E1F-BD44-49FF-B1B8-D9E9E0264CF2}"/>
              </a:ext>
            </a:extLst>
          </p:cNvPr>
          <p:cNvSpPr/>
          <p:nvPr/>
        </p:nvSpPr>
        <p:spPr>
          <a:xfrm>
            <a:off x="0" y="939507"/>
            <a:ext cx="9144000" cy="1251243"/>
          </a:xfrm>
          <a:prstGeom prst="rect">
            <a:avLst/>
          </a:prstGeom>
          <a:gradFill flip="none" rotWithShape="1">
            <a:gsLst>
              <a:gs pos="90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">
            <a:extLst>
              <a:ext uri="{FF2B5EF4-FFF2-40B4-BE49-F238E27FC236}">
                <a16:creationId xmlns:a16="http://schemas.microsoft.com/office/drawing/2014/main" xmlns="" id="{53B802AA-681B-464E-8539-6E37DCF08136}"/>
              </a:ext>
            </a:extLst>
          </p:cNvPr>
          <p:cNvGrpSpPr/>
          <p:nvPr/>
        </p:nvGrpSpPr>
        <p:grpSpPr>
          <a:xfrm>
            <a:off x="4196623" y="2489199"/>
            <a:ext cx="4557977" cy="3633787"/>
            <a:chOff x="4196623" y="2489199"/>
            <a:chExt cx="4557977" cy="3633787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xmlns="" id="{ED4181E2-098C-45DE-8D6A-9CCC6A7CD458}"/>
                </a:ext>
              </a:extLst>
            </p:cNvPr>
            <p:cNvSpPr/>
            <p:nvPr/>
          </p:nvSpPr>
          <p:spPr>
            <a:xfrm>
              <a:off x="4464050" y="2489199"/>
              <a:ext cx="139700" cy="3633787"/>
            </a:xfrm>
            <a:custGeom>
              <a:avLst/>
              <a:gdLst>
                <a:gd name="connsiteX0" fmla="*/ 139700 w 241300"/>
                <a:gd name="connsiteY0" fmla="*/ 0 h 3638550"/>
                <a:gd name="connsiteX1" fmla="*/ 0 w 241300"/>
                <a:gd name="connsiteY1" fmla="*/ 0 h 3638550"/>
                <a:gd name="connsiteX2" fmla="*/ 0 w 241300"/>
                <a:gd name="connsiteY2" fmla="*/ 3632200 h 3638550"/>
                <a:gd name="connsiteX3" fmla="*/ 171450 w 241300"/>
                <a:gd name="connsiteY3" fmla="*/ 3638550 h 3638550"/>
                <a:gd name="connsiteX4" fmla="*/ 241300 w 241300"/>
                <a:gd name="connsiteY4" fmla="*/ 3638550 h 3638550"/>
                <a:gd name="connsiteX0" fmla="*/ 139700 w 171450"/>
                <a:gd name="connsiteY0" fmla="*/ 0 h 3638550"/>
                <a:gd name="connsiteX1" fmla="*/ 0 w 171450"/>
                <a:gd name="connsiteY1" fmla="*/ 0 h 3638550"/>
                <a:gd name="connsiteX2" fmla="*/ 0 w 171450"/>
                <a:gd name="connsiteY2" fmla="*/ 3632200 h 3638550"/>
                <a:gd name="connsiteX3" fmla="*/ 171450 w 171450"/>
                <a:gd name="connsiteY3" fmla="*/ 3638550 h 3638550"/>
                <a:gd name="connsiteX0" fmla="*/ 139700 w 139700"/>
                <a:gd name="connsiteY0" fmla="*/ 0 h 3633787"/>
                <a:gd name="connsiteX1" fmla="*/ 0 w 139700"/>
                <a:gd name="connsiteY1" fmla="*/ 0 h 3633787"/>
                <a:gd name="connsiteX2" fmla="*/ 0 w 139700"/>
                <a:gd name="connsiteY2" fmla="*/ 3632200 h 3633787"/>
                <a:gd name="connsiteX3" fmla="*/ 123825 w 139700"/>
                <a:gd name="connsiteY3" fmla="*/ 3633787 h 36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3633787">
                  <a:moveTo>
                    <a:pt x="139700" y="0"/>
                  </a:moveTo>
                  <a:lnTo>
                    <a:pt x="0" y="0"/>
                  </a:lnTo>
                  <a:lnTo>
                    <a:pt x="0" y="3632200"/>
                  </a:lnTo>
                  <a:lnTo>
                    <a:pt x="123825" y="3633787"/>
                  </a:lnTo>
                </a:path>
              </a:pathLst>
            </a:custGeom>
            <a:noFill/>
            <a:ln w="19050">
              <a:solidFill>
                <a:srgbClr val="194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64F77F77-EDCA-405A-8268-17AE735FA584}"/>
                </a:ext>
              </a:extLst>
            </p:cNvPr>
            <p:cNvCxnSpPr/>
            <p:nvPr/>
          </p:nvCxnSpPr>
          <p:spPr>
            <a:xfrm flipH="1">
              <a:off x="4196623" y="3484616"/>
              <a:ext cx="263457" cy="0"/>
            </a:xfrm>
            <a:prstGeom prst="line">
              <a:avLst/>
            </a:prstGeom>
            <a:ln w="19050">
              <a:solidFill>
                <a:srgbClr val="194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xmlns="" id="{C6736E2B-B506-4E9E-9811-CCEB0D2D4B4E}"/>
                </a:ext>
              </a:extLst>
            </p:cNvPr>
            <p:cNvSpPr/>
            <p:nvPr/>
          </p:nvSpPr>
          <p:spPr>
            <a:xfrm flipH="1">
              <a:off x="8610600" y="2489199"/>
              <a:ext cx="144000" cy="3633787"/>
            </a:xfrm>
            <a:custGeom>
              <a:avLst/>
              <a:gdLst>
                <a:gd name="connsiteX0" fmla="*/ 139700 w 241300"/>
                <a:gd name="connsiteY0" fmla="*/ 0 h 3638550"/>
                <a:gd name="connsiteX1" fmla="*/ 0 w 241300"/>
                <a:gd name="connsiteY1" fmla="*/ 0 h 3638550"/>
                <a:gd name="connsiteX2" fmla="*/ 0 w 241300"/>
                <a:gd name="connsiteY2" fmla="*/ 3632200 h 3638550"/>
                <a:gd name="connsiteX3" fmla="*/ 171450 w 241300"/>
                <a:gd name="connsiteY3" fmla="*/ 3638550 h 3638550"/>
                <a:gd name="connsiteX4" fmla="*/ 241300 w 241300"/>
                <a:gd name="connsiteY4" fmla="*/ 3638550 h 3638550"/>
                <a:gd name="connsiteX0" fmla="*/ 139700 w 171450"/>
                <a:gd name="connsiteY0" fmla="*/ 0 h 3638550"/>
                <a:gd name="connsiteX1" fmla="*/ 0 w 171450"/>
                <a:gd name="connsiteY1" fmla="*/ 0 h 3638550"/>
                <a:gd name="connsiteX2" fmla="*/ 0 w 171450"/>
                <a:gd name="connsiteY2" fmla="*/ 3632200 h 3638550"/>
                <a:gd name="connsiteX3" fmla="*/ 171450 w 171450"/>
                <a:gd name="connsiteY3" fmla="*/ 3638550 h 3638550"/>
                <a:gd name="connsiteX0" fmla="*/ 139700 w 139700"/>
                <a:gd name="connsiteY0" fmla="*/ 0 h 3633787"/>
                <a:gd name="connsiteX1" fmla="*/ 0 w 139700"/>
                <a:gd name="connsiteY1" fmla="*/ 0 h 3633787"/>
                <a:gd name="connsiteX2" fmla="*/ 0 w 139700"/>
                <a:gd name="connsiteY2" fmla="*/ 3632200 h 3633787"/>
                <a:gd name="connsiteX3" fmla="*/ 123825 w 139700"/>
                <a:gd name="connsiteY3" fmla="*/ 3633787 h 36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3633787">
                  <a:moveTo>
                    <a:pt x="139700" y="0"/>
                  </a:moveTo>
                  <a:lnTo>
                    <a:pt x="0" y="0"/>
                  </a:lnTo>
                  <a:lnTo>
                    <a:pt x="0" y="3632200"/>
                  </a:lnTo>
                  <a:lnTo>
                    <a:pt x="123825" y="3633787"/>
                  </a:lnTo>
                </a:path>
              </a:pathLst>
            </a:custGeom>
            <a:noFill/>
            <a:ln w="19050">
              <a:solidFill>
                <a:srgbClr val="194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48">
            <a:extLst>
              <a:ext uri="{FF2B5EF4-FFF2-40B4-BE49-F238E27FC236}">
                <a16:creationId xmlns:a16="http://schemas.microsoft.com/office/drawing/2014/main" xmlns="" id="{A8FF830F-4D75-4EB6-93DD-47483DE9A94D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03ECC6D4-3672-47FA-9139-051FE3BE67C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D4A6BE0-B9F3-4084-A1BC-A0A1318CBF42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부정청탁의 개념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:a16="http://schemas.microsoft.com/office/drawing/2014/main" xmlns="" id="{68D7B817-9CA9-41EA-BD56-969AECBBF9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:a16="http://schemas.microsoft.com/office/drawing/2014/main" xmlns="" id="{43782DA3-D5F0-4D68-87F1-2AA1FBD509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xmlns="" id="{9D04F2AB-E160-44A7-8E72-39DFFD6A5F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63">
              <a:extLst>
                <a:ext uri="{FF2B5EF4-FFF2-40B4-BE49-F238E27FC236}">
                  <a16:creationId xmlns:a16="http://schemas.microsoft.com/office/drawing/2014/main" xmlns="" id="{1B0F5F97-B6BC-472F-9DB8-35FADA8E84A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xmlns="" id="{80BF8195-B0AF-40DD-B6D2-7AEA2F53833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xmlns="" id="{ACD0D796-790C-412D-AD4C-1959A58CCFE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62234B7-0C5C-41A5-8698-0226F00F8799}"/>
              </a:ext>
            </a:extLst>
          </p:cNvPr>
          <p:cNvSpPr txBox="1"/>
          <p:nvPr/>
        </p:nvSpPr>
        <p:spPr>
          <a:xfrm>
            <a:off x="344313" y="1259396"/>
            <a:ext cx="7971012" cy="6976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buFont typeface="Wingdings" panose="05000000000000000000" pitchFamily="2" charset="2"/>
              <a:buChar char="ü"/>
              <a:defRPr/>
            </a:pPr>
            <a:r>
              <a:rPr lang="ko-KR" altLang="en-US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누구든지 직접 또는 제</a:t>
            </a:r>
            <a:r>
              <a:rPr lang="en-US" altLang="ko-KR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자를 통하여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가지 대상직무</a:t>
            </a:r>
            <a:r>
              <a:rPr lang="ko-KR" altLang="en-US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대해 그 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직무수행  </a:t>
            </a:r>
            <a:r>
              <a:rPr lang="ko-KR" altLang="en-US" b="1" spc="-70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공직자등에게</a:t>
            </a:r>
            <a:r>
              <a:rPr lang="en-US" altLang="ko-KR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285750" indent="-28575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법령을 위반하여 </a:t>
            </a:r>
            <a:r>
              <a:rPr lang="ko-KR" altLang="en-US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지위</a:t>
            </a:r>
            <a:r>
              <a:rPr lang="en-US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·</a:t>
            </a:r>
            <a:r>
              <a:rPr lang="ko-KR" altLang="en-US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권한을 남용하여 처리하도록 하는 행위</a:t>
            </a:r>
            <a:r>
              <a:rPr lang="ko-KR" altLang="en-US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금지하는 것</a:t>
            </a:r>
            <a:endParaRPr lang="ko-KR" altLang="en-US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룹 29">
            <a:extLst>
              <a:ext uri="{FF2B5EF4-FFF2-40B4-BE49-F238E27FC236}">
                <a16:creationId xmlns:a16="http://schemas.microsoft.com/office/drawing/2014/main" xmlns="" id="{3D32C242-5561-4C14-9ABA-6494E231B70C}"/>
              </a:ext>
            </a:extLst>
          </p:cNvPr>
          <p:cNvGrpSpPr/>
          <p:nvPr/>
        </p:nvGrpSpPr>
        <p:grpSpPr>
          <a:xfrm>
            <a:off x="4671058" y="2483910"/>
            <a:ext cx="3863342" cy="3641262"/>
            <a:chOff x="4635066" y="2483910"/>
            <a:chExt cx="3897472" cy="3641262"/>
          </a:xfrm>
        </p:grpSpPr>
        <p:sp>
          <p:nvSpPr>
            <p:cNvPr id="99" name="Rectangle 28">
              <a:extLst>
                <a:ext uri="{FF2B5EF4-FFF2-40B4-BE49-F238E27FC236}">
                  <a16:creationId xmlns:a16="http://schemas.microsoft.com/office/drawing/2014/main" xmlns="" id="{5FC8D9B3-28DC-4121-9459-0142A4994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691" y="3469664"/>
              <a:ext cx="871169" cy="570769"/>
            </a:xfrm>
            <a:prstGeom prst="roundRect">
              <a:avLst/>
            </a:prstGeom>
            <a:solidFill>
              <a:srgbClr val="EEECE1"/>
            </a:solidFill>
            <a:ln>
              <a:noFill/>
            </a:ln>
            <a:effectLst>
              <a:outerShdw blurRad="177800" dist="114300" dir="5400000" sx="92000" sy="92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sz="2000" kern="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1E4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국장</a:t>
              </a:r>
              <a:endParaRPr lang="en-US" altLang="ko-KR" sz="20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1E4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xmlns="" id="{AA05BA10-4820-4DE8-8995-A750EDA3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691" y="4455419"/>
              <a:ext cx="871169" cy="570769"/>
            </a:xfrm>
            <a:prstGeom prst="roundRect">
              <a:avLst/>
            </a:prstGeom>
            <a:solidFill>
              <a:srgbClr val="EEECE1"/>
            </a:solidFill>
            <a:ln>
              <a:noFill/>
            </a:ln>
            <a:effectLst>
              <a:outerShdw blurRad="177800" dist="114300" dir="5400000" sx="92000" sy="92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sz="2000" kern="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1E4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과장</a:t>
              </a:r>
              <a:endParaRPr lang="en-US" altLang="ko-KR" sz="20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1E4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4" name="사각형: 둥근 모서리 73">
              <a:extLst>
                <a:ext uri="{FF2B5EF4-FFF2-40B4-BE49-F238E27FC236}">
                  <a16:creationId xmlns:a16="http://schemas.microsoft.com/office/drawing/2014/main" xmlns="" id="{8216C2CF-740F-44B0-ADDE-5A59F0A5F077}"/>
                </a:ext>
              </a:extLst>
            </p:cNvPr>
            <p:cNvSpPr/>
            <p:nvPr/>
          </p:nvSpPr>
          <p:spPr>
            <a:xfrm>
              <a:off x="4635066" y="3289300"/>
              <a:ext cx="1098419" cy="2006600"/>
            </a:xfrm>
            <a:prstGeom prst="roundRect">
              <a:avLst>
                <a:gd name="adj" fmla="val 14475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8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xmlns="" id="{CD4993E8-5011-4A4D-889D-DE2B4A054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5482600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업무 담당자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xmlns="" id="{B3F8CE0C-F310-4193-AC20-322170A0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3966411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결재선상에 </a:t>
              </a:r>
              <a:r>
                <a:rPr lang="ko-KR" altLang="en-US" b="1" spc="-14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있는 상급자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4" name="Rectangle 6">
              <a:extLst>
                <a:ext uri="{FF2B5EF4-FFF2-40B4-BE49-F238E27FC236}">
                  <a16:creationId xmlns:a16="http://schemas.microsoft.com/office/drawing/2014/main" xmlns="" id="{D76C17FC-E0BD-477C-B3BC-111A9166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539" y="2525338"/>
              <a:ext cx="2442999" cy="60114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/>
              <a:r>
                <a:rPr lang="ko-KR" altLang="en-US" b="1" spc="-14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지휘∙감독권 있는 상급자</a:t>
              </a:r>
              <a:endParaRPr lang="en-US" altLang="ko-KR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6" name="화살표: 오른쪽 81">
              <a:extLst>
                <a:ext uri="{FF2B5EF4-FFF2-40B4-BE49-F238E27FC236}">
                  <a16:creationId xmlns:a16="http://schemas.microsoft.com/office/drawing/2014/main" xmlns="" id="{B054AEEF-977D-4906-97C1-CD3C326BE948}"/>
                </a:ext>
              </a:extLst>
            </p:cNvPr>
            <p:cNvSpPr/>
            <p:nvPr/>
          </p:nvSpPr>
          <p:spPr>
            <a:xfrm>
              <a:off x="5478063" y="5537182"/>
              <a:ext cx="625941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8" name="화살표: 오른쪽 86">
              <a:extLst>
                <a:ext uri="{FF2B5EF4-FFF2-40B4-BE49-F238E27FC236}">
                  <a16:creationId xmlns:a16="http://schemas.microsoft.com/office/drawing/2014/main" xmlns="" id="{B517C8A5-A936-47B2-94BF-105989A7CC18}"/>
                </a:ext>
              </a:extLst>
            </p:cNvPr>
            <p:cNvSpPr/>
            <p:nvPr/>
          </p:nvSpPr>
          <p:spPr>
            <a:xfrm>
              <a:off x="5478063" y="2579920"/>
              <a:ext cx="625941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6" name="화살표: 오른쪽 86">
              <a:extLst>
                <a:ext uri="{FF2B5EF4-FFF2-40B4-BE49-F238E27FC236}">
                  <a16:creationId xmlns:a16="http://schemas.microsoft.com/office/drawing/2014/main" xmlns="" id="{D14BFD11-DB4D-478D-AD78-A1A7B65E6AD3}"/>
                </a:ext>
              </a:extLst>
            </p:cNvPr>
            <p:cNvSpPr/>
            <p:nvPr/>
          </p:nvSpPr>
          <p:spPr>
            <a:xfrm>
              <a:off x="5718522" y="4020993"/>
              <a:ext cx="364970" cy="491981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tx1">
                    <a:lumMod val="41000"/>
                    <a:lumOff val="59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95" name="직선 연결선 94">
              <a:extLst>
                <a:ext uri="{FF2B5EF4-FFF2-40B4-BE49-F238E27FC236}">
                  <a16:creationId xmlns:a16="http://schemas.microsoft.com/office/drawing/2014/main" xmlns="" id="{9439A5D7-2C23-44B6-9954-A27A5E802ACD}"/>
                </a:ext>
              </a:extLst>
            </p:cNvPr>
            <p:cNvCxnSpPr>
              <a:cxnSpLocks/>
            </p:cNvCxnSpPr>
            <p:nvPr/>
          </p:nvCxnSpPr>
          <p:spPr>
            <a:xfrm>
              <a:off x="5184275" y="3167910"/>
              <a:ext cx="0" cy="2273262"/>
            </a:xfrm>
            <a:prstGeom prst="line">
              <a:avLst/>
            </a:prstGeom>
            <a:ln w="13970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19">
              <a:extLst>
                <a:ext uri="{FF2B5EF4-FFF2-40B4-BE49-F238E27FC236}">
                  <a16:creationId xmlns:a16="http://schemas.microsoft.com/office/drawing/2014/main" xmlns="" id="{F30B651B-E044-41D0-A1DF-66639614AFE3}"/>
                </a:ext>
              </a:extLst>
            </p:cNvPr>
            <p:cNvGrpSpPr/>
            <p:nvPr/>
          </p:nvGrpSpPr>
          <p:grpSpPr>
            <a:xfrm>
              <a:off x="4788275" y="2483910"/>
              <a:ext cx="792000" cy="3641262"/>
              <a:chOff x="4788275" y="2483910"/>
              <a:chExt cx="792000" cy="3641262"/>
            </a:xfrm>
          </p:grpSpPr>
          <p:sp>
            <p:nvSpPr>
              <p:cNvPr id="97" name="Rectangle 28">
                <a:extLst>
                  <a:ext uri="{FF2B5EF4-FFF2-40B4-BE49-F238E27FC236}">
                    <a16:creationId xmlns:a16="http://schemas.microsoft.com/office/drawing/2014/main" xmlns="" id="{369832D4-70D9-4134-9C7E-13E763E64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275" y="5441172"/>
                <a:ext cx="792000" cy="68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담당자</a:t>
                </a:r>
                <a:endParaRPr lang="en-US" altLang="ko-KR" sz="16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8" name="Rectangle 28">
                <a:extLst>
                  <a:ext uri="{FF2B5EF4-FFF2-40B4-BE49-F238E27FC236}">
                    <a16:creationId xmlns:a16="http://schemas.microsoft.com/office/drawing/2014/main" xmlns="" id="{B1636D04-916F-4DBA-87DE-E6EAA313E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275" y="2483910"/>
                <a:ext cx="792000" cy="68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6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기관장</a:t>
                </a:r>
                <a:endParaRPr lang="en-US" altLang="ko-KR" sz="16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8" name="그룹 8">
                <a:extLst>
                  <a:ext uri="{FF2B5EF4-FFF2-40B4-BE49-F238E27FC236}">
                    <a16:creationId xmlns:a16="http://schemas.microsoft.com/office/drawing/2014/main" xmlns="" id="{31C32E0E-BA0F-4F0C-8565-F583D61FEF6F}"/>
                  </a:ext>
                </a:extLst>
              </p:cNvPr>
              <p:cNvGrpSpPr/>
              <p:nvPr/>
            </p:nvGrpSpPr>
            <p:grpSpPr>
              <a:xfrm>
                <a:off x="4788275" y="3469664"/>
                <a:ext cx="792000" cy="1669754"/>
                <a:chOff x="4788275" y="3409538"/>
                <a:chExt cx="792000" cy="1669754"/>
              </a:xfrm>
            </p:grpSpPr>
            <p:sp>
              <p:nvSpPr>
                <p:cNvPr id="84" name="Rectangle 28">
                  <a:extLst>
                    <a:ext uri="{FF2B5EF4-FFF2-40B4-BE49-F238E27FC236}">
                      <a16:creationId xmlns:a16="http://schemas.microsoft.com/office/drawing/2014/main" xmlns="" id="{3FB1EC19-3EAF-48A1-AF87-D5EDE41A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8275" y="3409538"/>
                  <a:ext cx="792000" cy="6840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600" b="1" spc="-7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국장</a:t>
                  </a:r>
                  <a:endParaRPr lang="en-US" altLang="ko-KR" sz="1600" b="1" spc="-7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85" name="Rectangle 28">
                  <a:extLst>
                    <a:ext uri="{FF2B5EF4-FFF2-40B4-BE49-F238E27FC236}">
                      <a16:creationId xmlns:a16="http://schemas.microsoft.com/office/drawing/2014/main" xmlns="" id="{96D8A67D-376E-4637-809E-134118C96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8275" y="4395292"/>
                  <a:ext cx="792000" cy="6840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600" b="1" spc="-7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과장</a:t>
                  </a:r>
                  <a:endParaRPr lang="en-US" altLang="ko-KR" sz="1600" b="1" spc="-7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</p:grpSp>
      </p:grpSp>
      <p:grpSp>
        <p:nvGrpSpPr>
          <p:cNvPr id="9" name="그룹 14">
            <a:extLst>
              <a:ext uri="{FF2B5EF4-FFF2-40B4-BE49-F238E27FC236}">
                <a16:creationId xmlns:a16="http://schemas.microsoft.com/office/drawing/2014/main" xmlns="" id="{714D7A61-0AC1-40A2-A7C6-88CEFDC4F56B}"/>
              </a:ext>
            </a:extLst>
          </p:cNvPr>
          <p:cNvGrpSpPr/>
          <p:nvPr/>
        </p:nvGrpSpPr>
        <p:grpSpPr>
          <a:xfrm>
            <a:off x="629861" y="2762884"/>
            <a:ext cx="3698740" cy="3066415"/>
            <a:chOff x="629861" y="3404588"/>
            <a:chExt cx="3698740" cy="3066415"/>
          </a:xfrm>
        </p:grpSpPr>
        <p:sp>
          <p:nvSpPr>
            <p:cNvPr id="73" name="Oval 7">
              <a:extLst>
                <a:ext uri="{FF2B5EF4-FFF2-40B4-BE49-F238E27FC236}">
                  <a16:creationId xmlns:a16="http://schemas.microsoft.com/office/drawing/2014/main" xmlns="" id="{31FF13DD-1881-4A82-B37A-A927DBAE1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601" y="340458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Aft>
                  <a:spcPts val="200"/>
                </a:spcAft>
              </a:pPr>
              <a:r>
                <a:rPr lang="ko-KR" altLang="en-US" sz="2000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직무수행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algn="ctr" latinLnBrk="0">
                <a:spcAft>
                  <a:spcPts val="200"/>
                </a:spcAft>
              </a:pPr>
              <a:r>
                <a:rPr lang="ko-KR" altLang="en-US" sz="2000" b="1" kern="0" spc="-8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공직자등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xmlns="" id="{22E5DB43-35DF-4DBC-A566-26A1CE03C173}"/>
                </a:ext>
              </a:extLst>
            </p:cNvPr>
            <p:cNvCxnSpPr>
              <a:cxnSpLocks/>
              <a:stCxn id="88" idx="6"/>
            </p:cNvCxnSpPr>
            <p:nvPr/>
          </p:nvCxnSpPr>
          <p:spPr>
            <a:xfrm>
              <a:off x="1889861" y="4124587"/>
              <a:ext cx="1062889" cy="0"/>
            </a:xfrm>
            <a:prstGeom prst="straightConnector1">
              <a:avLst/>
            </a:prstGeom>
            <a:noFill/>
            <a:ln w="114300">
              <a:solidFill>
                <a:srgbClr val="F4B183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ADB5AA58-3219-4980-AAF8-2D8EE51FD4D0}"/>
                </a:ext>
              </a:extLst>
            </p:cNvPr>
            <p:cNvSpPr/>
            <p:nvPr/>
          </p:nvSpPr>
          <p:spPr>
            <a:xfrm>
              <a:off x="1873250" y="4813300"/>
              <a:ext cx="1714873" cy="976491"/>
            </a:xfrm>
            <a:custGeom>
              <a:avLst/>
              <a:gdLst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  <a:gd name="connsiteX0" fmla="*/ 0 w 1847850"/>
                <a:gd name="connsiteY0" fmla="*/ 1003300 h 1003300"/>
                <a:gd name="connsiteX1" fmla="*/ 1651000 w 1847850"/>
                <a:gd name="connsiteY1" fmla="*/ 1003300 h 1003300"/>
                <a:gd name="connsiteX2" fmla="*/ 1847850 w 1847850"/>
                <a:gd name="connsiteY2" fmla="*/ 806450 h 1003300"/>
                <a:gd name="connsiteX3" fmla="*/ 1847850 w 1847850"/>
                <a:gd name="connsiteY3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850" h="1003300">
                  <a:moveTo>
                    <a:pt x="0" y="1003300"/>
                  </a:moveTo>
                  <a:lnTo>
                    <a:pt x="1651000" y="1003300"/>
                  </a:lnTo>
                  <a:cubicBezTo>
                    <a:pt x="1780117" y="994833"/>
                    <a:pt x="1842558" y="926042"/>
                    <a:pt x="1847850" y="806450"/>
                  </a:cubicBezTo>
                  <a:lnTo>
                    <a:pt x="1847850" y="0"/>
                  </a:lnTo>
                </a:path>
              </a:pathLst>
            </a:custGeom>
            <a:noFill/>
            <a:ln w="114300">
              <a:solidFill>
                <a:srgbClr val="E2F0D9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xmlns="" id="{341BBFC7-2453-4D13-967E-74AA99F99D07}"/>
                </a:ext>
              </a:extLst>
            </p:cNvPr>
            <p:cNvSpPr/>
            <p:nvPr/>
          </p:nvSpPr>
          <p:spPr>
            <a:xfrm>
              <a:off x="629861" y="3494587"/>
              <a:ext cx="1260000" cy="126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2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누구든지</a:t>
              </a:r>
            </a:p>
          </p:txBody>
        </p:sp>
        <p:sp>
          <p:nvSpPr>
            <p:cNvPr id="89" name="사각형: 둥근 모서리 91">
              <a:extLst>
                <a:ext uri="{FF2B5EF4-FFF2-40B4-BE49-F238E27FC236}">
                  <a16:creationId xmlns:a16="http://schemas.microsoft.com/office/drawing/2014/main" xmlns="" id="{89AE46BA-6FF4-4CD0-BBFB-54E75CC09529}"/>
                </a:ext>
              </a:extLst>
            </p:cNvPr>
            <p:cNvSpPr/>
            <p:nvPr/>
          </p:nvSpPr>
          <p:spPr>
            <a:xfrm>
              <a:off x="629861" y="5158565"/>
              <a:ext cx="1260000" cy="12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spcAft>
                  <a:spcPts val="200"/>
                </a:spcAft>
              </a:pP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제</a:t>
              </a:r>
              <a:r>
                <a:rPr lang="en-US" altLang="ko-KR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3</a:t>
              </a:r>
              <a:r>
                <a:rPr lang="ko-KR" altLang="en-US" b="1" kern="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자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xmlns="" id="{3CBA050E-F763-4292-A86E-94EBA76CF03C}"/>
                </a:ext>
              </a:extLst>
            </p:cNvPr>
            <p:cNvSpPr/>
            <p:nvPr/>
          </p:nvSpPr>
          <p:spPr>
            <a:xfrm>
              <a:off x="1677809" y="5256395"/>
              <a:ext cx="1167560" cy="488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8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부정청탁</a:t>
              </a:r>
            </a:p>
          </p:txBody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xmlns="" id="{45BF0549-5958-44CB-B8BB-7B8741B84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9202" y="4298684"/>
              <a:ext cx="521319" cy="521319"/>
            </a:xfrm>
            <a:custGeom>
              <a:avLst/>
              <a:gdLst>
                <a:gd name="T0" fmla="*/ 522 w 716"/>
                <a:gd name="T1" fmla="*/ 458 h 716"/>
                <a:gd name="T2" fmla="*/ 400 w 716"/>
                <a:gd name="T3" fmla="*/ 688 h 716"/>
                <a:gd name="T4" fmla="*/ 390 w 716"/>
                <a:gd name="T5" fmla="*/ 444 h 716"/>
                <a:gd name="T6" fmla="*/ 384 w 716"/>
                <a:gd name="T7" fmla="*/ 432 h 716"/>
                <a:gd name="T8" fmla="*/ 412 w 716"/>
                <a:gd name="T9" fmla="*/ 424 h 716"/>
                <a:gd name="T10" fmla="*/ 440 w 716"/>
                <a:gd name="T11" fmla="*/ 366 h 716"/>
                <a:gd name="T12" fmla="*/ 456 w 716"/>
                <a:gd name="T13" fmla="*/ 340 h 716"/>
                <a:gd name="T14" fmla="*/ 472 w 716"/>
                <a:gd name="T15" fmla="*/ 298 h 716"/>
                <a:gd name="T16" fmla="*/ 476 w 716"/>
                <a:gd name="T17" fmla="*/ 284 h 716"/>
                <a:gd name="T18" fmla="*/ 486 w 716"/>
                <a:gd name="T19" fmla="*/ 280 h 716"/>
                <a:gd name="T20" fmla="*/ 496 w 716"/>
                <a:gd name="T21" fmla="*/ 260 h 716"/>
                <a:gd name="T22" fmla="*/ 500 w 716"/>
                <a:gd name="T23" fmla="*/ 206 h 716"/>
                <a:gd name="T24" fmla="*/ 494 w 716"/>
                <a:gd name="T25" fmla="*/ 196 h 716"/>
                <a:gd name="T26" fmla="*/ 492 w 716"/>
                <a:gd name="T27" fmla="*/ 186 h 716"/>
                <a:gd name="T28" fmla="*/ 494 w 716"/>
                <a:gd name="T29" fmla="*/ 142 h 716"/>
                <a:gd name="T30" fmla="*/ 486 w 716"/>
                <a:gd name="T31" fmla="*/ 110 h 716"/>
                <a:gd name="T32" fmla="*/ 486 w 716"/>
                <a:gd name="T33" fmla="*/ 94 h 716"/>
                <a:gd name="T34" fmla="*/ 476 w 716"/>
                <a:gd name="T35" fmla="*/ 62 h 716"/>
                <a:gd name="T36" fmla="*/ 434 w 716"/>
                <a:gd name="T37" fmla="*/ 22 h 716"/>
                <a:gd name="T38" fmla="*/ 414 w 716"/>
                <a:gd name="T39" fmla="*/ 10 h 716"/>
                <a:gd name="T40" fmla="*/ 356 w 716"/>
                <a:gd name="T41" fmla="*/ 0 h 716"/>
                <a:gd name="T42" fmla="*/ 296 w 716"/>
                <a:gd name="T43" fmla="*/ 12 h 716"/>
                <a:gd name="T44" fmla="*/ 280 w 716"/>
                <a:gd name="T45" fmla="*/ 18 h 716"/>
                <a:gd name="T46" fmla="*/ 256 w 716"/>
                <a:gd name="T47" fmla="*/ 20 h 716"/>
                <a:gd name="T48" fmla="*/ 244 w 716"/>
                <a:gd name="T49" fmla="*/ 38 h 716"/>
                <a:gd name="T50" fmla="*/ 246 w 716"/>
                <a:gd name="T51" fmla="*/ 64 h 716"/>
                <a:gd name="T52" fmla="*/ 238 w 716"/>
                <a:gd name="T53" fmla="*/ 74 h 716"/>
                <a:gd name="T54" fmla="*/ 226 w 716"/>
                <a:gd name="T55" fmla="*/ 118 h 716"/>
                <a:gd name="T56" fmla="*/ 222 w 716"/>
                <a:gd name="T57" fmla="*/ 154 h 716"/>
                <a:gd name="T58" fmla="*/ 226 w 716"/>
                <a:gd name="T59" fmla="*/ 192 h 716"/>
                <a:gd name="T60" fmla="*/ 216 w 716"/>
                <a:gd name="T61" fmla="*/ 206 h 716"/>
                <a:gd name="T62" fmla="*/ 218 w 716"/>
                <a:gd name="T63" fmla="*/ 248 h 716"/>
                <a:gd name="T64" fmla="*/ 228 w 716"/>
                <a:gd name="T65" fmla="*/ 280 h 716"/>
                <a:gd name="T66" fmla="*/ 236 w 716"/>
                <a:gd name="T67" fmla="*/ 284 h 716"/>
                <a:gd name="T68" fmla="*/ 242 w 716"/>
                <a:gd name="T69" fmla="*/ 282 h 716"/>
                <a:gd name="T70" fmla="*/ 254 w 716"/>
                <a:gd name="T71" fmla="*/ 328 h 716"/>
                <a:gd name="T72" fmla="*/ 276 w 716"/>
                <a:gd name="T73" fmla="*/ 366 h 716"/>
                <a:gd name="T74" fmla="*/ 298 w 716"/>
                <a:gd name="T75" fmla="*/ 420 h 716"/>
                <a:gd name="T76" fmla="*/ 334 w 716"/>
                <a:gd name="T77" fmla="*/ 432 h 716"/>
                <a:gd name="T78" fmla="*/ 326 w 716"/>
                <a:gd name="T79" fmla="*/ 444 h 716"/>
                <a:gd name="T80" fmla="*/ 270 w 716"/>
                <a:gd name="T81" fmla="*/ 412 h 716"/>
                <a:gd name="T82" fmla="*/ 192 w 716"/>
                <a:gd name="T83" fmla="*/ 458 h 716"/>
                <a:gd name="T84" fmla="*/ 112 w 716"/>
                <a:gd name="T85" fmla="*/ 500 h 716"/>
                <a:gd name="T86" fmla="*/ 58 w 716"/>
                <a:gd name="T87" fmla="*/ 546 h 716"/>
                <a:gd name="T88" fmla="*/ 24 w 716"/>
                <a:gd name="T89" fmla="*/ 604 h 716"/>
                <a:gd name="T90" fmla="*/ 2 w 716"/>
                <a:gd name="T91" fmla="*/ 688 h 716"/>
                <a:gd name="T92" fmla="*/ 716 w 716"/>
                <a:gd name="T93" fmla="*/ 716 h 716"/>
                <a:gd name="T94" fmla="*/ 698 w 716"/>
                <a:gd name="T95" fmla="*/ 622 h 716"/>
                <a:gd name="T96" fmla="*/ 672 w 716"/>
                <a:gd name="T97" fmla="*/ 566 h 716"/>
                <a:gd name="T98" fmla="*/ 624 w 716"/>
                <a:gd name="T99" fmla="*/ 514 h 716"/>
                <a:gd name="T100" fmla="*/ 582 w 716"/>
                <a:gd name="T101" fmla="*/ 48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716">
                  <a:moveTo>
                    <a:pt x="582" y="488"/>
                  </a:moveTo>
                  <a:lnTo>
                    <a:pt x="582" y="488"/>
                  </a:lnTo>
                  <a:lnTo>
                    <a:pt x="522" y="458"/>
                  </a:lnTo>
                  <a:lnTo>
                    <a:pt x="478" y="432"/>
                  </a:lnTo>
                  <a:lnTo>
                    <a:pt x="444" y="412"/>
                  </a:lnTo>
                  <a:lnTo>
                    <a:pt x="400" y="688"/>
                  </a:lnTo>
                  <a:lnTo>
                    <a:pt x="372" y="484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84" y="432"/>
                  </a:lnTo>
                  <a:lnTo>
                    <a:pt x="384" y="432"/>
                  </a:lnTo>
                  <a:lnTo>
                    <a:pt x="398" y="430"/>
                  </a:lnTo>
                  <a:lnTo>
                    <a:pt x="412" y="424"/>
                  </a:lnTo>
                  <a:lnTo>
                    <a:pt x="426" y="416"/>
                  </a:lnTo>
                  <a:lnTo>
                    <a:pt x="440" y="408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6" y="360"/>
                  </a:lnTo>
                  <a:lnTo>
                    <a:pt x="456" y="340"/>
                  </a:lnTo>
                  <a:lnTo>
                    <a:pt x="462" y="328"/>
                  </a:lnTo>
                  <a:lnTo>
                    <a:pt x="468" y="314"/>
                  </a:lnTo>
                  <a:lnTo>
                    <a:pt x="472" y="298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6" y="284"/>
                  </a:lnTo>
                  <a:lnTo>
                    <a:pt x="480" y="284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8" y="280"/>
                  </a:lnTo>
                  <a:lnTo>
                    <a:pt x="492" y="270"/>
                  </a:lnTo>
                  <a:lnTo>
                    <a:pt x="496" y="260"/>
                  </a:lnTo>
                  <a:lnTo>
                    <a:pt x="498" y="248"/>
                  </a:lnTo>
                  <a:lnTo>
                    <a:pt x="498" y="228"/>
                  </a:lnTo>
                  <a:lnTo>
                    <a:pt x="500" y="206"/>
                  </a:lnTo>
                  <a:lnTo>
                    <a:pt x="500" y="206"/>
                  </a:lnTo>
                  <a:lnTo>
                    <a:pt x="496" y="200"/>
                  </a:lnTo>
                  <a:lnTo>
                    <a:pt x="494" y="196"/>
                  </a:lnTo>
                  <a:lnTo>
                    <a:pt x="490" y="192"/>
                  </a:lnTo>
                  <a:lnTo>
                    <a:pt x="490" y="192"/>
                  </a:lnTo>
                  <a:lnTo>
                    <a:pt x="492" y="186"/>
                  </a:lnTo>
                  <a:lnTo>
                    <a:pt x="494" y="170"/>
                  </a:lnTo>
                  <a:lnTo>
                    <a:pt x="494" y="156"/>
                  </a:lnTo>
                  <a:lnTo>
                    <a:pt x="494" y="142"/>
                  </a:lnTo>
                  <a:lnTo>
                    <a:pt x="492" y="128"/>
                  </a:lnTo>
                  <a:lnTo>
                    <a:pt x="486" y="110"/>
                  </a:lnTo>
                  <a:lnTo>
                    <a:pt x="486" y="110"/>
                  </a:lnTo>
                  <a:lnTo>
                    <a:pt x="486" y="102"/>
                  </a:lnTo>
                  <a:lnTo>
                    <a:pt x="486" y="102"/>
                  </a:lnTo>
                  <a:lnTo>
                    <a:pt x="486" y="94"/>
                  </a:lnTo>
                  <a:lnTo>
                    <a:pt x="486" y="86"/>
                  </a:lnTo>
                  <a:lnTo>
                    <a:pt x="482" y="74"/>
                  </a:lnTo>
                  <a:lnTo>
                    <a:pt x="476" y="62"/>
                  </a:lnTo>
                  <a:lnTo>
                    <a:pt x="466" y="50"/>
                  </a:lnTo>
                  <a:lnTo>
                    <a:pt x="454" y="36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26" y="16"/>
                  </a:lnTo>
                  <a:lnTo>
                    <a:pt x="414" y="10"/>
                  </a:lnTo>
                  <a:lnTo>
                    <a:pt x="400" y="6"/>
                  </a:lnTo>
                  <a:lnTo>
                    <a:pt x="380" y="0"/>
                  </a:lnTo>
                  <a:lnTo>
                    <a:pt x="356" y="0"/>
                  </a:lnTo>
                  <a:lnTo>
                    <a:pt x="328" y="2"/>
                  </a:lnTo>
                  <a:lnTo>
                    <a:pt x="314" y="6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80" y="18"/>
                  </a:lnTo>
                  <a:lnTo>
                    <a:pt x="272" y="20"/>
                  </a:lnTo>
                  <a:lnTo>
                    <a:pt x="264" y="20"/>
                  </a:lnTo>
                  <a:lnTo>
                    <a:pt x="256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4" y="38"/>
                  </a:lnTo>
                  <a:lnTo>
                    <a:pt x="242" y="54"/>
                  </a:lnTo>
                  <a:lnTo>
                    <a:pt x="244" y="60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6"/>
                  </a:lnTo>
                  <a:lnTo>
                    <a:pt x="238" y="74"/>
                  </a:lnTo>
                  <a:lnTo>
                    <a:pt x="232" y="90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2" y="154"/>
                  </a:lnTo>
                  <a:lnTo>
                    <a:pt x="224" y="174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2" y="196"/>
                  </a:lnTo>
                  <a:lnTo>
                    <a:pt x="220" y="200"/>
                  </a:lnTo>
                  <a:lnTo>
                    <a:pt x="216" y="206"/>
                  </a:lnTo>
                  <a:lnTo>
                    <a:pt x="216" y="206"/>
                  </a:lnTo>
                  <a:lnTo>
                    <a:pt x="218" y="228"/>
                  </a:lnTo>
                  <a:lnTo>
                    <a:pt x="218" y="248"/>
                  </a:lnTo>
                  <a:lnTo>
                    <a:pt x="220" y="260"/>
                  </a:lnTo>
                  <a:lnTo>
                    <a:pt x="224" y="270"/>
                  </a:lnTo>
                  <a:lnTo>
                    <a:pt x="228" y="280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36" y="284"/>
                  </a:lnTo>
                  <a:lnTo>
                    <a:pt x="240" y="284"/>
                  </a:lnTo>
                  <a:lnTo>
                    <a:pt x="242" y="282"/>
                  </a:lnTo>
                  <a:lnTo>
                    <a:pt x="242" y="282"/>
                  </a:lnTo>
                  <a:lnTo>
                    <a:pt x="244" y="298"/>
                  </a:lnTo>
                  <a:lnTo>
                    <a:pt x="248" y="314"/>
                  </a:lnTo>
                  <a:lnTo>
                    <a:pt x="254" y="328"/>
                  </a:lnTo>
                  <a:lnTo>
                    <a:pt x="260" y="340"/>
                  </a:lnTo>
                  <a:lnTo>
                    <a:pt x="270" y="360"/>
                  </a:lnTo>
                  <a:lnTo>
                    <a:pt x="276" y="366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98" y="420"/>
                  </a:lnTo>
                  <a:lnTo>
                    <a:pt x="314" y="426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28" y="436"/>
                  </a:lnTo>
                  <a:lnTo>
                    <a:pt x="326" y="440"/>
                  </a:lnTo>
                  <a:lnTo>
                    <a:pt x="326" y="444"/>
                  </a:lnTo>
                  <a:lnTo>
                    <a:pt x="344" y="484"/>
                  </a:lnTo>
                  <a:lnTo>
                    <a:pt x="314" y="692"/>
                  </a:lnTo>
                  <a:lnTo>
                    <a:pt x="270" y="412"/>
                  </a:lnTo>
                  <a:lnTo>
                    <a:pt x="270" y="412"/>
                  </a:lnTo>
                  <a:lnTo>
                    <a:pt x="236" y="434"/>
                  </a:lnTo>
                  <a:lnTo>
                    <a:pt x="192" y="458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12" y="500"/>
                  </a:lnTo>
                  <a:lnTo>
                    <a:pt x="92" y="514"/>
                  </a:lnTo>
                  <a:lnTo>
                    <a:pt x="74" y="530"/>
                  </a:lnTo>
                  <a:lnTo>
                    <a:pt x="58" y="546"/>
                  </a:lnTo>
                  <a:lnTo>
                    <a:pt x="44" y="566"/>
                  </a:lnTo>
                  <a:lnTo>
                    <a:pt x="34" y="584"/>
                  </a:lnTo>
                  <a:lnTo>
                    <a:pt x="24" y="604"/>
                  </a:lnTo>
                  <a:lnTo>
                    <a:pt x="18" y="622"/>
                  </a:lnTo>
                  <a:lnTo>
                    <a:pt x="8" y="658"/>
                  </a:lnTo>
                  <a:lnTo>
                    <a:pt x="2" y="688"/>
                  </a:lnTo>
                  <a:lnTo>
                    <a:pt x="0" y="716"/>
                  </a:lnTo>
                  <a:lnTo>
                    <a:pt x="716" y="716"/>
                  </a:lnTo>
                  <a:lnTo>
                    <a:pt x="716" y="716"/>
                  </a:lnTo>
                  <a:lnTo>
                    <a:pt x="714" y="688"/>
                  </a:lnTo>
                  <a:lnTo>
                    <a:pt x="708" y="658"/>
                  </a:lnTo>
                  <a:lnTo>
                    <a:pt x="698" y="622"/>
                  </a:lnTo>
                  <a:lnTo>
                    <a:pt x="692" y="604"/>
                  </a:lnTo>
                  <a:lnTo>
                    <a:pt x="682" y="584"/>
                  </a:lnTo>
                  <a:lnTo>
                    <a:pt x="672" y="566"/>
                  </a:lnTo>
                  <a:lnTo>
                    <a:pt x="658" y="546"/>
                  </a:lnTo>
                  <a:lnTo>
                    <a:pt x="642" y="530"/>
                  </a:lnTo>
                  <a:lnTo>
                    <a:pt x="624" y="514"/>
                  </a:lnTo>
                  <a:lnTo>
                    <a:pt x="604" y="500"/>
                  </a:lnTo>
                  <a:lnTo>
                    <a:pt x="582" y="488"/>
                  </a:lnTo>
                  <a:lnTo>
                    <a:pt x="582" y="4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0" name="그룹 18">
              <a:extLst>
                <a:ext uri="{FF2B5EF4-FFF2-40B4-BE49-F238E27FC236}">
                  <a16:creationId xmlns:a16="http://schemas.microsoft.com/office/drawing/2014/main" xmlns="" id="{BA8C2E7E-F669-469E-97E6-295013132706}"/>
                </a:ext>
              </a:extLst>
            </p:cNvPr>
            <p:cNvGrpSpPr/>
            <p:nvPr/>
          </p:nvGrpSpPr>
          <p:grpSpPr>
            <a:xfrm>
              <a:off x="822989" y="5949684"/>
              <a:ext cx="873744" cy="521319"/>
              <a:chOff x="822989" y="5994134"/>
              <a:chExt cx="873744" cy="521319"/>
            </a:xfrm>
          </p:grpSpPr>
          <p:sp>
            <p:nvSpPr>
              <p:cNvPr id="109" name="Freeform 5">
                <a:extLst>
                  <a:ext uri="{FF2B5EF4-FFF2-40B4-BE49-F238E27FC236}">
                    <a16:creationId xmlns:a16="http://schemas.microsoft.com/office/drawing/2014/main" xmlns="" id="{E34AC28F-DF7C-48CC-ADFE-0480E30A31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2989" y="5994134"/>
                <a:ext cx="521319" cy="521319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5">
                <a:extLst>
                  <a:ext uri="{FF2B5EF4-FFF2-40B4-BE49-F238E27FC236}">
                    <a16:creationId xmlns:a16="http://schemas.microsoft.com/office/drawing/2014/main" xmlns="" id="{D3EAF7F7-C8A3-401B-BECC-E236E30B9A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5414" y="5994134"/>
                <a:ext cx="521319" cy="521319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1" name="&quot;허용 안 됨&quot; 기호 103">
              <a:extLst>
                <a:ext uri="{FF2B5EF4-FFF2-40B4-BE49-F238E27FC236}">
                  <a16:creationId xmlns:a16="http://schemas.microsoft.com/office/drawing/2014/main" xmlns="" id="{BA3A06DF-AE3D-4D7B-9EC8-AEA4489F184B}"/>
                </a:ext>
              </a:extLst>
            </p:cNvPr>
            <p:cNvSpPr/>
            <p:nvPr/>
          </p:nvSpPr>
          <p:spPr>
            <a:xfrm>
              <a:off x="2086089" y="3949322"/>
              <a:ext cx="351000" cy="350532"/>
            </a:xfrm>
            <a:prstGeom prst="noSmoking">
              <a:avLst>
                <a:gd name="adj" fmla="val 1489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xmlns="" id="{75DA5576-FE5F-43BD-B708-A8A488D8B2B3}"/>
                </a:ext>
              </a:extLst>
            </p:cNvPr>
            <p:cNvSpPr/>
            <p:nvPr/>
          </p:nvSpPr>
          <p:spPr>
            <a:xfrm>
              <a:off x="1677809" y="3499389"/>
              <a:ext cx="1167560" cy="488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직접</a:t>
              </a:r>
              <a:r>
                <a:rPr lang="en-US" altLang="ko-KR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/>
              </a:r>
              <a:br>
                <a:rPr lang="en-US" altLang="ko-KR" sz="1400" b="1" spc="-8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</a:br>
              <a:r>
                <a:rPr lang="ko-KR" altLang="en-US" sz="1400" b="1" spc="-8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itchFamily="50" charset="-127"/>
                  <a:ea typeface="나눔바른고딕" pitchFamily="50" charset="-127"/>
                </a:rPr>
                <a:t>부정청탁</a:t>
              </a:r>
            </a:p>
          </p:txBody>
        </p:sp>
        <p:sp>
          <p:nvSpPr>
            <p:cNvPr id="112" name="&quot;허용 안 됨&quot; 기호 103">
              <a:extLst>
                <a:ext uri="{FF2B5EF4-FFF2-40B4-BE49-F238E27FC236}">
                  <a16:creationId xmlns:a16="http://schemas.microsoft.com/office/drawing/2014/main" xmlns="" id="{ABB0E0F2-4312-4673-BAFB-C738C97D82B8}"/>
                </a:ext>
              </a:extLst>
            </p:cNvPr>
            <p:cNvSpPr/>
            <p:nvPr/>
          </p:nvSpPr>
          <p:spPr>
            <a:xfrm>
              <a:off x="2086089" y="5611434"/>
              <a:ext cx="351000" cy="350532"/>
            </a:xfrm>
            <a:prstGeom prst="noSmoking">
              <a:avLst>
                <a:gd name="adj" fmla="val 1489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4350602-C764-40C0-9EA7-DF26E95B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3967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71">
            <a:extLst>
              <a:ext uri="{FF2B5EF4-FFF2-40B4-BE49-F238E27FC236}">
                <a16:creationId xmlns:a16="http://schemas.microsoft.com/office/drawing/2014/main" xmlns="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xmlns="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8">
              <a:extLst>
                <a:ext uri="{FF2B5EF4-FFF2-40B4-BE49-F238E27FC236}">
                  <a16:creationId xmlns:a16="http://schemas.microsoft.com/office/drawing/2014/main" xmlns="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xmlns="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1758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95722" y="1596815"/>
          <a:ext cx="8032230" cy="3534080"/>
        </p:xfrm>
        <a:graphic>
          <a:graphicData uri="http://schemas.openxmlformats.org/drawingml/2006/table">
            <a:tbl>
              <a:tblPr/>
              <a:tblGrid>
                <a:gridCol w="645307"/>
                <a:gridCol w="393017"/>
                <a:gridCol w="6993906"/>
              </a:tblGrid>
              <a:tr h="417026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 smtClean="0">
                          <a:solidFill>
                            <a:srgbClr val="FFFFFF"/>
                          </a:solidFill>
                          <a:latin typeface="HY각헤드라인M"/>
                        </a:rPr>
                        <a:t>Q</a:t>
                      </a:r>
                      <a:endParaRPr lang="en-US" sz="15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3A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FFFFFF"/>
                        </a:solidFill>
                        <a:latin typeface="HY각헤드라인M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부정청탁의 성립 관련 법령의 의미</a:t>
                      </a:r>
                      <a:endParaRPr lang="ko-KR" altLang="en-US" sz="1500" b="1" kern="0" spc="0" dirty="0">
                        <a:solidFill>
                          <a:srgbClr val="FFFFFF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43098" marB="43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A392"/>
                    </a:solidFill>
                  </a:tcPr>
                </a:tc>
              </a:tr>
              <a:tr h="840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부정청탁은 법령을 위반하여 직무를 처리하도록 하는 경우에 성립하는데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여기서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법령의 범위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는 어디까지인가요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?</a:t>
                      </a:r>
                      <a:endParaRPr lang="ko-KR" altLang="en-US" sz="1500" b="0" kern="0" spc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F3"/>
                    </a:solidFill>
                  </a:tcPr>
                </a:tc>
              </a:tr>
              <a:tr h="2277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20" dirty="0">
                        <a:solidFill>
                          <a:srgbClr val="000000"/>
                        </a:solidFill>
                        <a:latin typeface="KoPub돋움체 Light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12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FFFFFF"/>
                          </a:solidFill>
                          <a:latin typeface="HY각헤드라인M"/>
                        </a:rPr>
                        <a:t>A</a:t>
                      </a:r>
                      <a:endParaRPr lang="en-US" sz="15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부정청탁의 성립요건인 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‘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법령을 위반하여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’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의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법령에는 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‘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법률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대통령령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1" kern="0" spc="0" dirty="0" err="1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국무총리령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1" kern="0" spc="0" dirty="0" err="1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부령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 및 조례 규칙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’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을 포함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하고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부정청탁 대상직무와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직접 관련된 개별 법령 외에  </a:t>
                      </a:r>
                      <a:r>
                        <a:rPr lang="ko-KR" altLang="en-US" sz="1500" b="1" kern="120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「국가공무원법」</a:t>
                      </a:r>
                      <a:r>
                        <a:rPr lang="en-US" altLang="ko-KR" sz="1500" b="1" kern="120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「지방공무원법」</a:t>
                      </a:r>
                      <a:r>
                        <a:rPr lang="en-US" altLang="ko-KR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「형법」</a:t>
                      </a:r>
                      <a:r>
                        <a:rPr lang="en-US" altLang="ko-KR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등의 일반 법령도 포함</a:t>
                      </a:r>
                      <a:r>
                        <a:rPr lang="ko-KR" altLang="en-US" sz="1500" b="0" kern="120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되며</a:t>
                      </a:r>
                      <a:r>
                        <a:rPr lang="en-US" altLang="ko-KR" sz="1500" b="0" kern="120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500" b="1" kern="120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「행정절차법」</a:t>
                      </a:r>
                      <a:r>
                        <a:rPr lang="en-US" altLang="ko-KR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등의 각종 절차법도 포함</a:t>
                      </a:r>
                      <a:r>
                        <a:rPr lang="ko-KR" altLang="en-US" sz="1500" b="0" kern="120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되며</a:t>
                      </a:r>
                      <a:r>
                        <a:rPr lang="en-US" altLang="ko-KR" sz="1500" b="0" kern="120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500" b="0" kern="120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법령의 위임에 따라 또는 그에 근거하여 구체적인 기준을 정한 </a:t>
                      </a:r>
                      <a:r>
                        <a:rPr lang="ko-KR" altLang="en-US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고시</a:t>
                      </a:r>
                      <a:r>
                        <a:rPr lang="en-US" altLang="ko-KR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500" b="1" kern="120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  <a:cs typeface="+mn-cs"/>
                        </a:rPr>
                        <a:t>훈령 등도 포함될 수 있음</a:t>
                      </a:r>
                      <a:endParaRPr lang="ko-KR" altLang="en-US" sz="1500" b="1" kern="0" spc="0" dirty="0">
                        <a:solidFill>
                          <a:srgbClr val="FF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 질의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5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0">
            <a:extLst>
              <a:ext uri="{FF2B5EF4-FFF2-40B4-BE49-F238E27FC236}">
                <a16:creationId xmlns="" xmlns:a16="http://schemas.microsoft.com/office/drawing/2014/main" id="{BF8A835F-91C1-4962-BD37-9459B211A83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94" name="직사각형 93">
              <a:extLst>
                <a:ext uri="{FF2B5EF4-FFF2-40B4-BE49-F238E27FC236}">
                  <a16:creationId xmlns="" xmlns:a16="http://schemas.microsoft.com/office/drawing/2014/main" id="{437016A4-6F7C-486A-9C07-65390C775BA6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0" name="직각 삼각형 99">
              <a:extLst>
                <a:ext uri="{FF2B5EF4-FFF2-40B4-BE49-F238E27FC236}">
                  <a16:creationId xmlns="" xmlns:a16="http://schemas.microsoft.com/office/drawing/2014/main" id="{C753378A-4E47-4CDE-BAAF-76EE3DA077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03" name="직각 삼각형 102">
              <a:extLst>
                <a:ext uri="{FF2B5EF4-FFF2-40B4-BE49-F238E27FC236}">
                  <a16:creationId xmlns="" xmlns:a16="http://schemas.microsoft.com/office/drawing/2014/main" id="{330B280D-35C4-47C8-9ADA-C08E8A16D3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09" name="직선 연결선 108">
              <a:extLst>
                <a:ext uri="{FF2B5EF4-FFF2-40B4-BE49-F238E27FC236}">
                  <a16:creationId xmlns="" xmlns:a16="http://schemas.microsoft.com/office/drawing/2014/main" id="{7F43476D-28F5-4F00-9DE2-35CD17FCB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111">
              <a:extLst>
                <a:ext uri="{FF2B5EF4-FFF2-40B4-BE49-F238E27FC236}">
                  <a16:creationId xmlns="" xmlns:a16="http://schemas.microsoft.com/office/drawing/2014/main" id="{B8710EE4-79D7-45F6-87E8-DD167BAE7BD3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115" name="직사각형 114">
                <a:extLst>
                  <a:ext uri="{FF2B5EF4-FFF2-40B4-BE49-F238E27FC236}">
                    <a16:creationId xmlns="" xmlns:a16="http://schemas.microsoft.com/office/drawing/2014/main" id="{7963FF7F-33A9-404D-817B-D5B4DF7F30F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18" name="직사각형 117">
                <a:extLst>
                  <a:ext uri="{FF2B5EF4-FFF2-40B4-BE49-F238E27FC236}">
                    <a16:creationId xmlns="" xmlns:a16="http://schemas.microsoft.com/office/drawing/2014/main" id="{47B9ECE5-1AA6-42B4-9774-726D3BC6A4F9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77" name="사각형: 둥근 모서리 185">
            <a:extLst>
              <a:ext uri="{FF2B5EF4-FFF2-40B4-BE49-F238E27FC236}">
                <a16:creationId xmlns="" xmlns:a16="http://schemas.microsoft.com/office/drawing/2014/main" id="{35D7BC46-9C0C-4D60-AEB6-94632A86A3BC}"/>
              </a:ext>
            </a:extLst>
          </p:cNvPr>
          <p:cNvSpPr/>
          <p:nvPr/>
        </p:nvSpPr>
        <p:spPr>
          <a:xfrm>
            <a:off x="4746036" y="568273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8" name="사각형: 둥근 모서리 185">
            <a:extLst>
              <a:ext uri="{FF2B5EF4-FFF2-40B4-BE49-F238E27FC236}">
                <a16:creationId xmlns="" xmlns:a16="http://schemas.microsoft.com/office/drawing/2014/main" id="{DBABCC18-C106-4053-B398-BBEC2BF7B5EA}"/>
              </a:ext>
            </a:extLst>
          </p:cNvPr>
          <p:cNvSpPr/>
          <p:nvPr/>
        </p:nvSpPr>
        <p:spPr>
          <a:xfrm>
            <a:off x="441851" y="568273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5" name="사각형: 둥근 모서리 185">
            <a:extLst>
              <a:ext uri="{FF2B5EF4-FFF2-40B4-BE49-F238E27FC236}">
                <a16:creationId xmlns="" xmlns:a16="http://schemas.microsoft.com/office/drawing/2014/main" id="{7C21CA9D-9718-441D-B672-7F0AE13AB9CE}"/>
              </a:ext>
            </a:extLst>
          </p:cNvPr>
          <p:cNvSpPr/>
          <p:nvPr/>
        </p:nvSpPr>
        <p:spPr>
          <a:xfrm>
            <a:off x="4746036" y="496361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6" name="사각형: 둥근 모서리 185">
            <a:extLst>
              <a:ext uri="{FF2B5EF4-FFF2-40B4-BE49-F238E27FC236}">
                <a16:creationId xmlns="" xmlns:a16="http://schemas.microsoft.com/office/drawing/2014/main" id="{3BF2B79B-6886-4621-BA20-31BFE067F164}"/>
              </a:ext>
            </a:extLst>
          </p:cNvPr>
          <p:cNvSpPr/>
          <p:nvPr/>
        </p:nvSpPr>
        <p:spPr>
          <a:xfrm>
            <a:off x="441851" y="4963617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0" name="사각형: 둥근 모서리 185">
            <a:extLst>
              <a:ext uri="{FF2B5EF4-FFF2-40B4-BE49-F238E27FC236}">
                <a16:creationId xmlns="" xmlns:a16="http://schemas.microsoft.com/office/drawing/2014/main" id="{191D060F-340A-4595-8A41-15192D8FB0E8}"/>
              </a:ext>
            </a:extLst>
          </p:cNvPr>
          <p:cNvSpPr/>
          <p:nvPr/>
        </p:nvSpPr>
        <p:spPr>
          <a:xfrm>
            <a:off x="4746036" y="424450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1" name="사각형: 둥근 모서리 185">
            <a:extLst>
              <a:ext uri="{FF2B5EF4-FFF2-40B4-BE49-F238E27FC236}">
                <a16:creationId xmlns="" xmlns:a16="http://schemas.microsoft.com/office/drawing/2014/main" id="{CACC94B1-80E9-4EE7-AFF5-1383BE9CA1C9}"/>
              </a:ext>
            </a:extLst>
          </p:cNvPr>
          <p:cNvSpPr/>
          <p:nvPr/>
        </p:nvSpPr>
        <p:spPr>
          <a:xfrm>
            <a:off x="441851" y="4244504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8" name="사각형: 둥근 모서리 185">
            <a:extLst>
              <a:ext uri="{FF2B5EF4-FFF2-40B4-BE49-F238E27FC236}">
                <a16:creationId xmlns="" xmlns:a16="http://schemas.microsoft.com/office/drawing/2014/main" id="{B63A2470-2D5D-4BDC-9847-88A1CF40772F}"/>
              </a:ext>
            </a:extLst>
          </p:cNvPr>
          <p:cNvSpPr/>
          <p:nvPr/>
        </p:nvSpPr>
        <p:spPr>
          <a:xfrm>
            <a:off x="4746036" y="352539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9" name="사각형: 둥근 모서리 185">
            <a:extLst>
              <a:ext uri="{FF2B5EF4-FFF2-40B4-BE49-F238E27FC236}">
                <a16:creationId xmlns="" xmlns:a16="http://schemas.microsoft.com/office/drawing/2014/main" id="{402AF986-D0BB-443F-A478-D1DF262FB5E0}"/>
              </a:ext>
            </a:extLst>
          </p:cNvPr>
          <p:cNvSpPr/>
          <p:nvPr/>
        </p:nvSpPr>
        <p:spPr>
          <a:xfrm>
            <a:off x="441851" y="3525391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6" name="사각형: 둥근 모서리 185">
            <a:extLst>
              <a:ext uri="{FF2B5EF4-FFF2-40B4-BE49-F238E27FC236}">
                <a16:creationId xmlns="" xmlns:a16="http://schemas.microsoft.com/office/drawing/2014/main" id="{CD67B576-7EA8-4691-9D7F-7CB2C64A3093}"/>
              </a:ext>
            </a:extLst>
          </p:cNvPr>
          <p:cNvSpPr/>
          <p:nvPr/>
        </p:nvSpPr>
        <p:spPr>
          <a:xfrm>
            <a:off x="4746036" y="280627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7" name="사각형: 둥근 모서리 185">
            <a:extLst>
              <a:ext uri="{FF2B5EF4-FFF2-40B4-BE49-F238E27FC236}">
                <a16:creationId xmlns="" xmlns:a16="http://schemas.microsoft.com/office/drawing/2014/main" id="{7545172F-1DCB-4484-8A34-B7440BFCCFC8}"/>
              </a:ext>
            </a:extLst>
          </p:cNvPr>
          <p:cNvSpPr/>
          <p:nvPr/>
        </p:nvSpPr>
        <p:spPr>
          <a:xfrm>
            <a:off x="441851" y="2806278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4" name="사각형: 둥근 모서리 185">
            <a:extLst>
              <a:ext uri="{FF2B5EF4-FFF2-40B4-BE49-F238E27FC236}">
                <a16:creationId xmlns="" xmlns:a16="http://schemas.microsoft.com/office/drawing/2014/main" id="{C52AA8C8-8386-420B-A10E-D0ACC0281978}"/>
              </a:ext>
            </a:extLst>
          </p:cNvPr>
          <p:cNvSpPr/>
          <p:nvPr/>
        </p:nvSpPr>
        <p:spPr>
          <a:xfrm>
            <a:off x="4746036" y="208716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5" name="사각형: 둥근 모서리 185">
            <a:extLst>
              <a:ext uri="{FF2B5EF4-FFF2-40B4-BE49-F238E27FC236}">
                <a16:creationId xmlns="" xmlns:a16="http://schemas.microsoft.com/office/drawing/2014/main" id="{26E7D835-91BD-4A7E-8477-DC6BBDA8FCC4}"/>
              </a:ext>
            </a:extLst>
          </p:cNvPr>
          <p:cNvSpPr/>
          <p:nvPr/>
        </p:nvSpPr>
        <p:spPr>
          <a:xfrm>
            <a:off x="441851" y="2087165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3" name="사각형: 둥근 모서리 185">
            <a:extLst>
              <a:ext uri="{FF2B5EF4-FFF2-40B4-BE49-F238E27FC236}">
                <a16:creationId xmlns="" xmlns:a16="http://schemas.microsoft.com/office/drawing/2014/main" id="{D776FFCB-E450-48B8-8E66-0AF1EB5F40A9}"/>
              </a:ext>
            </a:extLst>
          </p:cNvPr>
          <p:cNvSpPr/>
          <p:nvPr/>
        </p:nvSpPr>
        <p:spPr>
          <a:xfrm>
            <a:off x="4746036" y="136805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2" name="사각형: 둥근 모서리 185">
            <a:extLst>
              <a:ext uri="{FF2B5EF4-FFF2-40B4-BE49-F238E27FC236}">
                <a16:creationId xmlns="" xmlns:a16="http://schemas.microsoft.com/office/drawing/2014/main" id="{FB536EF0-0D22-4C72-8CC6-586DE5F16AE4}"/>
              </a:ext>
            </a:extLst>
          </p:cNvPr>
          <p:cNvSpPr/>
          <p:nvPr/>
        </p:nvSpPr>
        <p:spPr>
          <a:xfrm>
            <a:off x="441851" y="1368052"/>
            <a:ext cx="529700" cy="489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4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9FADC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9FADC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1" name="사각형: 둥근 모서리 185">
            <a:extLst>
              <a:ext uri="{FF2B5EF4-FFF2-40B4-BE49-F238E27FC236}">
                <a16:creationId xmlns="" xmlns:a16="http://schemas.microsoft.com/office/drawing/2014/main" id="{5BCA0C8B-0B8A-4819-8A0C-B30D5326D6EC}"/>
              </a:ext>
            </a:extLst>
          </p:cNvPr>
          <p:cNvSpPr/>
          <p:nvPr/>
        </p:nvSpPr>
        <p:spPr>
          <a:xfrm>
            <a:off x="5266209" y="562146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사건의 수사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재판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형의 집행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처리</a:t>
            </a:r>
          </a:p>
        </p:txBody>
      </p:sp>
      <p:sp>
        <p:nvSpPr>
          <p:cNvPr id="124" name="사각형: 둥근 모서리 185">
            <a:extLst>
              <a:ext uri="{FF2B5EF4-FFF2-40B4-BE49-F238E27FC236}">
                <a16:creationId xmlns="" xmlns:a16="http://schemas.microsoft.com/office/drawing/2014/main" id="{2C337C78-C05D-464D-AFE2-2B6B88CD8915}"/>
              </a:ext>
            </a:extLst>
          </p:cNvPr>
          <p:cNvSpPr/>
          <p:nvPr/>
        </p:nvSpPr>
        <p:spPr>
          <a:xfrm>
            <a:off x="962024" y="562146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행정지도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단속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 결과 조작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묵인 등</a:t>
            </a:r>
          </a:p>
        </p:txBody>
      </p:sp>
      <p:sp>
        <p:nvSpPr>
          <p:cNvPr id="125" name="사각형: 둥근 모서리 185">
            <a:extLst>
              <a:ext uri="{FF2B5EF4-FFF2-40B4-BE49-F238E27FC236}">
                <a16:creationId xmlns="" xmlns:a16="http://schemas.microsoft.com/office/drawing/2014/main" id="{4500F9E6-1C86-40F4-A62B-AEB1520F071E}"/>
              </a:ext>
            </a:extLst>
          </p:cNvPr>
          <p:cNvSpPr/>
          <p:nvPr/>
        </p:nvSpPr>
        <p:spPr>
          <a:xfrm>
            <a:off x="5266209" y="490235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 실시하는 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각종 평가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판정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인정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 조작 등</a:t>
            </a:r>
          </a:p>
        </p:txBody>
      </p:sp>
      <p:sp>
        <p:nvSpPr>
          <p:cNvPr id="127" name="사각형: 둥근 모서리 185">
            <a:extLst>
              <a:ext uri="{FF2B5EF4-FFF2-40B4-BE49-F238E27FC236}">
                <a16:creationId xmlns="" xmlns:a16="http://schemas.microsoft.com/office/drawing/2014/main" id="{4C750651-8C3F-4341-8905-442559C590A8}"/>
              </a:ext>
            </a:extLst>
          </p:cNvPr>
          <p:cNvSpPr/>
          <p:nvPr/>
        </p:nvSpPr>
        <p:spPr>
          <a:xfrm>
            <a:off x="962024" y="4902351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병역판정검사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부대배속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보직부여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병역 관련 업무 처리</a:t>
            </a:r>
          </a:p>
        </p:txBody>
      </p:sp>
      <p:sp>
        <p:nvSpPr>
          <p:cNvPr id="128" name="사각형: 둥근 모서리 185">
            <a:extLst>
              <a:ext uri="{FF2B5EF4-FFF2-40B4-BE49-F238E27FC236}">
                <a16:creationId xmlns="" xmlns:a16="http://schemas.microsoft.com/office/drawing/2014/main" id="{B71903A9-9F0B-472C-BE0D-09BAD46AC502}"/>
              </a:ext>
            </a:extLst>
          </p:cNvPr>
          <p:cNvSpPr/>
          <p:nvPr/>
        </p:nvSpPr>
        <p:spPr>
          <a:xfrm>
            <a:off x="5266209" y="418323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입학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성적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논문심사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처리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조작</a:t>
            </a:r>
          </a:p>
        </p:txBody>
      </p:sp>
      <p:sp>
        <p:nvSpPr>
          <p:cNvPr id="130" name="사각형: 둥근 모서리 185">
            <a:extLst>
              <a:ext uri="{FF2B5EF4-FFF2-40B4-BE49-F238E27FC236}">
                <a16:creationId xmlns="" xmlns:a16="http://schemas.microsoft.com/office/drawing/2014/main" id="{CAA7AA7F-3936-4C11-8C31-8722982282F0}"/>
              </a:ext>
            </a:extLst>
          </p:cNvPr>
          <p:cNvSpPr/>
          <p:nvPr/>
        </p:nvSpPr>
        <p:spPr>
          <a:xfrm>
            <a:off x="962024" y="4183238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 생산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공급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관리하는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재화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용역의 사용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점유 등</a:t>
            </a:r>
          </a:p>
        </p:txBody>
      </p:sp>
      <p:sp>
        <p:nvSpPr>
          <p:cNvPr id="131" name="사각형: 둥근 모서리 185">
            <a:extLst>
              <a:ext uri="{FF2B5EF4-FFF2-40B4-BE49-F238E27FC236}">
                <a16:creationId xmlns="" xmlns:a16="http://schemas.microsoft.com/office/drawing/2014/main" id="{A45C066D-4BC9-412D-9C9E-712A159418AB}"/>
              </a:ext>
            </a:extLst>
          </p:cNvPr>
          <p:cNvSpPr/>
          <p:nvPr/>
        </p:nvSpPr>
        <p:spPr>
          <a:xfrm>
            <a:off x="5266209" y="346412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보조금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출연금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등의 배정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 등에 개입</a:t>
            </a:r>
          </a:p>
        </p:txBody>
      </p:sp>
      <p:sp>
        <p:nvSpPr>
          <p:cNvPr id="133" name="사각형: 둥근 모서리 185">
            <a:extLst>
              <a:ext uri="{FF2B5EF4-FFF2-40B4-BE49-F238E27FC236}">
                <a16:creationId xmlns="" xmlns:a16="http://schemas.microsoft.com/office/drawing/2014/main" id="{AB5F7DC8-307A-4528-A1D7-3BA085335B0D}"/>
              </a:ext>
            </a:extLst>
          </p:cNvPr>
          <p:cNvSpPr/>
          <p:nvPr/>
        </p:nvSpPr>
        <p:spPr>
          <a:xfrm>
            <a:off x="962024" y="3464125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계약 당사자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4" name="사각형: 둥근 모서리 185">
            <a:extLst>
              <a:ext uri="{FF2B5EF4-FFF2-40B4-BE49-F238E27FC236}">
                <a16:creationId xmlns="" xmlns:a16="http://schemas.microsoft.com/office/drawing/2014/main" id="{70B65E12-758A-4A86-9CB5-43E477DF334A}"/>
              </a:ext>
            </a:extLst>
          </p:cNvPr>
          <p:cNvSpPr/>
          <p:nvPr/>
        </p:nvSpPr>
        <p:spPr>
          <a:xfrm>
            <a:off x="5266209" y="274501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입찰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경매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개발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과세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관련 직무상 비밀 누설</a:t>
            </a:r>
          </a:p>
        </p:txBody>
      </p:sp>
      <p:sp>
        <p:nvSpPr>
          <p:cNvPr id="136" name="사각형: 둥근 모서리 185">
            <a:extLst>
              <a:ext uri="{FF2B5EF4-FFF2-40B4-BE49-F238E27FC236}">
                <a16:creationId xmlns="" xmlns:a16="http://schemas.microsoft.com/office/drawing/2014/main" id="{ED3A4513-E457-4C00-939E-AD0B8A5410BF}"/>
              </a:ext>
            </a:extLst>
          </p:cNvPr>
          <p:cNvSpPr/>
          <p:nvPr/>
        </p:nvSpPr>
        <p:spPr>
          <a:xfrm>
            <a:off x="962024" y="2745012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 주관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수상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포상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장학생 등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7" name="사각형: 둥근 모서리 185">
            <a:extLst>
              <a:ext uri="{FF2B5EF4-FFF2-40B4-BE49-F238E27FC236}">
                <a16:creationId xmlns="" xmlns:a16="http://schemas.microsoft.com/office/drawing/2014/main" id="{1262B312-FB4E-45C8-97BC-80C74156C464}"/>
              </a:ext>
            </a:extLst>
          </p:cNvPr>
          <p:cNvSpPr/>
          <p:nvPr/>
        </p:nvSpPr>
        <p:spPr>
          <a:xfrm>
            <a:off x="5266209" y="202589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공공기관의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의사결정에 관여하는 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직위 선정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탈락에 개입</a:t>
            </a:r>
          </a:p>
        </p:txBody>
      </p:sp>
      <p:sp>
        <p:nvSpPr>
          <p:cNvPr id="139" name="사각형: 둥근 모서리 185">
            <a:extLst>
              <a:ext uri="{FF2B5EF4-FFF2-40B4-BE49-F238E27FC236}">
                <a16:creationId xmlns="" xmlns:a16="http://schemas.microsoft.com/office/drawing/2014/main" id="{E56C3443-965B-4DBB-867B-896A5511BBAC}"/>
              </a:ext>
            </a:extLst>
          </p:cNvPr>
          <p:cNvSpPr/>
          <p:nvPr/>
        </p:nvSpPr>
        <p:spPr>
          <a:xfrm>
            <a:off x="962024" y="2025899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모집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채용</a:t>
            </a:r>
            <a:r>
              <a:rPr lang="en-US" altLang="ko-KR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승진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전보 </a:t>
            </a: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인사 개입</a:t>
            </a:r>
          </a:p>
        </p:txBody>
      </p:sp>
      <p:sp>
        <p:nvSpPr>
          <p:cNvPr id="140" name="사각형: 둥근 모서리 185">
            <a:extLst>
              <a:ext uri="{FF2B5EF4-FFF2-40B4-BE49-F238E27FC236}">
                <a16:creationId xmlns="" xmlns:a16="http://schemas.microsoft.com/office/drawing/2014/main" id="{FE1C1F29-4A9B-4DE5-B2EC-18AABAEEBD1E}"/>
              </a:ext>
            </a:extLst>
          </p:cNvPr>
          <p:cNvSpPr/>
          <p:nvPr/>
        </p:nvSpPr>
        <p:spPr>
          <a:xfrm>
            <a:off x="5266209" y="130678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행정처분 또는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형벌부과 감면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면제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2" name="사각형: 둥근 모서리 185">
            <a:extLst>
              <a:ext uri="{FF2B5EF4-FFF2-40B4-BE49-F238E27FC236}">
                <a16:creationId xmlns="" xmlns:a16="http://schemas.microsoft.com/office/drawing/2014/main" id="{61034D61-93DE-40B1-8A94-BD63F1518E7C}"/>
              </a:ext>
            </a:extLst>
          </p:cNvPr>
          <p:cNvSpPr/>
          <p:nvPr/>
        </p:nvSpPr>
        <p:spPr>
          <a:xfrm>
            <a:off x="962024" y="1306786"/>
            <a:ext cx="3449165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인가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특허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승인</a:t>
            </a:r>
            <a:r>
              <a:rPr lang="en-US" altLang="ko-KR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처리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96DD4C96-6FC5-4AA3-BB73-CA8DE65C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14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가지 대상직무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967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8">
            <a:extLst>
              <a:ext uri="{FF2B5EF4-FFF2-40B4-BE49-F238E27FC236}">
                <a16:creationId xmlns:a16="http://schemas.microsoft.com/office/drawing/2014/main" xmlns="" id="{B92B99DB-D93A-4E74-9527-3BCD28E33734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D9C351BE-1DBB-4AE1-A149-910875FDD47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8" name="직각 삼각형 57">
              <a:extLst>
                <a:ext uri="{FF2B5EF4-FFF2-40B4-BE49-F238E27FC236}">
                  <a16:creationId xmlns:a16="http://schemas.microsoft.com/office/drawing/2014/main" xmlns="" id="{D6609386-A79F-4707-A0F6-D0BBE0A16A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:a16="http://schemas.microsoft.com/office/drawing/2014/main" xmlns="" id="{60AF2133-7AB2-4358-9AB7-89B2B7EBC3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xmlns="" id="{8D4086AA-AA99-486B-B838-6DBD5039E4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5">
              <a:extLst>
                <a:ext uri="{FF2B5EF4-FFF2-40B4-BE49-F238E27FC236}">
                  <a16:creationId xmlns:a16="http://schemas.microsoft.com/office/drawing/2014/main" xmlns="" id="{65E170B6-611D-4086-8EFD-31EFD3F38F5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xmlns="" id="{7E487449-1ABF-469F-852D-EC6FBF1BBCAC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xmlns="" id="{48816FF0-700E-4749-AF32-3B2EA418F32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8" name="사각형: 둥근 모서리 185">
            <a:extLst>
              <a:ext uri="{FF2B5EF4-FFF2-40B4-BE49-F238E27FC236}">
                <a16:creationId xmlns:a16="http://schemas.microsoft.com/office/drawing/2014/main" xmlns="" id="{3DF040E0-48BD-49E0-A437-634FC7834D45}"/>
              </a:ext>
            </a:extLst>
          </p:cNvPr>
          <p:cNvSpPr/>
          <p:nvPr/>
        </p:nvSpPr>
        <p:spPr>
          <a:xfrm>
            <a:off x="441851" y="1336813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9" name="사각형: 둥근 모서리 185">
            <a:extLst>
              <a:ext uri="{FF2B5EF4-FFF2-40B4-BE49-F238E27FC236}">
                <a16:creationId xmlns:a16="http://schemas.microsoft.com/office/drawing/2014/main" xmlns="" id="{8B0471A5-9A70-4712-BEF9-6A008B435C38}"/>
              </a:ext>
            </a:extLst>
          </p:cNvPr>
          <p:cNvSpPr/>
          <p:nvPr/>
        </p:nvSpPr>
        <p:spPr>
          <a:xfrm>
            <a:off x="962024" y="1306786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</a:t>
            </a:r>
            <a:r>
              <a:rPr lang="en-US" altLang="ko-KR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기준에서 정한 절차와 방법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따른 요구</a:t>
            </a:r>
          </a:p>
        </p:txBody>
      </p:sp>
      <p:sp>
        <p:nvSpPr>
          <p:cNvPr id="170" name="사각형: 둥근 모서리 185">
            <a:extLst>
              <a:ext uri="{FF2B5EF4-FFF2-40B4-BE49-F238E27FC236}">
                <a16:creationId xmlns:a16="http://schemas.microsoft.com/office/drawing/2014/main" xmlns="" id="{8632965D-045A-4A67-94B9-C1D8C2A6A2F7}"/>
              </a:ext>
            </a:extLst>
          </p:cNvPr>
          <p:cNvSpPr/>
          <p:nvPr/>
        </p:nvSpPr>
        <p:spPr>
          <a:xfrm>
            <a:off x="441851" y="2060161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1" name="사각형: 둥근 모서리 185">
            <a:extLst>
              <a:ext uri="{FF2B5EF4-FFF2-40B4-BE49-F238E27FC236}">
                <a16:creationId xmlns:a16="http://schemas.microsoft.com/office/drawing/2014/main" xmlns="" id="{119C4B4A-F8A6-4173-BE6A-E7CB1E8FD276}"/>
              </a:ext>
            </a:extLst>
          </p:cNvPr>
          <p:cNvSpPr/>
          <p:nvPr/>
        </p:nvSpPr>
        <p:spPr>
          <a:xfrm>
            <a:off x="962024" y="2030134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공개적으로 특정 행위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73" name="사각형: 둥근 모서리 185">
            <a:extLst>
              <a:ext uri="{FF2B5EF4-FFF2-40B4-BE49-F238E27FC236}">
                <a16:creationId xmlns:a16="http://schemas.microsoft.com/office/drawing/2014/main" xmlns="" id="{F4E1DC6E-5154-473A-AD89-237C48F6B14F}"/>
              </a:ext>
            </a:extLst>
          </p:cNvPr>
          <p:cNvSpPr/>
          <p:nvPr/>
        </p:nvSpPr>
        <p:spPr>
          <a:xfrm>
            <a:off x="441851" y="2783509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" name="사각형: 둥근 모서리 185">
            <a:extLst>
              <a:ext uri="{FF2B5EF4-FFF2-40B4-BE49-F238E27FC236}">
                <a16:creationId xmlns:a16="http://schemas.microsoft.com/office/drawing/2014/main" xmlns="" id="{CF6D8CBE-B01F-4F04-A278-E6842DD1CEA2}"/>
              </a:ext>
            </a:extLst>
          </p:cNvPr>
          <p:cNvSpPr/>
          <p:nvPr/>
        </p:nvSpPr>
        <p:spPr>
          <a:xfrm>
            <a:off x="962024" y="2753482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선출직 공직자 등이</a:t>
            </a:r>
            <a:r>
              <a:rPr lang="ko-KR" altLang="en-US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공익 목적으로 제</a:t>
            </a:r>
            <a:r>
              <a:rPr lang="en-US" altLang="ko-KR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2000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자의 민원</a:t>
            </a:r>
            <a:r>
              <a:rPr lang="ko-KR" altLang="en-US" sz="2000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전달</a:t>
            </a:r>
          </a:p>
        </p:txBody>
      </p:sp>
      <p:sp>
        <p:nvSpPr>
          <p:cNvPr id="176" name="사각형: 둥근 모서리 185">
            <a:extLst>
              <a:ext uri="{FF2B5EF4-FFF2-40B4-BE49-F238E27FC236}">
                <a16:creationId xmlns:a16="http://schemas.microsoft.com/office/drawing/2014/main" xmlns="" id="{2F4EE0EC-8891-481E-8436-A9833F9C1545}"/>
              </a:ext>
            </a:extLst>
          </p:cNvPr>
          <p:cNvSpPr/>
          <p:nvPr/>
        </p:nvSpPr>
        <p:spPr>
          <a:xfrm>
            <a:off x="441851" y="3506857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7" name="사각형: 둥근 모서리 185">
            <a:extLst>
              <a:ext uri="{FF2B5EF4-FFF2-40B4-BE49-F238E27FC236}">
                <a16:creationId xmlns:a16="http://schemas.microsoft.com/office/drawing/2014/main" xmlns="" id="{E2601E50-1AE0-4989-A4F4-81A3EEE87169}"/>
              </a:ext>
            </a:extLst>
          </p:cNvPr>
          <p:cNvSpPr/>
          <p:nvPr/>
        </p:nvSpPr>
        <p:spPr>
          <a:xfrm>
            <a:off x="962024" y="3476830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법정기한 내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처리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79" name="사각형: 둥근 모서리 185">
            <a:extLst>
              <a:ext uri="{FF2B5EF4-FFF2-40B4-BE49-F238E27FC236}">
                <a16:creationId xmlns:a16="http://schemas.microsoft.com/office/drawing/2014/main" xmlns="" id="{16D8A396-A1BB-4F38-BC0C-1D7ED91E4290}"/>
              </a:ext>
            </a:extLst>
          </p:cNvPr>
          <p:cNvSpPr/>
          <p:nvPr/>
        </p:nvSpPr>
        <p:spPr>
          <a:xfrm>
            <a:off x="441851" y="4230205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0" name="사각형: 둥근 모서리 185">
            <a:extLst>
              <a:ext uri="{FF2B5EF4-FFF2-40B4-BE49-F238E27FC236}">
                <a16:creationId xmlns:a16="http://schemas.microsoft.com/office/drawing/2014/main" xmlns="" id="{8105847F-BBA9-4F02-AED5-0CEE350AFFFB}"/>
              </a:ext>
            </a:extLst>
          </p:cNvPr>
          <p:cNvSpPr/>
          <p:nvPr/>
        </p:nvSpPr>
        <p:spPr>
          <a:xfrm>
            <a:off x="962024" y="4200178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사실확인</a:t>
            </a:r>
            <a:r>
              <a:rPr lang="en-US" altLang="ko-KR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증명 등</a:t>
            </a: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요구</a:t>
            </a:r>
          </a:p>
        </p:txBody>
      </p:sp>
      <p:sp>
        <p:nvSpPr>
          <p:cNvPr id="182" name="사각형: 둥근 모서리 185">
            <a:extLst>
              <a:ext uri="{FF2B5EF4-FFF2-40B4-BE49-F238E27FC236}">
                <a16:creationId xmlns:a16="http://schemas.microsoft.com/office/drawing/2014/main" xmlns="" id="{AF0D06FC-9497-4640-AD6E-71D0219CA04F}"/>
              </a:ext>
            </a:extLst>
          </p:cNvPr>
          <p:cNvSpPr/>
          <p:nvPr/>
        </p:nvSpPr>
        <p:spPr>
          <a:xfrm>
            <a:off x="441851" y="4953553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3" name="사각형: 둥근 모서리 185">
            <a:extLst>
              <a:ext uri="{FF2B5EF4-FFF2-40B4-BE49-F238E27FC236}">
                <a16:creationId xmlns:a16="http://schemas.microsoft.com/office/drawing/2014/main" xmlns="" id="{416BDC4E-FEF1-498D-A147-BF8E4DE0D7F6}"/>
              </a:ext>
            </a:extLst>
          </p:cNvPr>
          <p:cNvSpPr/>
          <p:nvPr/>
        </p:nvSpPr>
        <p:spPr>
          <a:xfrm>
            <a:off x="962024" y="4923526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z="2000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 또는 제도 등 </a:t>
            </a:r>
            <a:r>
              <a:rPr lang="ko-KR" altLang="en-US" sz="20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설명∙해석 요구</a:t>
            </a:r>
          </a:p>
        </p:txBody>
      </p:sp>
      <p:sp>
        <p:nvSpPr>
          <p:cNvPr id="185" name="사각형: 둥근 모서리 185">
            <a:extLst>
              <a:ext uri="{FF2B5EF4-FFF2-40B4-BE49-F238E27FC236}">
                <a16:creationId xmlns:a16="http://schemas.microsoft.com/office/drawing/2014/main" xmlns="" id="{247280F2-773B-4A60-AA15-1D2B4A2A8AE4}"/>
              </a:ext>
            </a:extLst>
          </p:cNvPr>
          <p:cNvSpPr/>
          <p:nvPr/>
        </p:nvSpPr>
        <p:spPr>
          <a:xfrm>
            <a:off x="441851" y="5676900"/>
            <a:ext cx="529700" cy="47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6" name="사각형: 둥근 모서리 185">
            <a:extLst>
              <a:ext uri="{FF2B5EF4-FFF2-40B4-BE49-F238E27FC236}">
                <a16:creationId xmlns:a16="http://schemas.microsoft.com/office/drawing/2014/main" xmlns="" id="{8D639376-73DC-49E3-9A0B-50E9E0A8427B}"/>
              </a:ext>
            </a:extLst>
          </p:cNvPr>
          <p:cNvSpPr/>
          <p:nvPr/>
        </p:nvSpPr>
        <p:spPr>
          <a:xfrm>
            <a:off x="962024" y="5646873"/>
            <a:ext cx="7740125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>
              <a:buClr>
                <a:srgbClr val="EEECE1"/>
              </a:buClr>
            </a:pPr>
            <a:r>
              <a:rPr lang="ko-KR" altLang="en-US" sz="2000" b="1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사회상규에 위배되지 않는</a:t>
            </a:r>
            <a:r>
              <a:rPr lang="ko-KR" altLang="en-US" sz="2000" spc="-8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행위</a:t>
            </a:r>
          </a:p>
        </p:txBody>
      </p:sp>
      <p:grpSp>
        <p:nvGrpSpPr>
          <p:cNvPr id="5" name="그룹 125">
            <a:extLst>
              <a:ext uri="{FF2B5EF4-FFF2-40B4-BE49-F238E27FC236}">
                <a16:creationId xmlns:a16="http://schemas.microsoft.com/office/drawing/2014/main" xmlns="" id="{1D611658-336C-4F38-ABC1-182C1B9D95C7}"/>
              </a:ext>
            </a:extLst>
          </p:cNvPr>
          <p:cNvGrpSpPr>
            <a:grpSpLocks noChangeAspect="1"/>
          </p:cNvGrpSpPr>
          <p:nvPr/>
        </p:nvGrpSpPr>
        <p:grpSpPr>
          <a:xfrm>
            <a:off x="6800850" y="4161396"/>
            <a:ext cx="1619249" cy="2179215"/>
            <a:chOff x="773995" y="5007953"/>
            <a:chExt cx="746990" cy="1005312"/>
          </a:xfrm>
          <a:gradFill flip="none" rotWithShape="1">
            <a:gsLst>
              <a:gs pos="0">
                <a:schemeClr val="bg1"/>
              </a:gs>
              <a:gs pos="15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grpSp>
          <p:nvGrpSpPr>
            <p:cNvPr id="6" name="그룹 190">
              <a:extLst>
                <a:ext uri="{FF2B5EF4-FFF2-40B4-BE49-F238E27FC236}">
                  <a16:creationId xmlns:a16="http://schemas.microsoft.com/office/drawing/2014/main" xmlns="" id="{06874F38-54B4-4FEF-A156-E4E640833F98}"/>
                </a:ext>
              </a:extLst>
            </p:cNvPr>
            <p:cNvGrpSpPr/>
            <p:nvPr/>
          </p:nvGrpSpPr>
          <p:grpSpPr bwMode="auto">
            <a:xfrm>
              <a:off x="829837" y="5254303"/>
              <a:ext cx="691148" cy="758962"/>
              <a:chOff x="5875673" y="2320036"/>
              <a:chExt cx="770005" cy="846560"/>
            </a:xfrm>
            <a:grpFill/>
          </p:grpSpPr>
          <p:sp>
            <p:nvSpPr>
              <p:cNvPr id="192" name="Freeform 5">
                <a:extLst>
                  <a:ext uri="{FF2B5EF4-FFF2-40B4-BE49-F238E27FC236}">
                    <a16:creationId xmlns:a16="http://schemas.microsoft.com/office/drawing/2014/main" xmlns="" id="{1F56EDFD-CA38-4037-983F-1A9410C7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993" y="2320036"/>
                <a:ext cx="137978" cy="137088"/>
              </a:xfrm>
              <a:custGeom>
                <a:avLst/>
                <a:gdLst>
                  <a:gd name="T0" fmla="*/ 76 w 155"/>
                  <a:gd name="T1" fmla="*/ 0 h 154"/>
                  <a:gd name="T2" fmla="*/ 76 w 155"/>
                  <a:gd name="T3" fmla="*/ 0 h 154"/>
                  <a:gd name="T4" fmla="*/ 93 w 155"/>
                  <a:gd name="T5" fmla="*/ 0 h 154"/>
                  <a:gd name="T6" fmla="*/ 107 w 155"/>
                  <a:gd name="T7" fmla="*/ 4 h 154"/>
                  <a:gd name="T8" fmla="*/ 122 w 155"/>
                  <a:gd name="T9" fmla="*/ 11 h 154"/>
                  <a:gd name="T10" fmla="*/ 131 w 155"/>
                  <a:gd name="T11" fmla="*/ 21 h 154"/>
                  <a:gd name="T12" fmla="*/ 141 w 155"/>
                  <a:gd name="T13" fmla="*/ 33 h 154"/>
                  <a:gd name="T14" fmla="*/ 148 w 155"/>
                  <a:gd name="T15" fmla="*/ 47 h 154"/>
                  <a:gd name="T16" fmla="*/ 153 w 155"/>
                  <a:gd name="T17" fmla="*/ 61 h 154"/>
                  <a:gd name="T18" fmla="*/ 155 w 155"/>
                  <a:gd name="T19" fmla="*/ 76 h 154"/>
                  <a:gd name="T20" fmla="*/ 155 w 155"/>
                  <a:gd name="T21" fmla="*/ 76 h 154"/>
                  <a:gd name="T22" fmla="*/ 153 w 155"/>
                  <a:gd name="T23" fmla="*/ 92 h 154"/>
                  <a:gd name="T24" fmla="*/ 148 w 155"/>
                  <a:gd name="T25" fmla="*/ 107 h 154"/>
                  <a:gd name="T26" fmla="*/ 141 w 155"/>
                  <a:gd name="T27" fmla="*/ 121 h 154"/>
                  <a:gd name="T28" fmla="*/ 131 w 155"/>
                  <a:gd name="T29" fmla="*/ 130 h 154"/>
                  <a:gd name="T30" fmla="*/ 122 w 155"/>
                  <a:gd name="T31" fmla="*/ 140 h 154"/>
                  <a:gd name="T32" fmla="*/ 107 w 155"/>
                  <a:gd name="T33" fmla="*/ 147 h 154"/>
                  <a:gd name="T34" fmla="*/ 93 w 155"/>
                  <a:gd name="T35" fmla="*/ 152 h 154"/>
                  <a:gd name="T36" fmla="*/ 76 w 155"/>
                  <a:gd name="T37" fmla="*/ 154 h 154"/>
                  <a:gd name="T38" fmla="*/ 76 w 155"/>
                  <a:gd name="T39" fmla="*/ 154 h 154"/>
                  <a:gd name="T40" fmla="*/ 62 w 155"/>
                  <a:gd name="T41" fmla="*/ 152 h 154"/>
                  <a:gd name="T42" fmla="*/ 48 w 155"/>
                  <a:gd name="T43" fmla="*/ 147 h 154"/>
                  <a:gd name="T44" fmla="*/ 33 w 155"/>
                  <a:gd name="T45" fmla="*/ 140 h 154"/>
                  <a:gd name="T46" fmla="*/ 22 w 155"/>
                  <a:gd name="T47" fmla="*/ 130 h 154"/>
                  <a:gd name="T48" fmla="*/ 12 w 155"/>
                  <a:gd name="T49" fmla="*/ 121 h 154"/>
                  <a:gd name="T50" fmla="*/ 5 w 155"/>
                  <a:gd name="T51" fmla="*/ 107 h 154"/>
                  <a:gd name="T52" fmla="*/ 0 w 155"/>
                  <a:gd name="T53" fmla="*/ 92 h 154"/>
                  <a:gd name="T54" fmla="*/ 0 w 155"/>
                  <a:gd name="T55" fmla="*/ 76 h 154"/>
                  <a:gd name="T56" fmla="*/ 0 w 155"/>
                  <a:gd name="T57" fmla="*/ 76 h 154"/>
                  <a:gd name="T58" fmla="*/ 0 w 155"/>
                  <a:gd name="T59" fmla="*/ 61 h 154"/>
                  <a:gd name="T60" fmla="*/ 5 w 155"/>
                  <a:gd name="T61" fmla="*/ 47 h 154"/>
                  <a:gd name="T62" fmla="*/ 12 w 155"/>
                  <a:gd name="T63" fmla="*/ 33 h 154"/>
                  <a:gd name="T64" fmla="*/ 22 w 155"/>
                  <a:gd name="T65" fmla="*/ 21 h 154"/>
                  <a:gd name="T66" fmla="*/ 33 w 155"/>
                  <a:gd name="T67" fmla="*/ 11 h 154"/>
                  <a:gd name="T68" fmla="*/ 48 w 155"/>
                  <a:gd name="T69" fmla="*/ 4 h 154"/>
                  <a:gd name="T70" fmla="*/ 62 w 155"/>
                  <a:gd name="T71" fmla="*/ 0 h 154"/>
                  <a:gd name="T72" fmla="*/ 76 w 155"/>
                  <a:gd name="T73" fmla="*/ 0 h 154"/>
                  <a:gd name="T74" fmla="*/ 76 w 155"/>
                  <a:gd name="T75" fmla="*/ 0 h 154"/>
                  <a:gd name="T76" fmla="*/ 76 w 155"/>
                  <a:gd name="T77" fmla="*/ 0 h 154"/>
                  <a:gd name="T78" fmla="*/ 76 w 155"/>
                  <a:gd name="T7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5" h="154">
                    <a:moveTo>
                      <a:pt x="76" y="0"/>
                    </a:moveTo>
                    <a:lnTo>
                      <a:pt x="76" y="0"/>
                    </a:lnTo>
                    <a:lnTo>
                      <a:pt x="93" y="0"/>
                    </a:lnTo>
                    <a:lnTo>
                      <a:pt x="107" y="4"/>
                    </a:lnTo>
                    <a:lnTo>
                      <a:pt x="122" y="11"/>
                    </a:lnTo>
                    <a:lnTo>
                      <a:pt x="131" y="21"/>
                    </a:lnTo>
                    <a:lnTo>
                      <a:pt x="141" y="33"/>
                    </a:lnTo>
                    <a:lnTo>
                      <a:pt x="148" y="47"/>
                    </a:lnTo>
                    <a:lnTo>
                      <a:pt x="153" y="61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53" y="92"/>
                    </a:lnTo>
                    <a:lnTo>
                      <a:pt x="148" y="107"/>
                    </a:lnTo>
                    <a:lnTo>
                      <a:pt x="141" y="121"/>
                    </a:lnTo>
                    <a:lnTo>
                      <a:pt x="131" y="130"/>
                    </a:lnTo>
                    <a:lnTo>
                      <a:pt x="122" y="140"/>
                    </a:lnTo>
                    <a:lnTo>
                      <a:pt x="107" y="147"/>
                    </a:lnTo>
                    <a:lnTo>
                      <a:pt x="93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62" y="152"/>
                    </a:lnTo>
                    <a:lnTo>
                      <a:pt x="48" y="147"/>
                    </a:lnTo>
                    <a:lnTo>
                      <a:pt x="33" y="140"/>
                    </a:lnTo>
                    <a:lnTo>
                      <a:pt x="22" y="130"/>
                    </a:lnTo>
                    <a:lnTo>
                      <a:pt x="12" y="121"/>
                    </a:lnTo>
                    <a:lnTo>
                      <a:pt x="5" y="107"/>
                    </a:lnTo>
                    <a:lnTo>
                      <a:pt x="0" y="9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5" y="47"/>
                    </a:lnTo>
                    <a:lnTo>
                      <a:pt x="12" y="33"/>
                    </a:lnTo>
                    <a:lnTo>
                      <a:pt x="22" y="21"/>
                    </a:lnTo>
                    <a:lnTo>
                      <a:pt x="33" y="11"/>
                    </a:lnTo>
                    <a:lnTo>
                      <a:pt x="48" y="4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Freeform 6">
                <a:extLst>
                  <a:ext uri="{FF2B5EF4-FFF2-40B4-BE49-F238E27FC236}">
                    <a16:creationId xmlns:a16="http://schemas.microsoft.com/office/drawing/2014/main" xmlns="" id="{A75337FA-9F5F-4A2D-8305-157C1456A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570" y="2810524"/>
                <a:ext cx="32046" cy="129966"/>
              </a:xfrm>
              <a:custGeom>
                <a:avLst/>
                <a:gdLst>
                  <a:gd name="T0" fmla="*/ 5 w 36"/>
                  <a:gd name="T1" fmla="*/ 12 h 146"/>
                  <a:gd name="T2" fmla="*/ 5 w 36"/>
                  <a:gd name="T3" fmla="*/ 12 h 146"/>
                  <a:gd name="T4" fmla="*/ 0 w 36"/>
                  <a:gd name="T5" fmla="*/ 12 h 146"/>
                  <a:gd name="T6" fmla="*/ 0 w 36"/>
                  <a:gd name="T7" fmla="*/ 112 h 146"/>
                  <a:gd name="T8" fmla="*/ 0 w 36"/>
                  <a:gd name="T9" fmla="*/ 112 h 146"/>
                  <a:gd name="T10" fmla="*/ 0 w 36"/>
                  <a:gd name="T11" fmla="*/ 122 h 146"/>
                  <a:gd name="T12" fmla="*/ 2 w 36"/>
                  <a:gd name="T13" fmla="*/ 129 h 146"/>
                  <a:gd name="T14" fmla="*/ 7 w 36"/>
                  <a:gd name="T15" fmla="*/ 136 h 146"/>
                  <a:gd name="T16" fmla="*/ 12 w 36"/>
                  <a:gd name="T17" fmla="*/ 141 h 146"/>
                  <a:gd name="T18" fmla="*/ 17 w 36"/>
                  <a:gd name="T19" fmla="*/ 143 h 146"/>
                  <a:gd name="T20" fmla="*/ 24 w 36"/>
                  <a:gd name="T21" fmla="*/ 146 h 146"/>
                  <a:gd name="T22" fmla="*/ 29 w 36"/>
                  <a:gd name="T23" fmla="*/ 146 h 146"/>
                  <a:gd name="T24" fmla="*/ 36 w 36"/>
                  <a:gd name="T25" fmla="*/ 146 h 146"/>
                  <a:gd name="T26" fmla="*/ 36 w 36"/>
                  <a:gd name="T27" fmla="*/ 0 h 146"/>
                  <a:gd name="T28" fmla="*/ 36 w 36"/>
                  <a:gd name="T29" fmla="*/ 0 h 146"/>
                  <a:gd name="T30" fmla="*/ 29 w 36"/>
                  <a:gd name="T31" fmla="*/ 5 h 146"/>
                  <a:gd name="T32" fmla="*/ 19 w 36"/>
                  <a:gd name="T33" fmla="*/ 10 h 146"/>
                  <a:gd name="T34" fmla="*/ 5 w 36"/>
                  <a:gd name="T35" fmla="*/ 12 h 146"/>
                  <a:gd name="T36" fmla="*/ 5 w 36"/>
                  <a:gd name="T37" fmla="*/ 12 h 146"/>
                  <a:gd name="T38" fmla="*/ 5 w 36"/>
                  <a:gd name="T39" fmla="*/ 12 h 146"/>
                  <a:gd name="T40" fmla="*/ 5 w 36"/>
                  <a:gd name="T41" fmla="*/ 1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146">
                    <a:moveTo>
                      <a:pt x="5" y="12"/>
                    </a:moveTo>
                    <a:lnTo>
                      <a:pt x="5" y="12"/>
                    </a:lnTo>
                    <a:lnTo>
                      <a:pt x="0" y="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29"/>
                    </a:lnTo>
                    <a:lnTo>
                      <a:pt x="7" y="136"/>
                    </a:lnTo>
                    <a:lnTo>
                      <a:pt x="12" y="141"/>
                    </a:lnTo>
                    <a:lnTo>
                      <a:pt x="17" y="143"/>
                    </a:lnTo>
                    <a:lnTo>
                      <a:pt x="24" y="146"/>
                    </a:lnTo>
                    <a:lnTo>
                      <a:pt x="29" y="146"/>
                    </a:lnTo>
                    <a:lnTo>
                      <a:pt x="36" y="14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5"/>
                    </a:lnTo>
                    <a:lnTo>
                      <a:pt x="19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Freeform 7">
                <a:extLst>
                  <a:ext uri="{FF2B5EF4-FFF2-40B4-BE49-F238E27FC236}">
                    <a16:creationId xmlns:a16="http://schemas.microsoft.com/office/drawing/2014/main" xmlns="" id="{B2FF81B0-E154-4391-B94A-92CCD47EC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673" y="2684119"/>
                <a:ext cx="220764" cy="465563"/>
              </a:xfrm>
              <a:custGeom>
                <a:avLst/>
                <a:gdLst>
                  <a:gd name="T0" fmla="*/ 220 w 248"/>
                  <a:gd name="T1" fmla="*/ 0 h 523"/>
                  <a:gd name="T2" fmla="*/ 81 w 248"/>
                  <a:gd name="T3" fmla="*/ 0 h 523"/>
                  <a:gd name="T4" fmla="*/ 48 w 248"/>
                  <a:gd name="T5" fmla="*/ 7 h 523"/>
                  <a:gd name="T6" fmla="*/ 22 w 248"/>
                  <a:gd name="T7" fmla="*/ 28 h 523"/>
                  <a:gd name="T8" fmla="*/ 5 w 248"/>
                  <a:gd name="T9" fmla="*/ 62 h 523"/>
                  <a:gd name="T10" fmla="*/ 0 w 248"/>
                  <a:gd name="T11" fmla="*/ 100 h 523"/>
                  <a:gd name="T12" fmla="*/ 0 w 248"/>
                  <a:gd name="T13" fmla="*/ 254 h 523"/>
                  <a:gd name="T14" fmla="*/ 10 w 248"/>
                  <a:gd name="T15" fmla="*/ 278 h 523"/>
                  <a:gd name="T16" fmla="*/ 29 w 248"/>
                  <a:gd name="T17" fmla="*/ 288 h 523"/>
                  <a:gd name="T18" fmla="*/ 46 w 248"/>
                  <a:gd name="T19" fmla="*/ 278 h 523"/>
                  <a:gd name="T20" fmla="*/ 55 w 248"/>
                  <a:gd name="T21" fmla="*/ 254 h 523"/>
                  <a:gd name="T22" fmla="*/ 72 w 248"/>
                  <a:gd name="T23" fmla="*/ 107 h 523"/>
                  <a:gd name="T24" fmla="*/ 72 w 248"/>
                  <a:gd name="T25" fmla="*/ 480 h 523"/>
                  <a:gd name="T26" fmla="*/ 77 w 248"/>
                  <a:gd name="T27" fmla="*/ 497 h 523"/>
                  <a:gd name="T28" fmla="*/ 84 w 248"/>
                  <a:gd name="T29" fmla="*/ 511 h 523"/>
                  <a:gd name="T30" fmla="*/ 96 w 248"/>
                  <a:gd name="T31" fmla="*/ 518 h 523"/>
                  <a:gd name="T32" fmla="*/ 112 w 248"/>
                  <a:gd name="T33" fmla="*/ 523 h 523"/>
                  <a:gd name="T34" fmla="*/ 120 w 248"/>
                  <a:gd name="T35" fmla="*/ 523 h 523"/>
                  <a:gd name="T36" fmla="*/ 134 w 248"/>
                  <a:gd name="T37" fmla="*/ 516 h 523"/>
                  <a:gd name="T38" fmla="*/ 146 w 248"/>
                  <a:gd name="T39" fmla="*/ 504 h 523"/>
                  <a:gd name="T40" fmla="*/ 151 w 248"/>
                  <a:gd name="T41" fmla="*/ 487 h 523"/>
                  <a:gd name="T42" fmla="*/ 151 w 248"/>
                  <a:gd name="T43" fmla="*/ 276 h 523"/>
                  <a:gd name="T44" fmla="*/ 170 w 248"/>
                  <a:gd name="T45" fmla="*/ 480 h 523"/>
                  <a:gd name="T46" fmla="*/ 170 w 248"/>
                  <a:gd name="T47" fmla="*/ 487 h 523"/>
                  <a:gd name="T48" fmla="*/ 174 w 248"/>
                  <a:gd name="T49" fmla="*/ 504 h 523"/>
                  <a:gd name="T50" fmla="*/ 186 w 248"/>
                  <a:gd name="T51" fmla="*/ 516 h 523"/>
                  <a:gd name="T52" fmla="*/ 201 w 248"/>
                  <a:gd name="T53" fmla="*/ 523 h 523"/>
                  <a:gd name="T54" fmla="*/ 208 w 248"/>
                  <a:gd name="T55" fmla="*/ 523 h 523"/>
                  <a:gd name="T56" fmla="*/ 222 w 248"/>
                  <a:gd name="T57" fmla="*/ 518 h 523"/>
                  <a:gd name="T58" fmla="*/ 236 w 248"/>
                  <a:gd name="T59" fmla="*/ 511 h 523"/>
                  <a:gd name="T60" fmla="*/ 244 w 248"/>
                  <a:gd name="T61" fmla="*/ 497 h 523"/>
                  <a:gd name="T62" fmla="*/ 248 w 248"/>
                  <a:gd name="T63" fmla="*/ 480 h 523"/>
                  <a:gd name="T64" fmla="*/ 248 w 248"/>
                  <a:gd name="T65" fmla="*/ 150 h 523"/>
                  <a:gd name="T66" fmla="*/ 227 w 248"/>
                  <a:gd name="T67" fmla="*/ 131 h 523"/>
                  <a:gd name="T68" fmla="*/ 220 w 248"/>
                  <a:gd name="T69" fmla="*/ 100 h 523"/>
                  <a:gd name="T70" fmla="*/ 220 w 248"/>
                  <a:gd name="T71" fmla="*/ 10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8" h="523">
                    <a:moveTo>
                      <a:pt x="220" y="100"/>
                    </a:moveTo>
                    <a:lnTo>
                      <a:pt x="22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2" y="2"/>
                    </a:lnTo>
                    <a:lnTo>
                      <a:pt x="48" y="7"/>
                    </a:lnTo>
                    <a:lnTo>
                      <a:pt x="34" y="16"/>
                    </a:lnTo>
                    <a:lnTo>
                      <a:pt x="22" y="28"/>
                    </a:lnTo>
                    <a:lnTo>
                      <a:pt x="12" y="45"/>
                    </a:lnTo>
                    <a:lnTo>
                      <a:pt x="5" y="62"/>
                    </a:lnTo>
                    <a:lnTo>
                      <a:pt x="3" y="81"/>
                    </a:lnTo>
                    <a:lnTo>
                      <a:pt x="0" y="10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3" y="268"/>
                    </a:lnTo>
                    <a:lnTo>
                      <a:pt x="10" y="278"/>
                    </a:lnTo>
                    <a:lnTo>
                      <a:pt x="17" y="285"/>
                    </a:lnTo>
                    <a:lnTo>
                      <a:pt x="29" y="288"/>
                    </a:lnTo>
                    <a:lnTo>
                      <a:pt x="39" y="285"/>
                    </a:lnTo>
                    <a:lnTo>
                      <a:pt x="46" y="278"/>
                    </a:lnTo>
                    <a:lnTo>
                      <a:pt x="53" y="268"/>
                    </a:lnTo>
                    <a:lnTo>
                      <a:pt x="55" y="254"/>
                    </a:lnTo>
                    <a:lnTo>
                      <a:pt x="55" y="107"/>
                    </a:lnTo>
                    <a:lnTo>
                      <a:pt x="72" y="107"/>
                    </a:lnTo>
                    <a:lnTo>
                      <a:pt x="72" y="480"/>
                    </a:lnTo>
                    <a:lnTo>
                      <a:pt x="72" y="480"/>
                    </a:lnTo>
                    <a:lnTo>
                      <a:pt x="74" y="487"/>
                    </a:lnTo>
                    <a:lnTo>
                      <a:pt x="77" y="497"/>
                    </a:lnTo>
                    <a:lnTo>
                      <a:pt x="79" y="504"/>
                    </a:lnTo>
                    <a:lnTo>
                      <a:pt x="84" y="511"/>
                    </a:lnTo>
                    <a:lnTo>
                      <a:pt x="91" y="516"/>
                    </a:lnTo>
                    <a:lnTo>
                      <a:pt x="96" y="518"/>
                    </a:lnTo>
                    <a:lnTo>
                      <a:pt x="105" y="523"/>
                    </a:lnTo>
                    <a:lnTo>
                      <a:pt x="112" y="523"/>
                    </a:lnTo>
                    <a:lnTo>
                      <a:pt x="112" y="523"/>
                    </a:lnTo>
                    <a:lnTo>
                      <a:pt x="120" y="523"/>
                    </a:lnTo>
                    <a:lnTo>
                      <a:pt x="127" y="518"/>
                    </a:lnTo>
                    <a:lnTo>
                      <a:pt x="134" y="516"/>
                    </a:lnTo>
                    <a:lnTo>
                      <a:pt x="141" y="511"/>
                    </a:lnTo>
                    <a:lnTo>
                      <a:pt x="146" y="504"/>
                    </a:lnTo>
                    <a:lnTo>
                      <a:pt x="148" y="497"/>
                    </a:lnTo>
                    <a:lnTo>
                      <a:pt x="151" y="487"/>
                    </a:lnTo>
                    <a:lnTo>
                      <a:pt x="151" y="480"/>
                    </a:lnTo>
                    <a:lnTo>
                      <a:pt x="151" y="276"/>
                    </a:lnTo>
                    <a:lnTo>
                      <a:pt x="170" y="276"/>
                    </a:lnTo>
                    <a:lnTo>
                      <a:pt x="170" y="480"/>
                    </a:lnTo>
                    <a:lnTo>
                      <a:pt x="170" y="480"/>
                    </a:lnTo>
                    <a:lnTo>
                      <a:pt x="170" y="487"/>
                    </a:lnTo>
                    <a:lnTo>
                      <a:pt x="172" y="497"/>
                    </a:lnTo>
                    <a:lnTo>
                      <a:pt x="174" y="504"/>
                    </a:lnTo>
                    <a:lnTo>
                      <a:pt x="179" y="511"/>
                    </a:lnTo>
                    <a:lnTo>
                      <a:pt x="186" y="516"/>
                    </a:lnTo>
                    <a:lnTo>
                      <a:pt x="193" y="518"/>
                    </a:lnTo>
                    <a:lnTo>
                      <a:pt x="201" y="523"/>
                    </a:lnTo>
                    <a:lnTo>
                      <a:pt x="208" y="523"/>
                    </a:lnTo>
                    <a:lnTo>
                      <a:pt x="208" y="523"/>
                    </a:lnTo>
                    <a:lnTo>
                      <a:pt x="215" y="523"/>
                    </a:lnTo>
                    <a:lnTo>
                      <a:pt x="222" y="518"/>
                    </a:lnTo>
                    <a:lnTo>
                      <a:pt x="229" y="516"/>
                    </a:lnTo>
                    <a:lnTo>
                      <a:pt x="236" y="511"/>
                    </a:lnTo>
                    <a:lnTo>
                      <a:pt x="241" y="504"/>
                    </a:lnTo>
                    <a:lnTo>
                      <a:pt x="244" y="497"/>
                    </a:lnTo>
                    <a:lnTo>
                      <a:pt x="246" y="487"/>
                    </a:lnTo>
                    <a:lnTo>
                      <a:pt x="248" y="480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36" y="142"/>
                    </a:lnTo>
                    <a:lnTo>
                      <a:pt x="227" y="131"/>
                    </a:lnTo>
                    <a:lnTo>
                      <a:pt x="222" y="116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20" y="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Freeform 8">
                <a:extLst>
                  <a:ext uri="{FF2B5EF4-FFF2-40B4-BE49-F238E27FC236}">
                    <a16:creationId xmlns:a16="http://schemas.microsoft.com/office/drawing/2014/main" xmlns="" id="{6811F466-948D-4BBD-A1BA-A99006390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248" y="2501632"/>
                <a:ext cx="296430" cy="649830"/>
              </a:xfrm>
              <a:custGeom>
                <a:avLst/>
                <a:gdLst>
                  <a:gd name="T0" fmla="*/ 272 w 333"/>
                  <a:gd name="T1" fmla="*/ 67 h 730"/>
                  <a:gd name="T2" fmla="*/ 262 w 333"/>
                  <a:gd name="T3" fmla="*/ 45 h 730"/>
                  <a:gd name="T4" fmla="*/ 248 w 333"/>
                  <a:gd name="T5" fmla="*/ 24 h 730"/>
                  <a:gd name="T6" fmla="*/ 224 w 333"/>
                  <a:gd name="T7" fmla="*/ 7 h 730"/>
                  <a:gd name="T8" fmla="*/ 191 w 333"/>
                  <a:gd name="T9" fmla="*/ 0 h 730"/>
                  <a:gd name="T10" fmla="*/ 69 w 333"/>
                  <a:gd name="T11" fmla="*/ 0 h 730"/>
                  <a:gd name="T12" fmla="*/ 62 w 333"/>
                  <a:gd name="T13" fmla="*/ 0 h 730"/>
                  <a:gd name="T14" fmla="*/ 76 w 333"/>
                  <a:gd name="T15" fmla="*/ 33 h 730"/>
                  <a:gd name="T16" fmla="*/ 81 w 333"/>
                  <a:gd name="T17" fmla="*/ 69 h 730"/>
                  <a:gd name="T18" fmla="*/ 81 w 333"/>
                  <a:gd name="T19" fmla="*/ 305 h 730"/>
                  <a:gd name="T20" fmla="*/ 76 w 333"/>
                  <a:gd name="T21" fmla="*/ 331 h 730"/>
                  <a:gd name="T22" fmla="*/ 64 w 333"/>
                  <a:gd name="T23" fmla="*/ 345 h 730"/>
                  <a:gd name="T24" fmla="*/ 57 w 333"/>
                  <a:gd name="T25" fmla="*/ 352 h 730"/>
                  <a:gd name="T26" fmla="*/ 40 w 333"/>
                  <a:gd name="T27" fmla="*/ 359 h 730"/>
                  <a:gd name="T28" fmla="*/ 31 w 333"/>
                  <a:gd name="T29" fmla="*/ 359 h 730"/>
                  <a:gd name="T30" fmla="*/ 7 w 333"/>
                  <a:gd name="T31" fmla="*/ 352 h 730"/>
                  <a:gd name="T32" fmla="*/ 0 w 333"/>
                  <a:gd name="T33" fmla="*/ 435 h 730"/>
                  <a:gd name="T34" fmla="*/ 50 w 333"/>
                  <a:gd name="T35" fmla="*/ 697 h 730"/>
                  <a:gd name="T36" fmla="*/ 50 w 333"/>
                  <a:gd name="T37" fmla="*/ 704 h 730"/>
                  <a:gd name="T38" fmla="*/ 57 w 333"/>
                  <a:gd name="T39" fmla="*/ 716 h 730"/>
                  <a:gd name="T40" fmla="*/ 71 w 333"/>
                  <a:gd name="T41" fmla="*/ 728 h 730"/>
                  <a:gd name="T42" fmla="*/ 95 w 333"/>
                  <a:gd name="T43" fmla="*/ 728 h 730"/>
                  <a:gd name="T44" fmla="*/ 112 w 333"/>
                  <a:gd name="T45" fmla="*/ 716 h 730"/>
                  <a:gd name="T46" fmla="*/ 117 w 333"/>
                  <a:gd name="T47" fmla="*/ 704 h 730"/>
                  <a:gd name="T48" fmla="*/ 117 w 333"/>
                  <a:gd name="T49" fmla="*/ 433 h 730"/>
                  <a:gd name="T50" fmla="*/ 145 w 333"/>
                  <a:gd name="T51" fmla="*/ 697 h 730"/>
                  <a:gd name="T52" fmla="*/ 145 w 333"/>
                  <a:gd name="T53" fmla="*/ 704 h 730"/>
                  <a:gd name="T54" fmla="*/ 150 w 333"/>
                  <a:gd name="T55" fmla="*/ 716 h 730"/>
                  <a:gd name="T56" fmla="*/ 164 w 333"/>
                  <a:gd name="T57" fmla="*/ 728 h 730"/>
                  <a:gd name="T58" fmla="*/ 191 w 333"/>
                  <a:gd name="T59" fmla="*/ 728 h 730"/>
                  <a:gd name="T60" fmla="*/ 205 w 333"/>
                  <a:gd name="T61" fmla="*/ 716 h 730"/>
                  <a:gd name="T62" fmla="*/ 210 w 333"/>
                  <a:gd name="T63" fmla="*/ 704 h 730"/>
                  <a:gd name="T64" fmla="*/ 212 w 333"/>
                  <a:gd name="T65" fmla="*/ 435 h 730"/>
                  <a:gd name="T66" fmla="*/ 202 w 333"/>
                  <a:gd name="T67" fmla="*/ 102 h 730"/>
                  <a:gd name="T68" fmla="*/ 276 w 333"/>
                  <a:gd name="T69" fmla="*/ 290 h 730"/>
                  <a:gd name="T70" fmla="*/ 279 w 333"/>
                  <a:gd name="T71" fmla="*/ 297 h 730"/>
                  <a:gd name="T72" fmla="*/ 293 w 333"/>
                  <a:gd name="T73" fmla="*/ 312 h 730"/>
                  <a:gd name="T74" fmla="*/ 314 w 333"/>
                  <a:gd name="T75" fmla="*/ 312 h 730"/>
                  <a:gd name="T76" fmla="*/ 331 w 333"/>
                  <a:gd name="T77" fmla="*/ 297 h 730"/>
                  <a:gd name="T78" fmla="*/ 333 w 333"/>
                  <a:gd name="T79" fmla="*/ 271 h 730"/>
                  <a:gd name="T80" fmla="*/ 333 w 333"/>
                  <a:gd name="T81" fmla="*/ 27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3" h="730">
                    <a:moveTo>
                      <a:pt x="333" y="271"/>
                    </a:moveTo>
                    <a:lnTo>
                      <a:pt x="272" y="67"/>
                    </a:lnTo>
                    <a:lnTo>
                      <a:pt x="272" y="67"/>
                    </a:lnTo>
                    <a:lnTo>
                      <a:pt x="262" y="45"/>
                    </a:lnTo>
                    <a:lnTo>
                      <a:pt x="255" y="36"/>
                    </a:lnTo>
                    <a:lnTo>
                      <a:pt x="248" y="24"/>
                    </a:lnTo>
                    <a:lnTo>
                      <a:pt x="236" y="14"/>
                    </a:lnTo>
                    <a:lnTo>
                      <a:pt x="224" y="7"/>
                    </a:lnTo>
                    <a:lnTo>
                      <a:pt x="210" y="3"/>
                    </a:lnTo>
                    <a:lnTo>
                      <a:pt x="19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1" y="17"/>
                    </a:lnTo>
                    <a:lnTo>
                      <a:pt x="76" y="33"/>
                    </a:lnTo>
                    <a:lnTo>
                      <a:pt x="78" y="50"/>
                    </a:lnTo>
                    <a:lnTo>
                      <a:pt x="81" y="69"/>
                    </a:lnTo>
                    <a:lnTo>
                      <a:pt x="81" y="305"/>
                    </a:lnTo>
                    <a:lnTo>
                      <a:pt x="81" y="305"/>
                    </a:lnTo>
                    <a:lnTo>
                      <a:pt x="78" y="319"/>
                    </a:lnTo>
                    <a:lnTo>
                      <a:pt x="76" y="331"/>
                    </a:lnTo>
                    <a:lnTo>
                      <a:pt x="69" y="338"/>
                    </a:lnTo>
                    <a:lnTo>
                      <a:pt x="64" y="345"/>
                    </a:lnTo>
                    <a:lnTo>
                      <a:pt x="64" y="345"/>
                    </a:lnTo>
                    <a:lnTo>
                      <a:pt x="57" y="352"/>
                    </a:lnTo>
                    <a:lnTo>
                      <a:pt x="50" y="355"/>
                    </a:lnTo>
                    <a:lnTo>
                      <a:pt x="40" y="359"/>
                    </a:lnTo>
                    <a:lnTo>
                      <a:pt x="31" y="359"/>
                    </a:lnTo>
                    <a:lnTo>
                      <a:pt x="31" y="359"/>
                    </a:lnTo>
                    <a:lnTo>
                      <a:pt x="14" y="357"/>
                    </a:lnTo>
                    <a:lnTo>
                      <a:pt x="7" y="352"/>
                    </a:lnTo>
                    <a:lnTo>
                      <a:pt x="0" y="347"/>
                    </a:lnTo>
                    <a:lnTo>
                      <a:pt x="0" y="435"/>
                    </a:lnTo>
                    <a:lnTo>
                      <a:pt x="50" y="435"/>
                    </a:lnTo>
                    <a:lnTo>
                      <a:pt x="50" y="697"/>
                    </a:lnTo>
                    <a:lnTo>
                      <a:pt x="50" y="697"/>
                    </a:lnTo>
                    <a:lnTo>
                      <a:pt x="50" y="704"/>
                    </a:lnTo>
                    <a:lnTo>
                      <a:pt x="52" y="711"/>
                    </a:lnTo>
                    <a:lnTo>
                      <a:pt x="57" y="716"/>
                    </a:lnTo>
                    <a:lnTo>
                      <a:pt x="59" y="721"/>
                    </a:lnTo>
                    <a:lnTo>
                      <a:pt x="71" y="728"/>
                    </a:lnTo>
                    <a:lnTo>
                      <a:pt x="83" y="730"/>
                    </a:lnTo>
                    <a:lnTo>
                      <a:pt x="95" y="728"/>
                    </a:lnTo>
                    <a:lnTo>
                      <a:pt x="107" y="721"/>
                    </a:lnTo>
                    <a:lnTo>
                      <a:pt x="112" y="716"/>
                    </a:lnTo>
                    <a:lnTo>
                      <a:pt x="114" y="711"/>
                    </a:lnTo>
                    <a:lnTo>
                      <a:pt x="117" y="704"/>
                    </a:lnTo>
                    <a:lnTo>
                      <a:pt x="117" y="697"/>
                    </a:lnTo>
                    <a:lnTo>
                      <a:pt x="117" y="433"/>
                    </a:lnTo>
                    <a:lnTo>
                      <a:pt x="145" y="433"/>
                    </a:lnTo>
                    <a:lnTo>
                      <a:pt x="145" y="697"/>
                    </a:lnTo>
                    <a:lnTo>
                      <a:pt x="145" y="697"/>
                    </a:lnTo>
                    <a:lnTo>
                      <a:pt x="145" y="704"/>
                    </a:lnTo>
                    <a:lnTo>
                      <a:pt x="148" y="711"/>
                    </a:lnTo>
                    <a:lnTo>
                      <a:pt x="150" y="716"/>
                    </a:lnTo>
                    <a:lnTo>
                      <a:pt x="155" y="721"/>
                    </a:lnTo>
                    <a:lnTo>
                      <a:pt x="164" y="728"/>
                    </a:lnTo>
                    <a:lnTo>
                      <a:pt x="179" y="730"/>
                    </a:lnTo>
                    <a:lnTo>
                      <a:pt x="191" y="728"/>
                    </a:lnTo>
                    <a:lnTo>
                      <a:pt x="200" y="721"/>
                    </a:lnTo>
                    <a:lnTo>
                      <a:pt x="205" y="716"/>
                    </a:lnTo>
                    <a:lnTo>
                      <a:pt x="207" y="711"/>
                    </a:lnTo>
                    <a:lnTo>
                      <a:pt x="210" y="704"/>
                    </a:lnTo>
                    <a:lnTo>
                      <a:pt x="212" y="697"/>
                    </a:lnTo>
                    <a:lnTo>
                      <a:pt x="212" y="435"/>
                    </a:lnTo>
                    <a:lnTo>
                      <a:pt x="300" y="435"/>
                    </a:lnTo>
                    <a:lnTo>
                      <a:pt x="202" y="102"/>
                    </a:lnTo>
                    <a:lnTo>
                      <a:pt x="219" y="102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9" y="297"/>
                    </a:lnTo>
                    <a:lnTo>
                      <a:pt x="283" y="302"/>
                    </a:lnTo>
                    <a:lnTo>
                      <a:pt x="293" y="312"/>
                    </a:lnTo>
                    <a:lnTo>
                      <a:pt x="303" y="314"/>
                    </a:lnTo>
                    <a:lnTo>
                      <a:pt x="314" y="312"/>
                    </a:lnTo>
                    <a:lnTo>
                      <a:pt x="324" y="307"/>
                    </a:lnTo>
                    <a:lnTo>
                      <a:pt x="331" y="297"/>
                    </a:lnTo>
                    <a:lnTo>
                      <a:pt x="333" y="286"/>
                    </a:lnTo>
                    <a:lnTo>
                      <a:pt x="333" y="271"/>
                    </a:lnTo>
                    <a:lnTo>
                      <a:pt x="333" y="271"/>
                    </a:lnTo>
                    <a:lnTo>
                      <a:pt x="333" y="271"/>
                    </a:lnTo>
                    <a:lnTo>
                      <a:pt x="333" y="2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Freeform 9">
                <a:extLst>
                  <a:ext uri="{FF2B5EF4-FFF2-40B4-BE49-F238E27FC236}">
                    <a16:creationId xmlns:a16="http://schemas.microsoft.com/office/drawing/2014/main" xmlns="" id="{021BD579-6838-4C10-B16F-2C3D0531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899" y="2544361"/>
                <a:ext cx="116613" cy="124625"/>
              </a:xfrm>
              <a:custGeom>
                <a:avLst/>
                <a:gdLst>
                  <a:gd name="T0" fmla="*/ 71 w 131"/>
                  <a:gd name="T1" fmla="*/ 0 h 140"/>
                  <a:gd name="T2" fmla="*/ 71 w 131"/>
                  <a:gd name="T3" fmla="*/ 0 h 140"/>
                  <a:gd name="T4" fmla="*/ 57 w 131"/>
                  <a:gd name="T5" fmla="*/ 0 h 140"/>
                  <a:gd name="T6" fmla="*/ 42 w 131"/>
                  <a:gd name="T7" fmla="*/ 4 h 140"/>
                  <a:gd name="T8" fmla="*/ 31 w 131"/>
                  <a:gd name="T9" fmla="*/ 12 h 140"/>
                  <a:gd name="T10" fmla="*/ 21 w 131"/>
                  <a:gd name="T11" fmla="*/ 19 h 140"/>
                  <a:gd name="T12" fmla="*/ 12 w 131"/>
                  <a:gd name="T13" fmla="*/ 31 h 140"/>
                  <a:gd name="T14" fmla="*/ 4 w 131"/>
                  <a:gd name="T15" fmla="*/ 43 h 140"/>
                  <a:gd name="T16" fmla="*/ 2 w 131"/>
                  <a:gd name="T17" fmla="*/ 54 h 140"/>
                  <a:gd name="T18" fmla="*/ 0 w 131"/>
                  <a:gd name="T19" fmla="*/ 69 h 140"/>
                  <a:gd name="T20" fmla="*/ 0 w 131"/>
                  <a:gd name="T21" fmla="*/ 69 h 140"/>
                  <a:gd name="T22" fmla="*/ 2 w 131"/>
                  <a:gd name="T23" fmla="*/ 83 h 140"/>
                  <a:gd name="T24" fmla="*/ 4 w 131"/>
                  <a:gd name="T25" fmla="*/ 97 h 140"/>
                  <a:gd name="T26" fmla="*/ 12 w 131"/>
                  <a:gd name="T27" fmla="*/ 109 h 140"/>
                  <a:gd name="T28" fmla="*/ 21 w 131"/>
                  <a:gd name="T29" fmla="*/ 119 h 140"/>
                  <a:gd name="T30" fmla="*/ 31 w 131"/>
                  <a:gd name="T31" fmla="*/ 128 h 140"/>
                  <a:gd name="T32" fmla="*/ 42 w 131"/>
                  <a:gd name="T33" fmla="*/ 135 h 140"/>
                  <a:gd name="T34" fmla="*/ 57 w 131"/>
                  <a:gd name="T35" fmla="*/ 140 h 140"/>
                  <a:gd name="T36" fmla="*/ 71 w 131"/>
                  <a:gd name="T37" fmla="*/ 140 h 140"/>
                  <a:gd name="T38" fmla="*/ 71 w 131"/>
                  <a:gd name="T39" fmla="*/ 140 h 140"/>
                  <a:gd name="T40" fmla="*/ 88 w 131"/>
                  <a:gd name="T41" fmla="*/ 138 h 140"/>
                  <a:gd name="T42" fmla="*/ 104 w 131"/>
                  <a:gd name="T43" fmla="*/ 131 h 140"/>
                  <a:gd name="T44" fmla="*/ 119 w 131"/>
                  <a:gd name="T45" fmla="*/ 121 h 140"/>
                  <a:gd name="T46" fmla="*/ 131 w 131"/>
                  <a:gd name="T47" fmla="*/ 109 h 140"/>
                  <a:gd name="T48" fmla="*/ 131 w 131"/>
                  <a:gd name="T49" fmla="*/ 31 h 140"/>
                  <a:gd name="T50" fmla="*/ 131 w 131"/>
                  <a:gd name="T51" fmla="*/ 31 h 140"/>
                  <a:gd name="T52" fmla="*/ 119 w 131"/>
                  <a:gd name="T53" fmla="*/ 19 h 140"/>
                  <a:gd name="T54" fmla="*/ 104 w 131"/>
                  <a:gd name="T55" fmla="*/ 7 h 140"/>
                  <a:gd name="T56" fmla="*/ 88 w 131"/>
                  <a:gd name="T57" fmla="*/ 2 h 140"/>
                  <a:gd name="T58" fmla="*/ 71 w 131"/>
                  <a:gd name="T59" fmla="*/ 0 h 140"/>
                  <a:gd name="T60" fmla="*/ 71 w 131"/>
                  <a:gd name="T61" fmla="*/ 0 h 140"/>
                  <a:gd name="T62" fmla="*/ 71 w 131"/>
                  <a:gd name="T63" fmla="*/ 0 h 140"/>
                  <a:gd name="T64" fmla="*/ 71 w 131"/>
                  <a:gd name="T6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" h="140">
                    <a:moveTo>
                      <a:pt x="71" y="0"/>
                    </a:moveTo>
                    <a:lnTo>
                      <a:pt x="71" y="0"/>
                    </a:lnTo>
                    <a:lnTo>
                      <a:pt x="57" y="0"/>
                    </a:lnTo>
                    <a:lnTo>
                      <a:pt x="42" y="4"/>
                    </a:lnTo>
                    <a:lnTo>
                      <a:pt x="31" y="12"/>
                    </a:lnTo>
                    <a:lnTo>
                      <a:pt x="21" y="19"/>
                    </a:lnTo>
                    <a:lnTo>
                      <a:pt x="12" y="31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83"/>
                    </a:lnTo>
                    <a:lnTo>
                      <a:pt x="4" y="97"/>
                    </a:lnTo>
                    <a:lnTo>
                      <a:pt x="12" y="109"/>
                    </a:lnTo>
                    <a:lnTo>
                      <a:pt x="21" y="119"/>
                    </a:lnTo>
                    <a:lnTo>
                      <a:pt x="31" y="128"/>
                    </a:lnTo>
                    <a:lnTo>
                      <a:pt x="42" y="135"/>
                    </a:lnTo>
                    <a:lnTo>
                      <a:pt x="57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88" y="138"/>
                    </a:lnTo>
                    <a:lnTo>
                      <a:pt x="104" y="131"/>
                    </a:lnTo>
                    <a:lnTo>
                      <a:pt x="119" y="121"/>
                    </a:lnTo>
                    <a:lnTo>
                      <a:pt x="131" y="10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19" y="19"/>
                    </a:lnTo>
                    <a:lnTo>
                      <a:pt x="104" y="7"/>
                    </a:lnTo>
                    <a:lnTo>
                      <a:pt x="88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Freeform 10">
                <a:extLst>
                  <a:ext uri="{FF2B5EF4-FFF2-40B4-BE49-F238E27FC236}">
                    <a16:creationId xmlns:a16="http://schemas.microsoft.com/office/drawing/2014/main" xmlns="" id="{93F2EBCC-02B3-43F9-A9FF-2A981600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989" y="2360094"/>
                <a:ext cx="129076" cy="129076"/>
              </a:xfrm>
              <a:custGeom>
                <a:avLst/>
                <a:gdLst>
                  <a:gd name="T0" fmla="*/ 74 w 145"/>
                  <a:gd name="T1" fmla="*/ 0 h 145"/>
                  <a:gd name="T2" fmla="*/ 74 w 145"/>
                  <a:gd name="T3" fmla="*/ 0 h 145"/>
                  <a:gd name="T4" fmla="*/ 88 w 145"/>
                  <a:gd name="T5" fmla="*/ 0 h 145"/>
                  <a:gd name="T6" fmla="*/ 103 w 145"/>
                  <a:gd name="T7" fmla="*/ 5 h 145"/>
                  <a:gd name="T8" fmla="*/ 114 w 145"/>
                  <a:gd name="T9" fmla="*/ 12 h 145"/>
                  <a:gd name="T10" fmla="*/ 124 w 145"/>
                  <a:gd name="T11" fmla="*/ 21 h 145"/>
                  <a:gd name="T12" fmla="*/ 134 w 145"/>
                  <a:gd name="T13" fmla="*/ 31 h 145"/>
                  <a:gd name="T14" fmla="*/ 141 w 145"/>
                  <a:gd name="T15" fmla="*/ 43 h 145"/>
                  <a:gd name="T16" fmla="*/ 145 w 145"/>
                  <a:gd name="T17" fmla="*/ 57 h 145"/>
                  <a:gd name="T18" fmla="*/ 145 w 145"/>
                  <a:gd name="T19" fmla="*/ 71 h 145"/>
                  <a:gd name="T20" fmla="*/ 145 w 145"/>
                  <a:gd name="T21" fmla="*/ 71 h 145"/>
                  <a:gd name="T22" fmla="*/ 145 w 145"/>
                  <a:gd name="T23" fmla="*/ 85 h 145"/>
                  <a:gd name="T24" fmla="*/ 141 w 145"/>
                  <a:gd name="T25" fmla="*/ 100 h 145"/>
                  <a:gd name="T26" fmla="*/ 134 w 145"/>
                  <a:gd name="T27" fmla="*/ 112 h 145"/>
                  <a:gd name="T28" fmla="*/ 124 w 145"/>
                  <a:gd name="T29" fmla="*/ 123 h 145"/>
                  <a:gd name="T30" fmla="*/ 114 w 145"/>
                  <a:gd name="T31" fmla="*/ 133 h 145"/>
                  <a:gd name="T32" fmla="*/ 103 w 145"/>
                  <a:gd name="T33" fmla="*/ 138 h 145"/>
                  <a:gd name="T34" fmla="*/ 88 w 145"/>
                  <a:gd name="T35" fmla="*/ 142 h 145"/>
                  <a:gd name="T36" fmla="*/ 74 w 145"/>
                  <a:gd name="T37" fmla="*/ 145 h 145"/>
                  <a:gd name="T38" fmla="*/ 74 w 145"/>
                  <a:gd name="T39" fmla="*/ 145 h 145"/>
                  <a:gd name="T40" fmla="*/ 60 w 145"/>
                  <a:gd name="T41" fmla="*/ 142 h 145"/>
                  <a:gd name="T42" fmla="*/ 45 w 145"/>
                  <a:gd name="T43" fmla="*/ 138 h 145"/>
                  <a:gd name="T44" fmla="*/ 33 w 145"/>
                  <a:gd name="T45" fmla="*/ 133 h 145"/>
                  <a:gd name="T46" fmla="*/ 21 w 145"/>
                  <a:gd name="T47" fmla="*/ 123 h 145"/>
                  <a:gd name="T48" fmla="*/ 14 w 145"/>
                  <a:gd name="T49" fmla="*/ 112 h 145"/>
                  <a:gd name="T50" fmla="*/ 7 w 145"/>
                  <a:gd name="T51" fmla="*/ 100 h 145"/>
                  <a:gd name="T52" fmla="*/ 2 w 145"/>
                  <a:gd name="T53" fmla="*/ 85 h 145"/>
                  <a:gd name="T54" fmla="*/ 0 w 145"/>
                  <a:gd name="T55" fmla="*/ 71 h 145"/>
                  <a:gd name="T56" fmla="*/ 0 w 145"/>
                  <a:gd name="T57" fmla="*/ 71 h 145"/>
                  <a:gd name="T58" fmla="*/ 2 w 145"/>
                  <a:gd name="T59" fmla="*/ 57 h 145"/>
                  <a:gd name="T60" fmla="*/ 7 w 145"/>
                  <a:gd name="T61" fmla="*/ 43 h 145"/>
                  <a:gd name="T62" fmla="*/ 14 w 145"/>
                  <a:gd name="T63" fmla="*/ 31 h 145"/>
                  <a:gd name="T64" fmla="*/ 21 w 145"/>
                  <a:gd name="T65" fmla="*/ 21 h 145"/>
                  <a:gd name="T66" fmla="*/ 33 w 145"/>
                  <a:gd name="T67" fmla="*/ 12 h 145"/>
                  <a:gd name="T68" fmla="*/ 45 w 145"/>
                  <a:gd name="T69" fmla="*/ 5 h 145"/>
                  <a:gd name="T70" fmla="*/ 60 w 145"/>
                  <a:gd name="T71" fmla="*/ 0 h 145"/>
                  <a:gd name="T72" fmla="*/ 74 w 145"/>
                  <a:gd name="T73" fmla="*/ 0 h 145"/>
                  <a:gd name="T74" fmla="*/ 74 w 145"/>
                  <a:gd name="T75" fmla="*/ 0 h 145"/>
                  <a:gd name="T76" fmla="*/ 74 w 145"/>
                  <a:gd name="T77" fmla="*/ 0 h 145"/>
                  <a:gd name="T78" fmla="*/ 74 w 145"/>
                  <a:gd name="T7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145">
                    <a:moveTo>
                      <a:pt x="74" y="0"/>
                    </a:moveTo>
                    <a:lnTo>
                      <a:pt x="74" y="0"/>
                    </a:lnTo>
                    <a:lnTo>
                      <a:pt x="88" y="0"/>
                    </a:lnTo>
                    <a:lnTo>
                      <a:pt x="103" y="5"/>
                    </a:lnTo>
                    <a:lnTo>
                      <a:pt x="114" y="12"/>
                    </a:lnTo>
                    <a:lnTo>
                      <a:pt x="124" y="21"/>
                    </a:lnTo>
                    <a:lnTo>
                      <a:pt x="134" y="31"/>
                    </a:lnTo>
                    <a:lnTo>
                      <a:pt x="141" y="43"/>
                    </a:lnTo>
                    <a:lnTo>
                      <a:pt x="145" y="57"/>
                    </a:lnTo>
                    <a:lnTo>
                      <a:pt x="145" y="71"/>
                    </a:lnTo>
                    <a:lnTo>
                      <a:pt x="145" y="71"/>
                    </a:lnTo>
                    <a:lnTo>
                      <a:pt x="145" y="85"/>
                    </a:lnTo>
                    <a:lnTo>
                      <a:pt x="141" y="100"/>
                    </a:lnTo>
                    <a:lnTo>
                      <a:pt x="134" y="112"/>
                    </a:lnTo>
                    <a:lnTo>
                      <a:pt x="124" y="123"/>
                    </a:lnTo>
                    <a:lnTo>
                      <a:pt x="114" y="133"/>
                    </a:lnTo>
                    <a:lnTo>
                      <a:pt x="103" y="138"/>
                    </a:lnTo>
                    <a:lnTo>
                      <a:pt x="88" y="142"/>
                    </a:lnTo>
                    <a:lnTo>
                      <a:pt x="74" y="145"/>
                    </a:lnTo>
                    <a:lnTo>
                      <a:pt x="74" y="145"/>
                    </a:lnTo>
                    <a:lnTo>
                      <a:pt x="60" y="142"/>
                    </a:lnTo>
                    <a:lnTo>
                      <a:pt x="45" y="138"/>
                    </a:lnTo>
                    <a:lnTo>
                      <a:pt x="33" y="133"/>
                    </a:lnTo>
                    <a:lnTo>
                      <a:pt x="21" y="123"/>
                    </a:lnTo>
                    <a:lnTo>
                      <a:pt x="14" y="112"/>
                    </a:lnTo>
                    <a:lnTo>
                      <a:pt x="7" y="100"/>
                    </a:lnTo>
                    <a:lnTo>
                      <a:pt x="2" y="85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57"/>
                    </a:lnTo>
                    <a:lnTo>
                      <a:pt x="7" y="43"/>
                    </a:lnTo>
                    <a:lnTo>
                      <a:pt x="14" y="31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5" y="5"/>
                    </a:lnTo>
                    <a:lnTo>
                      <a:pt x="6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Freeform 11">
                <a:extLst>
                  <a:ext uri="{FF2B5EF4-FFF2-40B4-BE49-F238E27FC236}">
                    <a16:creationId xmlns:a16="http://schemas.microsoft.com/office/drawing/2014/main" xmlns="" id="{A9B1AE24-53C2-4BB2-8139-8BE3CE9FB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426" y="2472257"/>
                <a:ext cx="316014" cy="694339"/>
              </a:xfrm>
              <a:custGeom>
                <a:avLst/>
                <a:gdLst>
                  <a:gd name="T0" fmla="*/ 348 w 355"/>
                  <a:gd name="T1" fmla="*/ 64 h 780"/>
                  <a:gd name="T2" fmla="*/ 331 w 355"/>
                  <a:gd name="T3" fmla="*/ 31 h 780"/>
                  <a:gd name="T4" fmla="*/ 302 w 355"/>
                  <a:gd name="T5" fmla="*/ 7 h 780"/>
                  <a:gd name="T6" fmla="*/ 264 w 355"/>
                  <a:gd name="T7" fmla="*/ 0 h 780"/>
                  <a:gd name="T8" fmla="*/ 112 w 355"/>
                  <a:gd name="T9" fmla="*/ 0 h 780"/>
                  <a:gd name="T10" fmla="*/ 69 w 355"/>
                  <a:gd name="T11" fmla="*/ 2 h 780"/>
                  <a:gd name="T12" fmla="*/ 35 w 355"/>
                  <a:gd name="T13" fmla="*/ 16 h 780"/>
                  <a:gd name="T14" fmla="*/ 14 w 355"/>
                  <a:gd name="T15" fmla="*/ 43 h 780"/>
                  <a:gd name="T16" fmla="*/ 0 w 355"/>
                  <a:gd name="T17" fmla="*/ 78 h 780"/>
                  <a:gd name="T18" fmla="*/ 0 w 355"/>
                  <a:gd name="T19" fmla="*/ 338 h 780"/>
                  <a:gd name="T20" fmla="*/ 2 w 355"/>
                  <a:gd name="T21" fmla="*/ 354 h 780"/>
                  <a:gd name="T22" fmla="*/ 19 w 355"/>
                  <a:gd name="T23" fmla="*/ 371 h 780"/>
                  <a:gd name="T24" fmla="*/ 40 w 355"/>
                  <a:gd name="T25" fmla="*/ 371 h 780"/>
                  <a:gd name="T26" fmla="*/ 57 w 355"/>
                  <a:gd name="T27" fmla="*/ 354 h 780"/>
                  <a:gd name="T28" fmla="*/ 62 w 355"/>
                  <a:gd name="T29" fmla="*/ 338 h 780"/>
                  <a:gd name="T30" fmla="*/ 81 w 355"/>
                  <a:gd name="T31" fmla="*/ 107 h 780"/>
                  <a:gd name="T32" fmla="*/ 81 w 355"/>
                  <a:gd name="T33" fmla="*/ 744 h 780"/>
                  <a:gd name="T34" fmla="*/ 88 w 355"/>
                  <a:gd name="T35" fmla="*/ 761 h 780"/>
                  <a:gd name="T36" fmla="*/ 100 w 355"/>
                  <a:gd name="T37" fmla="*/ 773 h 780"/>
                  <a:gd name="T38" fmla="*/ 114 w 355"/>
                  <a:gd name="T39" fmla="*/ 778 h 780"/>
                  <a:gd name="T40" fmla="*/ 133 w 355"/>
                  <a:gd name="T41" fmla="*/ 778 h 780"/>
                  <a:gd name="T42" fmla="*/ 147 w 355"/>
                  <a:gd name="T43" fmla="*/ 773 h 780"/>
                  <a:gd name="T44" fmla="*/ 159 w 355"/>
                  <a:gd name="T45" fmla="*/ 761 h 780"/>
                  <a:gd name="T46" fmla="*/ 167 w 355"/>
                  <a:gd name="T47" fmla="*/ 744 h 780"/>
                  <a:gd name="T48" fmla="*/ 167 w 355"/>
                  <a:gd name="T49" fmla="*/ 371 h 780"/>
                  <a:gd name="T50" fmla="*/ 186 w 355"/>
                  <a:gd name="T51" fmla="*/ 735 h 780"/>
                  <a:gd name="T52" fmla="*/ 190 w 355"/>
                  <a:gd name="T53" fmla="*/ 751 h 780"/>
                  <a:gd name="T54" fmla="*/ 200 w 355"/>
                  <a:gd name="T55" fmla="*/ 766 h 780"/>
                  <a:gd name="T56" fmla="*/ 214 w 355"/>
                  <a:gd name="T57" fmla="*/ 775 h 780"/>
                  <a:gd name="T58" fmla="*/ 231 w 355"/>
                  <a:gd name="T59" fmla="*/ 780 h 780"/>
                  <a:gd name="T60" fmla="*/ 248 w 355"/>
                  <a:gd name="T61" fmla="*/ 775 h 780"/>
                  <a:gd name="T62" fmla="*/ 262 w 355"/>
                  <a:gd name="T63" fmla="*/ 766 h 780"/>
                  <a:gd name="T64" fmla="*/ 271 w 355"/>
                  <a:gd name="T65" fmla="*/ 751 h 780"/>
                  <a:gd name="T66" fmla="*/ 274 w 355"/>
                  <a:gd name="T67" fmla="*/ 735 h 780"/>
                  <a:gd name="T68" fmla="*/ 293 w 355"/>
                  <a:gd name="T69" fmla="*/ 107 h 780"/>
                  <a:gd name="T70" fmla="*/ 293 w 355"/>
                  <a:gd name="T71" fmla="*/ 347 h 780"/>
                  <a:gd name="T72" fmla="*/ 302 w 355"/>
                  <a:gd name="T73" fmla="*/ 364 h 780"/>
                  <a:gd name="T74" fmla="*/ 324 w 355"/>
                  <a:gd name="T75" fmla="*/ 373 h 780"/>
                  <a:gd name="T76" fmla="*/ 345 w 355"/>
                  <a:gd name="T77" fmla="*/ 364 h 780"/>
                  <a:gd name="T78" fmla="*/ 352 w 355"/>
                  <a:gd name="T79" fmla="*/ 347 h 780"/>
                  <a:gd name="T80" fmla="*/ 355 w 355"/>
                  <a:gd name="T81" fmla="*/ 102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5" h="780">
                    <a:moveTo>
                      <a:pt x="352" y="83"/>
                    </a:moveTo>
                    <a:lnTo>
                      <a:pt x="348" y="64"/>
                    </a:lnTo>
                    <a:lnTo>
                      <a:pt x="341" y="47"/>
                    </a:lnTo>
                    <a:lnTo>
                      <a:pt x="331" y="31"/>
                    </a:lnTo>
                    <a:lnTo>
                      <a:pt x="319" y="19"/>
                    </a:lnTo>
                    <a:lnTo>
                      <a:pt x="302" y="7"/>
                    </a:lnTo>
                    <a:lnTo>
                      <a:pt x="283" y="2"/>
                    </a:lnTo>
                    <a:lnTo>
                      <a:pt x="264" y="0"/>
                    </a:lnTo>
                    <a:lnTo>
                      <a:pt x="240" y="0"/>
                    </a:lnTo>
                    <a:lnTo>
                      <a:pt x="112" y="0"/>
                    </a:lnTo>
                    <a:lnTo>
                      <a:pt x="88" y="0"/>
                    </a:lnTo>
                    <a:lnTo>
                      <a:pt x="69" y="2"/>
                    </a:lnTo>
                    <a:lnTo>
                      <a:pt x="52" y="7"/>
                    </a:lnTo>
                    <a:lnTo>
                      <a:pt x="35" y="16"/>
                    </a:lnTo>
                    <a:lnTo>
                      <a:pt x="24" y="28"/>
                    </a:lnTo>
                    <a:lnTo>
                      <a:pt x="14" y="43"/>
                    </a:lnTo>
                    <a:lnTo>
                      <a:pt x="5" y="62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0" y="338"/>
                    </a:lnTo>
                    <a:lnTo>
                      <a:pt x="0" y="347"/>
                    </a:lnTo>
                    <a:lnTo>
                      <a:pt x="2" y="354"/>
                    </a:lnTo>
                    <a:lnTo>
                      <a:pt x="9" y="364"/>
                    </a:lnTo>
                    <a:lnTo>
                      <a:pt x="19" y="371"/>
                    </a:lnTo>
                    <a:lnTo>
                      <a:pt x="31" y="373"/>
                    </a:lnTo>
                    <a:lnTo>
                      <a:pt x="40" y="371"/>
                    </a:lnTo>
                    <a:lnTo>
                      <a:pt x="52" y="364"/>
                    </a:lnTo>
                    <a:lnTo>
                      <a:pt x="57" y="354"/>
                    </a:lnTo>
                    <a:lnTo>
                      <a:pt x="59" y="347"/>
                    </a:lnTo>
                    <a:lnTo>
                      <a:pt x="62" y="338"/>
                    </a:lnTo>
                    <a:lnTo>
                      <a:pt x="62" y="107"/>
                    </a:lnTo>
                    <a:lnTo>
                      <a:pt x="81" y="107"/>
                    </a:lnTo>
                    <a:lnTo>
                      <a:pt x="81" y="735"/>
                    </a:lnTo>
                    <a:lnTo>
                      <a:pt x="81" y="744"/>
                    </a:lnTo>
                    <a:lnTo>
                      <a:pt x="83" y="751"/>
                    </a:lnTo>
                    <a:lnTo>
                      <a:pt x="88" y="761"/>
                    </a:lnTo>
                    <a:lnTo>
                      <a:pt x="93" y="766"/>
                    </a:lnTo>
                    <a:lnTo>
                      <a:pt x="100" y="773"/>
                    </a:lnTo>
                    <a:lnTo>
                      <a:pt x="107" y="775"/>
                    </a:lnTo>
                    <a:lnTo>
                      <a:pt x="114" y="778"/>
                    </a:lnTo>
                    <a:lnTo>
                      <a:pt x="124" y="780"/>
                    </a:lnTo>
                    <a:lnTo>
                      <a:pt x="133" y="778"/>
                    </a:lnTo>
                    <a:lnTo>
                      <a:pt x="140" y="775"/>
                    </a:lnTo>
                    <a:lnTo>
                      <a:pt x="147" y="773"/>
                    </a:lnTo>
                    <a:lnTo>
                      <a:pt x="155" y="766"/>
                    </a:lnTo>
                    <a:lnTo>
                      <a:pt x="159" y="761"/>
                    </a:lnTo>
                    <a:lnTo>
                      <a:pt x="164" y="751"/>
                    </a:lnTo>
                    <a:lnTo>
                      <a:pt x="167" y="744"/>
                    </a:lnTo>
                    <a:lnTo>
                      <a:pt x="167" y="735"/>
                    </a:lnTo>
                    <a:lnTo>
                      <a:pt x="167" y="371"/>
                    </a:lnTo>
                    <a:lnTo>
                      <a:pt x="186" y="371"/>
                    </a:lnTo>
                    <a:lnTo>
                      <a:pt x="186" y="735"/>
                    </a:lnTo>
                    <a:lnTo>
                      <a:pt x="188" y="744"/>
                    </a:lnTo>
                    <a:lnTo>
                      <a:pt x="190" y="751"/>
                    </a:lnTo>
                    <a:lnTo>
                      <a:pt x="195" y="761"/>
                    </a:lnTo>
                    <a:lnTo>
                      <a:pt x="200" y="766"/>
                    </a:lnTo>
                    <a:lnTo>
                      <a:pt x="205" y="773"/>
                    </a:lnTo>
                    <a:lnTo>
                      <a:pt x="214" y="775"/>
                    </a:lnTo>
                    <a:lnTo>
                      <a:pt x="221" y="778"/>
                    </a:lnTo>
                    <a:lnTo>
                      <a:pt x="231" y="780"/>
                    </a:lnTo>
                    <a:lnTo>
                      <a:pt x="238" y="778"/>
                    </a:lnTo>
                    <a:lnTo>
                      <a:pt x="248" y="775"/>
                    </a:lnTo>
                    <a:lnTo>
                      <a:pt x="255" y="773"/>
                    </a:lnTo>
                    <a:lnTo>
                      <a:pt x="262" y="766"/>
                    </a:lnTo>
                    <a:lnTo>
                      <a:pt x="267" y="761"/>
                    </a:lnTo>
                    <a:lnTo>
                      <a:pt x="271" y="751"/>
                    </a:lnTo>
                    <a:lnTo>
                      <a:pt x="274" y="744"/>
                    </a:lnTo>
                    <a:lnTo>
                      <a:pt x="274" y="735"/>
                    </a:lnTo>
                    <a:lnTo>
                      <a:pt x="274" y="107"/>
                    </a:lnTo>
                    <a:lnTo>
                      <a:pt x="293" y="107"/>
                    </a:lnTo>
                    <a:lnTo>
                      <a:pt x="293" y="338"/>
                    </a:lnTo>
                    <a:lnTo>
                      <a:pt x="293" y="347"/>
                    </a:lnTo>
                    <a:lnTo>
                      <a:pt x="295" y="354"/>
                    </a:lnTo>
                    <a:lnTo>
                      <a:pt x="302" y="364"/>
                    </a:lnTo>
                    <a:lnTo>
                      <a:pt x="312" y="371"/>
                    </a:lnTo>
                    <a:lnTo>
                      <a:pt x="324" y="373"/>
                    </a:lnTo>
                    <a:lnTo>
                      <a:pt x="336" y="371"/>
                    </a:lnTo>
                    <a:lnTo>
                      <a:pt x="345" y="364"/>
                    </a:lnTo>
                    <a:lnTo>
                      <a:pt x="352" y="354"/>
                    </a:lnTo>
                    <a:lnTo>
                      <a:pt x="352" y="347"/>
                    </a:lnTo>
                    <a:lnTo>
                      <a:pt x="355" y="338"/>
                    </a:lnTo>
                    <a:lnTo>
                      <a:pt x="355" y="102"/>
                    </a:lnTo>
                    <a:lnTo>
                      <a:pt x="352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86">
              <a:extLst>
                <a:ext uri="{FF2B5EF4-FFF2-40B4-BE49-F238E27FC236}">
                  <a16:creationId xmlns:a16="http://schemas.microsoft.com/office/drawing/2014/main" xmlns="" id="{DCF1D8A6-79B5-41C6-851C-54BD639A4AAD}"/>
                </a:ext>
              </a:extLst>
            </p:cNvPr>
            <p:cNvGrpSpPr/>
            <p:nvPr/>
          </p:nvGrpSpPr>
          <p:grpSpPr>
            <a:xfrm>
              <a:off x="773995" y="5007953"/>
              <a:ext cx="248166" cy="389881"/>
              <a:chOff x="773995" y="5007953"/>
              <a:chExt cx="248166" cy="389881"/>
            </a:xfrm>
            <a:grpFill/>
          </p:grpSpPr>
          <p:sp>
            <p:nvSpPr>
              <p:cNvPr id="188" name="Freeform 71">
                <a:extLst>
                  <a:ext uri="{FF2B5EF4-FFF2-40B4-BE49-F238E27FC236}">
                    <a16:creationId xmlns:a16="http://schemas.microsoft.com/office/drawing/2014/main" xmlns="" id="{F05E0EBC-1EE1-497B-BF35-0B7145C90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302" y="5372014"/>
                <a:ext cx="72381" cy="25820"/>
              </a:xfrm>
              <a:custGeom>
                <a:avLst/>
                <a:gdLst>
                  <a:gd name="T0" fmla="*/ 4 w 56"/>
                  <a:gd name="T1" fmla="*/ 6 h 20"/>
                  <a:gd name="T2" fmla="*/ 4 w 56"/>
                  <a:gd name="T3" fmla="*/ 6 h 20"/>
                  <a:gd name="T4" fmla="*/ 8 w 56"/>
                  <a:gd name="T5" fmla="*/ 10 h 20"/>
                  <a:gd name="T6" fmla="*/ 14 w 56"/>
                  <a:gd name="T7" fmla="*/ 16 h 20"/>
                  <a:gd name="T8" fmla="*/ 20 w 56"/>
                  <a:gd name="T9" fmla="*/ 18 h 20"/>
                  <a:gd name="T10" fmla="*/ 28 w 56"/>
                  <a:gd name="T11" fmla="*/ 20 h 20"/>
                  <a:gd name="T12" fmla="*/ 28 w 56"/>
                  <a:gd name="T13" fmla="*/ 20 h 20"/>
                  <a:gd name="T14" fmla="*/ 28 w 56"/>
                  <a:gd name="T15" fmla="*/ 20 h 20"/>
                  <a:gd name="T16" fmla="*/ 36 w 56"/>
                  <a:gd name="T17" fmla="*/ 18 h 20"/>
                  <a:gd name="T18" fmla="*/ 44 w 56"/>
                  <a:gd name="T19" fmla="*/ 16 h 20"/>
                  <a:gd name="T20" fmla="*/ 50 w 56"/>
                  <a:gd name="T21" fmla="*/ 10 h 20"/>
                  <a:gd name="T22" fmla="*/ 54 w 56"/>
                  <a:gd name="T23" fmla="*/ 6 h 20"/>
                  <a:gd name="T24" fmla="*/ 56 w 56"/>
                  <a:gd name="T25" fmla="*/ 0 h 20"/>
                  <a:gd name="T26" fmla="*/ 0 w 56"/>
                  <a:gd name="T27" fmla="*/ 0 h 20"/>
                  <a:gd name="T28" fmla="*/ 4 w 56"/>
                  <a:gd name="T2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0">
                    <a:moveTo>
                      <a:pt x="4" y="6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4" y="16"/>
                    </a:lnTo>
                    <a:lnTo>
                      <a:pt x="50" y="10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Freeform 72">
                <a:extLst>
                  <a:ext uri="{FF2B5EF4-FFF2-40B4-BE49-F238E27FC236}">
                    <a16:creationId xmlns:a16="http://schemas.microsoft.com/office/drawing/2014/main" xmlns="" id="{D584C22E-30BE-425F-9ABD-BA3D8245D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791" y="5328121"/>
                <a:ext cx="105987" cy="28402"/>
              </a:xfrm>
              <a:custGeom>
                <a:avLst/>
                <a:gdLst>
                  <a:gd name="T0" fmla="*/ 70 w 82"/>
                  <a:gd name="T1" fmla="*/ 0 h 22"/>
                  <a:gd name="T2" fmla="*/ 10 w 82"/>
                  <a:gd name="T3" fmla="*/ 0 h 22"/>
                  <a:gd name="T4" fmla="*/ 10 w 82"/>
                  <a:gd name="T5" fmla="*/ 0 h 22"/>
                  <a:gd name="T6" fmla="*/ 6 w 82"/>
                  <a:gd name="T7" fmla="*/ 2 h 22"/>
                  <a:gd name="T8" fmla="*/ 2 w 82"/>
                  <a:gd name="T9" fmla="*/ 4 h 22"/>
                  <a:gd name="T10" fmla="*/ 2 w 82"/>
                  <a:gd name="T11" fmla="*/ 4 h 22"/>
                  <a:gd name="T12" fmla="*/ 0 w 82"/>
                  <a:gd name="T13" fmla="*/ 6 h 22"/>
                  <a:gd name="T14" fmla="*/ 0 w 82"/>
                  <a:gd name="T15" fmla="*/ 10 h 22"/>
                  <a:gd name="T16" fmla="*/ 0 w 82"/>
                  <a:gd name="T17" fmla="*/ 10 h 22"/>
                  <a:gd name="T18" fmla="*/ 0 w 82"/>
                  <a:gd name="T19" fmla="*/ 16 h 22"/>
                  <a:gd name="T20" fmla="*/ 2 w 82"/>
                  <a:gd name="T21" fmla="*/ 18 h 22"/>
                  <a:gd name="T22" fmla="*/ 2 w 82"/>
                  <a:gd name="T23" fmla="*/ 18 h 22"/>
                  <a:gd name="T24" fmla="*/ 6 w 82"/>
                  <a:gd name="T25" fmla="*/ 20 h 22"/>
                  <a:gd name="T26" fmla="*/ 10 w 82"/>
                  <a:gd name="T27" fmla="*/ 22 h 22"/>
                  <a:gd name="T28" fmla="*/ 70 w 82"/>
                  <a:gd name="T29" fmla="*/ 22 h 22"/>
                  <a:gd name="T30" fmla="*/ 70 w 82"/>
                  <a:gd name="T31" fmla="*/ 22 h 22"/>
                  <a:gd name="T32" fmla="*/ 76 w 82"/>
                  <a:gd name="T33" fmla="*/ 20 h 22"/>
                  <a:gd name="T34" fmla="*/ 78 w 82"/>
                  <a:gd name="T35" fmla="*/ 18 h 22"/>
                  <a:gd name="T36" fmla="*/ 80 w 82"/>
                  <a:gd name="T37" fmla="*/ 16 h 22"/>
                  <a:gd name="T38" fmla="*/ 82 w 82"/>
                  <a:gd name="T39" fmla="*/ 10 h 22"/>
                  <a:gd name="T40" fmla="*/ 82 w 82"/>
                  <a:gd name="T41" fmla="*/ 10 h 22"/>
                  <a:gd name="T42" fmla="*/ 80 w 82"/>
                  <a:gd name="T43" fmla="*/ 6 h 22"/>
                  <a:gd name="T44" fmla="*/ 78 w 82"/>
                  <a:gd name="T45" fmla="*/ 4 h 22"/>
                  <a:gd name="T46" fmla="*/ 76 w 82"/>
                  <a:gd name="T47" fmla="*/ 0 h 22"/>
                  <a:gd name="T48" fmla="*/ 70 w 82"/>
                  <a:gd name="T49" fmla="*/ 0 h 22"/>
                  <a:gd name="T50" fmla="*/ 70 w 82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22">
                    <a:moveTo>
                      <a:pt x="7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6" y="20"/>
                    </a:lnTo>
                    <a:lnTo>
                      <a:pt x="78" y="18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Freeform 73">
                <a:extLst>
                  <a:ext uri="{FF2B5EF4-FFF2-40B4-BE49-F238E27FC236}">
                    <a16:creationId xmlns:a16="http://schemas.microsoft.com/office/drawing/2014/main" xmlns="" id="{98DF687B-55B3-4EEF-A68E-C6E4B6F1A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451" y="5286809"/>
                <a:ext cx="126668" cy="28402"/>
              </a:xfrm>
              <a:custGeom>
                <a:avLst/>
                <a:gdLst>
                  <a:gd name="T0" fmla="*/ 88 w 98"/>
                  <a:gd name="T1" fmla="*/ 0 h 22"/>
                  <a:gd name="T2" fmla="*/ 10 w 98"/>
                  <a:gd name="T3" fmla="*/ 0 h 22"/>
                  <a:gd name="T4" fmla="*/ 10 w 98"/>
                  <a:gd name="T5" fmla="*/ 0 h 22"/>
                  <a:gd name="T6" fmla="*/ 6 w 98"/>
                  <a:gd name="T7" fmla="*/ 2 h 22"/>
                  <a:gd name="T8" fmla="*/ 2 w 98"/>
                  <a:gd name="T9" fmla="*/ 4 h 22"/>
                  <a:gd name="T10" fmla="*/ 0 w 98"/>
                  <a:gd name="T11" fmla="*/ 6 h 22"/>
                  <a:gd name="T12" fmla="*/ 0 w 98"/>
                  <a:gd name="T13" fmla="*/ 12 h 22"/>
                  <a:gd name="T14" fmla="*/ 0 w 98"/>
                  <a:gd name="T15" fmla="*/ 12 h 22"/>
                  <a:gd name="T16" fmla="*/ 0 w 98"/>
                  <a:gd name="T17" fmla="*/ 16 h 22"/>
                  <a:gd name="T18" fmla="*/ 2 w 98"/>
                  <a:gd name="T19" fmla="*/ 20 h 22"/>
                  <a:gd name="T20" fmla="*/ 6 w 98"/>
                  <a:gd name="T21" fmla="*/ 22 h 22"/>
                  <a:gd name="T22" fmla="*/ 10 w 98"/>
                  <a:gd name="T23" fmla="*/ 22 h 22"/>
                  <a:gd name="T24" fmla="*/ 88 w 98"/>
                  <a:gd name="T25" fmla="*/ 22 h 22"/>
                  <a:gd name="T26" fmla="*/ 88 w 98"/>
                  <a:gd name="T27" fmla="*/ 22 h 22"/>
                  <a:gd name="T28" fmla="*/ 92 w 98"/>
                  <a:gd name="T29" fmla="*/ 22 h 22"/>
                  <a:gd name="T30" fmla="*/ 94 w 98"/>
                  <a:gd name="T31" fmla="*/ 20 h 22"/>
                  <a:gd name="T32" fmla="*/ 96 w 98"/>
                  <a:gd name="T33" fmla="*/ 16 h 22"/>
                  <a:gd name="T34" fmla="*/ 98 w 98"/>
                  <a:gd name="T35" fmla="*/ 12 h 22"/>
                  <a:gd name="T36" fmla="*/ 98 w 98"/>
                  <a:gd name="T37" fmla="*/ 12 h 22"/>
                  <a:gd name="T38" fmla="*/ 96 w 98"/>
                  <a:gd name="T39" fmla="*/ 8 h 22"/>
                  <a:gd name="T40" fmla="*/ 94 w 98"/>
                  <a:gd name="T41" fmla="*/ 4 h 22"/>
                  <a:gd name="T42" fmla="*/ 94 w 98"/>
                  <a:gd name="T43" fmla="*/ 4 h 22"/>
                  <a:gd name="T44" fmla="*/ 92 w 98"/>
                  <a:gd name="T45" fmla="*/ 2 h 22"/>
                  <a:gd name="T46" fmla="*/ 88 w 98"/>
                  <a:gd name="T47" fmla="*/ 0 h 22"/>
                  <a:gd name="T48" fmla="*/ 88 w 98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" h="22">
                    <a:moveTo>
                      <a:pt x="88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4" y="20"/>
                    </a:lnTo>
                    <a:lnTo>
                      <a:pt x="96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Freeform 74">
                <a:extLst>
                  <a:ext uri="{FF2B5EF4-FFF2-40B4-BE49-F238E27FC236}">
                    <a16:creationId xmlns:a16="http://schemas.microsoft.com/office/drawing/2014/main" xmlns="" id="{4A2C1C82-3E7A-49A7-9C0B-6C19C64326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995" y="5007953"/>
                <a:ext cx="248166" cy="273691"/>
              </a:xfrm>
              <a:custGeom>
                <a:avLst/>
                <a:gdLst>
                  <a:gd name="T0" fmla="*/ 164 w 192"/>
                  <a:gd name="T1" fmla="*/ 28 h 212"/>
                  <a:gd name="T2" fmla="*/ 134 w 192"/>
                  <a:gd name="T3" fmla="*/ 6 h 212"/>
                  <a:gd name="T4" fmla="*/ 96 w 192"/>
                  <a:gd name="T5" fmla="*/ 0 h 212"/>
                  <a:gd name="T6" fmla="*/ 76 w 192"/>
                  <a:gd name="T7" fmla="*/ 2 h 212"/>
                  <a:gd name="T8" fmla="*/ 42 w 192"/>
                  <a:gd name="T9" fmla="*/ 16 h 212"/>
                  <a:gd name="T10" fmla="*/ 16 w 192"/>
                  <a:gd name="T11" fmla="*/ 42 h 212"/>
                  <a:gd name="T12" fmla="*/ 2 w 192"/>
                  <a:gd name="T13" fmla="*/ 76 h 212"/>
                  <a:gd name="T14" fmla="*/ 0 w 192"/>
                  <a:gd name="T15" fmla="*/ 96 h 212"/>
                  <a:gd name="T16" fmla="*/ 8 w 192"/>
                  <a:gd name="T17" fmla="*/ 134 h 212"/>
                  <a:gd name="T18" fmla="*/ 30 w 192"/>
                  <a:gd name="T19" fmla="*/ 164 h 212"/>
                  <a:gd name="T20" fmla="*/ 32 w 192"/>
                  <a:gd name="T21" fmla="*/ 170 h 212"/>
                  <a:gd name="T22" fmla="*/ 36 w 192"/>
                  <a:gd name="T23" fmla="*/ 186 h 212"/>
                  <a:gd name="T24" fmla="*/ 38 w 192"/>
                  <a:gd name="T25" fmla="*/ 200 h 212"/>
                  <a:gd name="T26" fmla="*/ 42 w 192"/>
                  <a:gd name="T27" fmla="*/ 210 h 212"/>
                  <a:gd name="T28" fmla="*/ 52 w 192"/>
                  <a:gd name="T29" fmla="*/ 212 h 212"/>
                  <a:gd name="T30" fmla="*/ 52 w 192"/>
                  <a:gd name="T31" fmla="*/ 212 h 212"/>
                  <a:gd name="T32" fmla="*/ 56 w 192"/>
                  <a:gd name="T33" fmla="*/ 212 h 212"/>
                  <a:gd name="T34" fmla="*/ 60 w 192"/>
                  <a:gd name="T35" fmla="*/ 208 h 212"/>
                  <a:gd name="T36" fmla="*/ 64 w 192"/>
                  <a:gd name="T37" fmla="*/ 200 h 212"/>
                  <a:gd name="T38" fmla="*/ 62 w 192"/>
                  <a:gd name="T39" fmla="*/ 182 h 212"/>
                  <a:gd name="T40" fmla="*/ 54 w 192"/>
                  <a:gd name="T41" fmla="*/ 156 h 212"/>
                  <a:gd name="T42" fmla="*/ 48 w 192"/>
                  <a:gd name="T43" fmla="*/ 148 h 212"/>
                  <a:gd name="T44" fmla="*/ 32 w 192"/>
                  <a:gd name="T45" fmla="*/ 124 h 212"/>
                  <a:gd name="T46" fmla="*/ 26 w 192"/>
                  <a:gd name="T47" fmla="*/ 96 h 212"/>
                  <a:gd name="T48" fmla="*/ 26 w 192"/>
                  <a:gd name="T49" fmla="*/ 82 h 212"/>
                  <a:gd name="T50" fmla="*/ 38 w 192"/>
                  <a:gd name="T51" fmla="*/ 56 h 212"/>
                  <a:gd name="T52" fmla="*/ 56 w 192"/>
                  <a:gd name="T53" fmla="*/ 36 h 212"/>
                  <a:gd name="T54" fmla="*/ 82 w 192"/>
                  <a:gd name="T55" fmla="*/ 26 h 212"/>
                  <a:gd name="T56" fmla="*/ 96 w 192"/>
                  <a:gd name="T57" fmla="*/ 24 h 212"/>
                  <a:gd name="T58" fmla="*/ 124 w 192"/>
                  <a:gd name="T59" fmla="*/ 30 h 212"/>
                  <a:gd name="T60" fmla="*/ 146 w 192"/>
                  <a:gd name="T61" fmla="*/ 46 h 212"/>
                  <a:gd name="T62" fmla="*/ 162 w 192"/>
                  <a:gd name="T63" fmla="*/ 68 h 212"/>
                  <a:gd name="T64" fmla="*/ 168 w 192"/>
                  <a:gd name="T65" fmla="*/ 96 h 212"/>
                  <a:gd name="T66" fmla="*/ 166 w 192"/>
                  <a:gd name="T67" fmla="*/ 110 h 212"/>
                  <a:gd name="T68" fmla="*/ 154 w 192"/>
                  <a:gd name="T69" fmla="*/ 136 h 212"/>
                  <a:gd name="T70" fmla="*/ 144 w 192"/>
                  <a:gd name="T71" fmla="*/ 148 h 212"/>
                  <a:gd name="T72" fmla="*/ 134 w 192"/>
                  <a:gd name="T73" fmla="*/ 168 h 212"/>
                  <a:gd name="T74" fmla="*/ 130 w 192"/>
                  <a:gd name="T75" fmla="*/ 200 h 212"/>
                  <a:gd name="T76" fmla="*/ 130 w 192"/>
                  <a:gd name="T77" fmla="*/ 204 h 212"/>
                  <a:gd name="T78" fmla="*/ 136 w 192"/>
                  <a:gd name="T79" fmla="*/ 212 h 212"/>
                  <a:gd name="T80" fmla="*/ 142 w 192"/>
                  <a:gd name="T81" fmla="*/ 212 h 212"/>
                  <a:gd name="T82" fmla="*/ 146 w 192"/>
                  <a:gd name="T83" fmla="*/ 212 h 212"/>
                  <a:gd name="T84" fmla="*/ 154 w 192"/>
                  <a:gd name="T85" fmla="*/ 206 h 212"/>
                  <a:gd name="T86" fmla="*/ 154 w 192"/>
                  <a:gd name="T87" fmla="*/ 200 h 212"/>
                  <a:gd name="T88" fmla="*/ 158 w 192"/>
                  <a:gd name="T89" fmla="*/ 176 h 212"/>
                  <a:gd name="T90" fmla="*/ 164 w 192"/>
                  <a:gd name="T91" fmla="*/ 164 h 212"/>
                  <a:gd name="T92" fmla="*/ 176 w 192"/>
                  <a:gd name="T93" fmla="*/ 150 h 212"/>
                  <a:gd name="T94" fmla="*/ 190 w 192"/>
                  <a:gd name="T95" fmla="*/ 114 h 212"/>
                  <a:gd name="T96" fmla="*/ 192 w 192"/>
                  <a:gd name="T97" fmla="*/ 96 h 212"/>
                  <a:gd name="T98" fmla="*/ 186 w 192"/>
                  <a:gd name="T99" fmla="*/ 58 h 212"/>
                  <a:gd name="T100" fmla="*/ 164 w 192"/>
                  <a:gd name="T101" fmla="*/ 28 h 212"/>
                  <a:gd name="T102" fmla="*/ 142 w 192"/>
                  <a:gd name="T103" fmla="*/ 208 h 212"/>
                  <a:gd name="T104" fmla="*/ 142 w 192"/>
                  <a:gd name="T105" fmla="*/ 20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212">
                    <a:moveTo>
                      <a:pt x="164" y="28"/>
                    </a:moveTo>
                    <a:lnTo>
                      <a:pt x="164" y="28"/>
                    </a:lnTo>
                    <a:lnTo>
                      <a:pt x="150" y="16"/>
                    </a:lnTo>
                    <a:lnTo>
                      <a:pt x="134" y="6"/>
                    </a:lnTo>
                    <a:lnTo>
                      <a:pt x="116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76" y="2"/>
                    </a:lnTo>
                    <a:lnTo>
                      <a:pt x="58" y="6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8"/>
                    </a:lnTo>
                    <a:lnTo>
                      <a:pt x="2" y="7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4"/>
                    </a:lnTo>
                    <a:lnTo>
                      <a:pt x="8" y="134"/>
                    </a:lnTo>
                    <a:lnTo>
                      <a:pt x="16" y="150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76"/>
                    </a:lnTo>
                    <a:lnTo>
                      <a:pt x="36" y="186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6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56" y="212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2" y="204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2" y="182"/>
                    </a:lnTo>
                    <a:lnTo>
                      <a:pt x="58" y="168"/>
                    </a:lnTo>
                    <a:lnTo>
                      <a:pt x="54" y="156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38" y="136"/>
                    </a:lnTo>
                    <a:lnTo>
                      <a:pt x="32" y="124"/>
                    </a:lnTo>
                    <a:lnTo>
                      <a:pt x="26" y="110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82"/>
                    </a:lnTo>
                    <a:lnTo>
                      <a:pt x="30" y="68"/>
                    </a:lnTo>
                    <a:lnTo>
                      <a:pt x="38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30"/>
                    </a:lnTo>
                    <a:lnTo>
                      <a:pt x="82" y="26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110" y="26"/>
                    </a:lnTo>
                    <a:lnTo>
                      <a:pt x="124" y="30"/>
                    </a:lnTo>
                    <a:lnTo>
                      <a:pt x="136" y="36"/>
                    </a:lnTo>
                    <a:lnTo>
                      <a:pt x="146" y="46"/>
                    </a:lnTo>
                    <a:lnTo>
                      <a:pt x="154" y="56"/>
                    </a:lnTo>
                    <a:lnTo>
                      <a:pt x="162" y="68"/>
                    </a:lnTo>
                    <a:lnTo>
                      <a:pt x="166" y="82"/>
                    </a:lnTo>
                    <a:lnTo>
                      <a:pt x="168" y="96"/>
                    </a:lnTo>
                    <a:lnTo>
                      <a:pt x="168" y="96"/>
                    </a:lnTo>
                    <a:lnTo>
                      <a:pt x="166" y="110"/>
                    </a:lnTo>
                    <a:lnTo>
                      <a:pt x="162" y="124"/>
                    </a:lnTo>
                    <a:lnTo>
                      <a:pt x="154" y="136"/>
                    </a:lnTo>
                    <a:lnTo>
                      <a:pt x="144" y="148"/>
                    </a:lnTo>
                    <a:lnTo>
                      <a:pt x="144" y="148"/>
                    </a:lnTo>
                    <a:lnTo>
                      <a:pt x="138" y="156"/>
                    </a:lnTo>
                    <a:lnTo>
                      <a:pt x="134" y="168"/>
                    </a:lnTo>
                    <a:lnTo>
                      <a:pt x="130" y="182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6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6" y="212"/>
                    </a:lnTo>
                    <a:lnTo>
                      <a:pt x="150" y="210"/>
                    </a:lnTo>
                    <a:lnTo>
                      <a:pt x="154" y="206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56" y="186"/>
                    </a:lnTo>
                    <a:lnTo>
                      <a:pt x="158" y="176"/>
                    </a:lnTo>
                    <a:lnTo>
                      <a:pt x="160" y="170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76" y="150"/>
                    </a:lnTo>
                    <a:lnTo>
                      <a:pt x="184" y="134"/>
                    </a:lnTo>
                    <a:lnTo>
                      <a:pt x="190" y="11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0" y="76"/>
                    </a:lnTo>
                    <a:lnTo>
                      <a:pt x="186" y="58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64" y="28"/>
                    </a:lnTo>
                    <a:close/>
                    <a:moveTo>
                      <a:pt x="142" y="208"/>
                    </a:moveTo>
                    <a:lnTo>
                      <a:pt x="142" y="208"/>
                    </a:lnTo>
                    <a:lnTo>
                      <a:pt x="142" y="208"/>
                    </a:lnTo>
                    <a:lnTo>
                      <a:pt x="142" y="2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893C1EC-9D5F-48D7-8041-2255F8B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예외사유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67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="" xmlns:a16="http://schemas.microsoft.com/office/drawing/2014/main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="" xmlns:a16="http://schemas.microsoft.com/office/drawing/2014/main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="" xmlns:a16="http://schemas.microsoft.com/office/drawing/2014/main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="" xmlns:a16="http://schemas.microsoft.com/office/drawing/2014/main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781211"/>
            <a:ext cx="6832600" cy="1354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청탁방지담당관</a:t>
            </a:r>
            <a:endParaRPr lang="en-US" altLang="ko-KR" sz="2800" kern="0" spc="-100" dirty="0" smtClean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4400" u="sng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협조요청 및 안내사항</a:t>
            </a:r>
            <a:endParaRPr lang="en-US" altLang="ko-KR" sz="4400" u="sng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8F2C1CFC-872F-42F0-8A02-791329BC87E2}"/>
              </a:ext>
            </a:extLst>
          </p:cNvPr>
          <p:cNvCxnSpPr/>
          <p:nvPr/>
        </p:nvCxnSpPr>
        <p:spPr>
          <a:xfrm>
            <a:off x="3162300" y="3984625"/>
            <a:ext cx="2908300" cy="0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="" xmlns:a16="http://schemas.microsoft.com/office/drawing/2014/main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="" xmlns:a16="http://schemas.microsoft.com/office/drawing/2014/main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="" xmlns:a16="http://schemas.microsoft.com/office/drawing/2014/main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="" xmlns:a16="http://schemas.microsoft.com/office/drawing/2014/main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="" xmlns:a16="http://schemas.microsoft.com/office/drawing/2014/main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="" xmlns:a16="http://schemas.microsoft.com/office/drawing/2014/main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 dirty="0">
              <a:latin typeface="+mn-ea"/>
            </a:endParaRPr>
          </a:p>
        </p:txBody>
      </p:sp>
      <p:grpSp>
        <p:nvGrpSpPr>
          <p:cNvPr id="2" name="그룹 71">
            <a:extLst>
              <a:ext uri="{FF2B5EF4-FFF2-40B4-BE49-F238E27FC236}">
                <a16:creationId xmlns="" xmlns:a16="http://schemas.microsoft.com/office/drawing/2014/main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="" xmlns:a16="http://schemas.microsoft.com/office/drawing/2014/main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="" xmlns:a16="http://schemas.microsoft.com/office/drawing/2014/main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="" xmlns:a16="http://schemas.microsoft.com/office/drawing/2014/main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="" xmlns:a16="http://schemas.microsoft.com/office/drawing/2014/main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8">
              <a:extLst>
                <a:ext uri="{FF2B5EF4-FFF2-40B4-BE49-F238E27FC236}">
                  <a16:creationId xmlns="" xmlns:a16="http://schemas.microsoft.com/office/drawing/2014/main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="" xmlns:a16="http://schemas.microsoft.com/office/drawing/2014/main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="" xmlns:a16="http://schemas.microsoft.com/office/drawing/2014/main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" name="슬라이드 번호 개체 틀 7">
            <a:extLst>
              <a:ext uri="{FF2B5EF4-FFF2-40B4-BE49-F238E27FC236}">
                <a16:creationId xmlns="" xmlns:a16="http://schemas.microsoft.com/office/drawing/2014/main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1758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95722" y="1596815"/>
          <a:ext cx="7906439" cy="3169945"/>
        </p:xfrm>
        <a:graphic>
          <a:graphicData uri="http://schemas.openxmlformats.org/drawingml/2006/table">
            <a:tbl>
              <a:tblPr/>
              <a:tblGrid>
                <a:gridCol w="527684"/>
                <a:gridCol w="235131"/>
                <a:gridCol w="7143624"/>
              </a:tblGrid>
              <a:tr h="598818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 smtClean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Q</a:t>
                      </a:r>
                      <a:endParaRPr lang="en-US" sz="1500" kern="0" spc="0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3A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선출직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 특정 제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자의 고충민원 전달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(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제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호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FFFFFF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43098" marB="43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A392"/>
                    </a:solidFill>
                  </a:tcPr>
                </a:tc>
              </a:tr>
              <a:tr h="9010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국회의원이 </a:t>
                      </a:r>
                      <a:r>
                        <a:rPr lang="ko-KR" altLang="en-US" sz="1500" b="1" kern="0" spc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특정</a:t>
                      </a:r>
                      <a:r>
                        <a:rPr lang="ko-KR" altLang="en-US" sz="1500" b="1" kern="0" spc="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 제</a:t>
                      </a:r>
                      <a:r>
                        <a:rPr lang="en-US" altLang="ko-KR" sz="1500" b="1" kern="0" spc="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b="1" kern="0" spc="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자의 고충민원을 전달</a:t>
                      </a: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한 경우 부정청탁의 예외사유에 </a:t>
                      </a:r>
                      <a:endParaRPr lang="en-US" altLang="ko-KR" sz="1500" kern="0" spc="0" baseline="0" dirty="0" smtClean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해당하나요</a:t>
                      </a:r>
                      <a:r>
                        <a:rPr lang="en-US" altLang="ko-KR" sz="1500" kern="0" spc="0" baseline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?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F3"/>
                    </a:solidFill>
                  </a:tcPr>
                </a:tc>
              </a:tr>
              <a:tr h="16904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400" kern="0" spc="2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24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A</a:t>
                      </a: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국회의원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이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공익적 목적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으로 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제</a:t>
                      </a:r>
                      <a:r>
                        <a:rPr lang="en-US" altLang="ko-KR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b="0" kern="0" spc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자의 고충민원을 전달한 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경우 예외사유에 해당됨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 </a:t>
                      </a: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공익적 목적이란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국가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사회일반 다수인의 이익 또는 특정 사회집단이나 그 구성원 전체의 이익에 관한 것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이어야 하므로 특정 제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자의 고충민원이 다수의 이익과 관련되거나 관련될 수 있는 경우에는 공익적 목적에 해당할 수 있습니다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 질의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(1)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353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71">
            <a:extLst>
              <a:ext uri="{FF2B5EF4-FFF2-40B4-BE49-F238E27FC236}">
                <a16:creationId xmlns:a16="http://schemas.microsoft.com/office/drawing/2014/main" xmlns="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6" name="직각 삼각형 75">
              <a:extLst>
                <a:ext uri="{FF2B5EF4-FFF2-40B4-BE49-F238E27FC236}">
                  <a16:creationId xmlns:a16="http://schemas.microsoft.com/office/drawing/2014/main" xmlns="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xmlns="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8">
              <a:extLst>
                <a:ext uri="{FF2B5EF4-FFF2-40B4-BE49-F238E27FC236}">
                  <a16:creationId xmlns:a16="http://schemas.microsoft.com/office/drawing/2014/main" xmlns="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xmlns="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1758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95722" y="1596815"/>
          <a:ext cx="7906439" cy="2848280"/>
        </p:xfrm>
        <a:graphic>
          <a:graphicData uri="http://schemas.openxmlformats.org/drawingml/2006/table">
            <a:tbl>
              <a:tblPr/>
              <a:tblGrid>
                <a:gridCol w="635201"/>
                <a:gridCol w="386862"/>
                <a:gridCol w="6884376"/>
              </a:tblGrid>
              <a:tr h="417026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 smtClean="0">
                          <a:solidFill>
                            <a:srgbClr val="FFFFFF"/>
                          </a:solidFill>
                          <a:latin typeface="HY각헤드라인M"/>
                        </a:rPr>
                        <a:t>Q</a:t>
                      </a:r>
                      <a:endParaRPr lang="en-US" sz="15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C3A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FFFFFF"/>
                        </a:solidFill>
                        <a:latin typeface="HY각헤드라인M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법정기한 내 처리요구 등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(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제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4</a:t>
                      </a:r>
                      <a:r>
                        <a:rPr lang="ko-KR" altLang="en-US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호</a:t>
                      </a:r>
                      <a:r>
                        <a:rPr lang="en-US" altLang="ko-KR" sz="1500" b="1" kern="0" spc="0" dirty="0" smtClean="0">
                          <a:solidFill>
                            <a:srgbClr val="FFFFFF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FFFFFF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43098" marB="43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A392"/>
                    </a:solidFill>
                  </a:tcPr>
                </a:tc>
              </a:tr>
              <a:tr h="840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baseline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공직자인 </a:t>
                      </a:r>
                      <a:r>
                        <a:rPr lang="ko-KR" altLang="en-US" sz="1500" b="1" kern="0" spc="0" baseline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지인을 통해 </a:t>
                      </a:r>
                      <a:r>
                        <a:rPr lang="ko-KR" altLang="en-US" sz="1500" b="0" kern="0" spc="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단순히 자신이 신청한 허가</a:t>
                      </a:r>
                      <a:r>
                        <a:rPr lang="en-US" altLang="ko-KR" sz="1500" b="0" kern="0" spc="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</a:t>
                      </a:r>
                      <a:r>
                        <a:rPr lang="ko-KR" altLang="en-US" sz="1500" b="0" kern="0" spc="0" baseline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등록 등의</a:t>
                      </a:r>
                      <a:r>
                        <a:rPr lang="ko-KR" altLang="en-US" sz="1500" b="0" kern="0" spc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진행상황을 알아봐 달라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고 </a:t>
                      </a:r>
                      <a:endParaRPr lang="en-US" altLang="ko-KR" sz="1500" kern="0" spc="0" dirty="0" smtClean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부탁한 경우 청탁금지법상 제재대상인가요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?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F3"/>
                    </a:solidFill>
                  </a:tcPr>
                </a:tc>
              </a:tr>
              <a:tr h="2277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20">
                        <a:solidFill>
                          <a:srgbClr val="000000"/>
                        </a:solidFill>
                        <a:latin typeface="KoPub돋움체 Light"/>
                      </a:endParaRPr>
                    </a:p>
                  </a:txBody>
                  <a:tcPr marL="54824" marR="54824" marT="27412" marB="274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12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FFFFFF"/>
                          </a:solidFill>
                          <a:latin typeface="HY각헤드라인M"/>
                        </a:rPr>
                        <a:t>A</a:t>
                      </a:r>
                      <a:endParaRPr lang="en-US" sz="1500" kern="0" spc="0" dirty="0">
                        <a:solidFill>
                          <a:srgbClr val="FFFFFF"/>
                        </a:solidFill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latin typeface="HY각헤드라인M"/>
                      </a:endParaRPr>
                    </a:p>
                  </a:txBody>
                  <a:tcPr marL="54824" marR="54824" marT="107897" marB="10789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단순히 허가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등록 관련 업무의 진행상황에 대해 확인</a:t>
                      </a:r>
                      <a:r>
                        <a:rPr lang="en-US" altLang="ko-KR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·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문의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를 한 것이라면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, </a:t>
                      </a:r>
                    </a:p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제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3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자를 통한 것이라 할지라도 부정청탁 </a:t>
                      </a:r>
                      <a:r>
                        <a:rPr lang="ko-KR" altLang="en-US" sz="1500" b="1" kern="0" spc="0" dirty="0" smtClean="0">
                          <a:solidFill>
                            <a:srgbClr val="FF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예외사유에 해당</a:t>
                      </a:r>
                      <a:r>
                        <a:rPr lang="en-US" altLang="ko-KR" sz="1500" b="0" kern="0" spc="0" dirty="0" smtClean="0">
                          <a:solidFill>
                            <a:schemeClr val="tx1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(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법 제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5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조제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2</a:t>
                      </a:r>
                      <a:r>
                        <a:rPr lang="ko-KR" altLang="en-US" sz="1500" kern="0" spc="0" dirty="0" err="1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항제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4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호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)</a:t>
                      </a:r>
                      <a:r>
                        <a:rPr lang="ko-KR" altLang="en-US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할 수 있습니다</a:t>
                      </a:r>
                      <a:r>
                        <a:rPr lang="en-US" altLang="ko-KR" sz="1500" kern="0" spc="0" dirty="0" smtClean="0">
                          <a:solidFill>
                            <a:srgbClr val="000000"/>
                          </a:solidFill>
                          <a:latin typeface="KoPub돋움체 Light" pitchFamily="18" charset="-127"/>
                          <a:ea typeface="KoPub돋움체 Light" pitchFamily="18" charset="-127"/>
                        </a:rPr>
                        <a:t>.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latin typeface="KoPub돋움체 Light" pitchFamily="18" charset="-127"/>
                        <a:ea typeface="KoPub돋움체 Light" pitchFamily="18" charset="-127"/>
                      </a:endParaRPr>
                    </a:p>
                  </a:txBody>
                  <a:tcPr marL="32362" marR="32362" marT="64723" marB="6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 질의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5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65"/>
          <p:cNvSpPr/>
          <p:nvPr/>
        </p:nvSpPr>
        <p:spPr>
          <a:xfrm>
            <a:off x="0" y="0"/>
            <a:ext cx="9144000" cy="819113"/>
          </a:xfrm>
          <a:custGeom>
            <a:avLst/>
            <a:gdLst>
              <a:gd name="connsiteX0" fmla="*/ 9144000 w 9144000"/>
              <a:gd name="connsiteY0" fmla="*/ 0 h 819113"/>
              <a:gd name="connsiteX1" fmla="*/ 0 w 9144000"/>
              <a:gd name="connsiteY1" fmla="*/ 0 h 819113"/>
              <a:gd name="connsiteX2" fmla="*/ 0 w 9144000"/>
              <a:gd name="connsiteY2" fmla="*/ 72428 h 819113"/>
              <a:gd name="connsiteX3" fmla="*/ 8397315 w 9144000"/>
              <a:gd name="connsiteY3" fmla="*/ 72428 h 819113"/>
              <a:gd name="connsiteX4" fmla="*/ 9144000 w 9144000"/>
              <a:gd name="connsiteY4" fmla="*/ 819113 h 819113"/>
              <a:gd name="connsiteX5" fmla="*/ 9144000 w 9144000"/>
              <a:gd name="connsiteY5" fmla="*/ 0 h 8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19113">
                <a:moveTo>
                  <a:pt x="9144000" y="0"/>
                </a:moveTo>
                <a:lnTo>
                  <a:pt x="0" y="0"/>
                </a:lnTo>
                <a:lnTo>
                  <a:pt x="0" y="72428"/>
                </a:lnTo>
                <a:lnTo>
                  <a:pt x="8397315" y="72428"/>
                </a:lnTo>
                <a:cubicBezTo>
                  <a:pt x="8809698" y="72428"/>
                  <a:pt x="9144000" y="406730"/>
                  <a:pt x="9144000" y="819113"/>
                </a:cubicBezTo>
                <a:lnTo>
                  <a:pt x="9144000" y="0"/>
                </a:lnTo>
                <a:close/>
              </a:path>
            </a:pathLst>
          </a:custGeom>
          <a:gradFill>
            <a:gsLst>
              <a:gs pos="24104">
                <a:srgbClr val="14528B"/>
              </a:gs>
              <a:gs pos="0">
                <a:srgbClr val="005674"/>
              </a:gs>
              <a:gs pos="46000">
                <a:srgbClr val="00386F"/>
              </a:gs>
              <a:gs pos="84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자유형: 도형 68"/>
          <p:cNvSpPr/>
          <p:nvPr/>
        </p:nvSpPr>
        <p:spPr>
          <a:xfrm>
            <a:off x="0" y="0"/>
            <a:ext cx="9144000" cy="1122377"/>
          </a:xfrm>
          <a:custGeom>
            <a:avLst/>
            <a:gdLst>
              <a:gd name="connsiteX0" fmla="*/ 0 w 9144000"/>
              <a:gd name="connsiteY0" fmla="*/ 0 h 1122377"/>
              <a:gd name="connsiteX1" fmla="*/ 9144000 w 9144000"/>
              <a:gd name="connsiteY1" fmla="*/ 0 h 1122377"/>
              <a:gd name="connsiteX2" fmla="*/ 9144000 w 9144000"/>
              <a:gd name="connsiteY2" fmla="*/ 1122377 h 1122377"/>
              <a:gd name="connsiteX3" fmla="*/ 8102586 w 9144000"/>
              <a:gd name="connsiteY3" fmla="*/ 80963 h 1122377"/>
              <a:gd name="connsiteX4" fmla="*/ 6237838 w 9144000"/>
              <a:gd name="connsiteY4" fmla="*/ 80963 h 1122377"/>
              <a:gd name="connsiteX5" fmla="*/ 1041414 w 9144000"/>
              <a:gd name="connsiteY5" fmla="*/ 80963 h 1122377"/>
              <a:gd name="connsiteX6" fmla="*/ 0 w 9144000"/>
              <a:gd name="connsiteY6" fmla="*/ 80963 h 1122377"/>
              <a:gd name="connsiteX7" fmla="*/ 0 w 9144000"/>
              <a:gd name="connsiteY7" fmla="*/ 0 h 11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22377">
                <a:moveTo>
                  <a:pt x="0" y="0"/>
                </a:moveTo>
                <a:lnTo>
                  <a:pt x="9144000" y="0"/>
                </a:lnTo>
                <a:lnTo>
                  <a:pt x="9144000" y="1122377"/>
                </a:lnTo>
                <a:cubicBezTo>
                  <a:pt x="9144000" y="547220"/>
                  <a:pt x="8677743" y="80963"/>
                  <a:pt x="8102586" y="80963"/>
                </a:cubicBezTo>
                <a:lnTo>
                  <a:pt x="6237838" y="80963"/>
                </a:lnTo>
                <a:lnTo>
                  <a:pt x="1041414" y="80963"/>
                </a:lnTo>
                <a:lnTo>
                  <a:pt x="0" y="809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rgbClr val="00386E">
                  <a:lumMod val="85000"/>
                  <a:lumOff val="15000"/>
                </a:srgbClr>
              </a:gs>
              <a:gs pos="65000">
                <a:srgbClr val="00386F"/>
              </a:gs>
              <a:gs pos="100000">
                <a:srgbClr val="001C3E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latinLnBrk="0"/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1318" y="520953"/>
            <a:ext cx="65604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latinLnBrk="0">
              <a:defRPr/>
            </a:pPr>
            <a:r>
              <a:rPr lang="ko-KR" altLang="en-US" sz="2800" kern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부정청탁에 대한 대응 사례</a:t>
            </a:r>
            <a:endParaRPr lang="ko-KR" altLang="en-US" sz="2000" kern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EEE6B8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758812" y="2253717"/>
            <a:ext cx="1737071" cy="695412"/>
            <a:chOff x="985859" y="3349356"/>
            <a:chExt cx="1666066" cy="754645"/>
          </a:xfrm>
        </p:grpSpPr>
        <p:sp>
          <p:nvSpPr>
            <p:cNvPr id="133" name="TextBox 132"/>
            <p:cNvSpPr txBox="1"/>
            <p:nvPr/>
          </p:nvSpPr>
          <p:spPr>
            <a:xfrm>
              <a:off x="985859" y="3349356"/>
              <a:ext cx="1666066" cy="618522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허가가 날 수 </a:t>
              </a:r>
              <a:endPara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있게 해 주게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!</a:t>
              </a:r>
              <a:endPara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4" name="이등변 삼각형 133"/>
            <p:cNvSpPr/>
            <p:nvPr/>
          </p:nvSpPr>
          <p:spPr>
            <a:xfrm rot="10800000" flipH="1">
              <a:off x="1925557" y="3970455"/>
              <a:ext cx="108347" cy="13354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3825338" y="2198950"/>
            <a:ext cx="1351116" cy="695411"/>
            <a:chOff x="3666169" y="3289921"/>
            <a:chExt cx="1295887" cy="754643"/>
          </a:xfrm>
        </p:grpSpPr>
        <p:sp>
          <p:nvSpPr>
            <p:cNvPr id="131" name="TextBox 130"/>
            <p:cNvSpPr txBox="1"/>
            <p:nvPr/>
          </p:nvSpPr>
          <p:spPr>
            <a:xfrm>
              <a:off x="3666169" y="3289921"/>
              <a:ext cx="1295887" cy="61852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 </a:t>
              </a:r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허가 신청 건 </a:t>
              </a:r>
              <a:endPara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잘 좀 처리 해 주게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</a:t>
              </a:r>
            </a:p>
          </p:txBody>
        </p:sp>
        <p:sp>
          <p:nvSpPr>
            <p:cNvPr id="132" name="이등변 삼각형 131"/>
            <p:cNvSpPr/>
            <p:nvPr/>
          </p:nvSpPr>
          <p:spPr>
            <a:xfrm rot="10800000">
              <a:off x="4305854" y="3911019"/>
              <a:ext cx="108347" cy="133545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7"/>
          <p:cNvGrpSpPr/>
          <p:nvPr/>
        </p:nvGrpSpPr>
        <p:grpSpPr>
          <a:xfrm>
            <a:off x="6124039" y="2226330"/>
            <a:ext cx="1751776" cy="695407"/>
            <a:chOff x="6131775" y="3319633"/>
            <a:chExt cx="1680170" cy="754635"/>
          </a:xfrm>
        </p:grpSpPr>
        <p:sp>
          <p:nvSpPr>
            <p:cNvPr id="129" name="TextBox 128"/>
            <p:cNvSpPr txBox="1"/>
            <p:nvPr/>
          </p:nvSpPr>
          <p:spPr>
            <a:xfrm>
              <a:off x="6131775" y="3319633"/>
              <a:ext cx="1680170" cy="61851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요건이 미비한데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어떻게 해야 하지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..</a:t>
              </a:r>
            </a:p>
          </p:txBody>
        </p:sp>
        <p:sp>
          <p:nvSpPr>
            <p:cNvPr id="130" name="이등변 삼각형 129"/>
            <p:cNvSpPr/>
            <p:nvPr/>
          </p:nvSpPr>
          <p:spPr>
            <a:xfrm rot="10800000">
              <a:off x="6939833" y="3940723"/>
              <a:ext cx="108347" cy="133545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429038" y="4087922"/>
            <a:ext cx="810356" cy="2097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민원인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1" name="오른쪽 화살표 60"/>
          <p:cNvSpPr/>
          <p:nvPr/>
        </p:nvSpPr>
        <p:spPr>
          <a:xfrm>
            <a:off x="2546680" y="3253370"/>
            <a:ext cx="1388768" cy="437973"/>
          </a:xfrm>
          <a:prstGeom prst="rightArrow">
            <a:avLst>
              <a:gd name="adj1" fmla="val 50000"/>
              <a:gd name="adj2" fmla="val 5181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48"/>
          <p:cNvSpPr>
            <a:spLocks noChangeArrowheads="1"/>
          </p:cNvSpPr>
          <p:nvPr/>
        </p:nvSpPr>
        <p:spPr bwMode="auto">
          <a:xfrm>
            <a:off x="1767509" y="3043561"/>
            <a:ext cx="201370" cy="180783"/>
          </a:xfrm>
          <a:prstGeom prst="ellipse">
            <a:avLst/>
          </a:prstGeom>
          <a:solidFill>
            <a:srgbClr val="00B0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3" name="Freeform 50"/>
          <p:cNvSpPr>
            <a:spLocks/>
          </p:cNvSpPr>
          <p:nvPr/>
        </p:nvSpPr>
        <p:spPr bwMode="auto">
          <a:xfrm>
            <a:off x="2157568" y="3260167"/>
            <a:ext cx="597772" cy="779193"/>
          </a:xfrm>
          <a:custGeom>
            <a:avLst/>
            <a:gdLst>
              <a:gd name="T0" fmla="*/ 153 w 158"/>
              <a:gd name="T1" fmla="*/ 47 h 233"/>
              <a:gd name="T2" fmla="*/ 113 w 158"/>
              <a:gd name="T3" fmla="*/ 2 h 233"/>
              <a:gd name="T4" fmla="*/ 101 w 158"/>
              <a:gd name="T5" fmla="*/ 0 h 233"/>
              <a:gd name="T6" fmla="*/ 101 w 158"/>
              <a:gd name="T7" fmla="*/ 0 h 233"/>
              <a:gd name="T8" fmla="*/ 87 w 158"/>
              <a:gd name="T9" fmla="*/ 0 h 233"/>
              <a:gd name="T10" fmla="*/ 71 w 158"/>
              <a:gd name="T11" fmla="*/ 6 h 233"/>
              <a:gd name="T12" fmla="*/ 71 w 158"/>
              <a:gd name="T13" fmla="*/ 6 h 233"/>
              <a:gd name="T14" fmla="*/ 58 w 158"/>
              <a:gd name="T15" fmla="*/ 19 h 233"/>
              <a:gd name="T16" fmla="*/ 11 w 158"/>
              <a:gd name="T17" fmla="*/ 45 h 233"/>
              <a:gd name="T18" fmla="*/ 1 w 158"/>
              <a:gd name="T19" fmla="*/ 58 h 233"/>
              <a:gd name="T20" fmla="*/ 12 w 158"/>
              <a:gd name="T21" fmla="*/ 68 h 233"/>
              <a:gd name="T22" fmla="*/ 14 w 158"/>
              <a:gd name="T23" fmla="*/ 68 h 233"/>
              <a:gd name="T24" fmla="*/ 62 w 158"/>
              <a:gd name="T25" fmla="*/ 48 h 233"/>
              <a:gd name="T26" fmla="*/ 62 w 158"/>
              <a:gd name="T27" fmla="*/ 89 h 233"/>
              <a:gd name="T28" fmla="*/ 62 w 158"/>
              <a:gd name="T29" fmla="*/ 89 h 233"/>
              <a:gd name="T30" fmla="*/ 62 w 158"/>
              <a:gd name="T31" fmla="*/ 119 h 233"/>
              <a:gd name="T32" fmla="*/ 63 w 158"/>
              <a:gd name="T33" fmla="*/ 219 h 233"/>
              <a:gd name="T34" fmla="*/ 75 w 158"/>
              <a:gd name="T35" fmla="*/ 233 h 233"/>
              <a:gd name="T36" fmla="*/ 77 w 158"/>
              <a:gd name="T37" fmla="*/ 233 h 233"/>
              <a:gd name="T38" fmla="*/ 89 w 158"/>
              <a:gd name="T39" fmla="*/ 219 h 233"/>
              <a:gd name="T40" fmla="*/ 89 w 158"/>
              <a:gd name="T41" fmla="*/ 119 h 233"/>
              <a:gd name="T42" fmla="*/ 99 w 158"/>
              <a:gd name="T43" fmla="*/ 119 h 233"/>
              <a:gd name="T44" fmla="*/ 99 w 158"/>
              <a:gd name="T45" fmla="*/ 219 h 233"/>
              <a:gd name="T46" fmla="*/ 111 w 158"/>
              <a:gd name="T47" fmla="*/ 233 h 233"/>
              <a:gd name="T48" fmla="*/ 113 w 158"/>
              <a:gd name="T49" fmla="*/ 233 h 233"/>
              <a:gd name="T50" fmla="*/ 125 w 158"/>
              <a:gd name="T51" fmla="*/ 219 h 233"/>
              <a:gd name="T52" fmla="*/ 125 w 158"/>
              <a:gd name="T53" fmla="*/ 119 h 233"/>
              <a:gd name="T54" fmla="*/ 126 w 158"/>
              <a:gd name="T55" fmla="*/ 119 h 233"/>
              <a:gd name="T56" fmla="*/ 126 w 158"/>
              <a:gd name="T57" fmla="*/ 114 h 233"/>
              <a:gd name="T58" fmla="*/ 119 w 158"/>
              <a:gd name="T59" fmla="*/ 111 h 233"/>
              <a:gd name="T60" fmla="*/ 118 w 158"/>
              <a:gd name="T61" fmla="*/ 91 h 233"/>
              <a:gd name="T62" fmla="*/ 125 w 158"/>
              <a:gd name="T63" fmla="*/ 79 h 233"/>
              <a:gd name="T64" fmla="*/ 125 w 158"/>
              <a:gd name="T65" fmla="*/ 45 h 233"/>
              <a:gd name="T66" fmla="*/ 125 w 158"/>
              <a:gd name="T67" fmla="*/ 42 h 233"/>
              <a:gd name="T68" fmla="*/ 125 w 158"/>
              <a:gd name="T69" fmla="*/ 39 h 233"/>
              <a:gd name="T70" fmla="*/ 131 w 158"/>
              <a:gd name="T71" fmla="*/ 53 h 233"/>
              <a:gd name="T72" fmla="*/ 125 w 158"/>
              <a:gd name="T73" fmla="*/ 85 h 233"/>
              <a:gd name="T74" fmla="*/ 120 w 158"/>
              <a:gd name="T75" fmla="*/ 93 h 233"/>
              <a:gd name="T76" fmla="*/ 121 w 158"/>
              <a:gd name="T77" fmla="*/ 109 h 233"/>
              <a:gd name="T78" fmla="*/ 126 w 158"/>
              <a:gd name="T79" fmla="*/ 112 h 233"/>
              <a:gd name="T80" fmla="*/ 128 w 158"/>
              <a:gd name="T81" fmla="*/ 112 h 233"/>
              <a:gd name="T82" fmla="*/ 137 w 158"/>
              <a:gd name="T83" fmla="*/ 108 h 233"/>
              <a:gd name="T84" fmla="*/ 153 w 158"/>
              <a:gd name="T85" fmla="*/ 4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33">
                <a:moveTo>
                  <a:pt x="153" y="47"/>
                </a:moveTo>
                <a:cubicBezTo>
                  <a:pt x="149" y="27"/>
                  <a:pt x="134" y="11"/>
                  <a:pt x="113" y="2"/>
                </a:cubicBezTo>
                <a:cubicBezTo>
                  <a:pt x="112" y="1"/>
                  <a:pt x="102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2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9"/>
                  <a:pt x="62" y="14"/>
                  <a:pt x="58" y="19"/>
                </a:cubicBezTo>
                <a:cubicBezTo>
                  <a:pt x="49" y="29"/>
                  <a:pt x="39" y="42"/>
                  <a:pt x="11" y="45"/>
                </a:cubicBezTo>
                <a:cubicBezTo>
                  <a:pt x="5" y="46"/>
                  <a:pt x="0" y="52"/>
                  <a:pt x="1" y="58"/>
                </a:cubicBezTo>
                <a:cubicBezTo>
                  <a:pt x="2" y="64"/>
                  <a:pt x="7" y="68"/>
                  <a:pt x="12" y="68"/>
                </a:cubicBezTo>
                <a:cubicBezTo>
                  <a:pt x="13" y="68"/>
                  <a:pt x="13" y="68"/>
                  <a:pt x="14" y="68"/>
                </a:cubicBezTo>
                <a:cubicBezTo>
                  <a:pt x="38" y="65"/>
                  <a:pt x="52" y="57"/>
                  <a:pt x="62" y="48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3" y="227"/>
                  <a:pt x="68" y="233"/>
                  <a:pt x="75" y="233"/>
                </a:cubicBezTo>
                <a:cubicBezTo>
                  <a:pt x="77" y="233"/>
                  <a:pt x="77" y="233"/>
                  <a:pt x="77" y="233"/>
                </a:cubicBezTo>
                <a:cubicBezTo>
                  <a:pt x="83" y="233"/>
                  <a:pt x="89" y="227"/>
                  <a:pt x="89" y="2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27"/>
                  <a:pt x="104" y="233"/>
                  <a:pt x="111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20" y="233"/>
                  <a:pt x="125" y="227"/>
                  <a:pt x="125" y="2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3" y="114"/>
                  <a:pt x="121" y="113"/>
                  <a:pt x="119" y="111"/>
                </a:cubicBezTo>
                <a:cubicBezTo>
                  <a:pt x="113" y="106"/>
                  <a:pt x="112" y="97"/>
                  <a:pt x="118" y="91"/>
                </a:cubicBezTo>
                <a:cubicBezTo>
                  <a:pt x="121" y="88"/>
                  <a:pt x="123" y="83"/>
                  <a:pt x="125" y="79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8" y="43"/>
                  <a:pt x="130" y="48"/>
                  <a:pt x="131" y="53"/>
                </a:cubicBezTo>
                <a:cubicBezTo>
                  <a:pt x="134" y="63"/>
                  <a:pt x="131" y="75"/>
                  <a:pt x="125" y="85"/>
                </a:cubicBezTo>
                <a:cubicBezTo>
                  <a:pt x="124" y="88"/>
                  <a:pt x="122" y="91"/>
                  <a:pt x="120" y="93"/>
                </a:cubicBezTo>
                <a:cubicBezTo>
                  <a:pt x="115" y="98"/>
                  <a:pt x="116" y="105"/>
                  <a:pt x="121" y="109"/>
                </a:cubicBezTo>
                <a:cubicBezTo>
                  <a:pt x="122" y="110"/>
                  <a:pt x="124" y="111"/>
                  <a:pt x="126" y="112"/>
                </a:cubicBezTo>
                <a:cubicBezTo>
                  <a:pt x="126" y="112"/>
                  <a:pt x="127" y="112"/>
                  <a:pt x="128" y="112"/>
                </a:cubicBezTo>
                <a:cubicBezTo>
                  <a:pt x="131" y="112"/>
                  <a:pt x="135" y="111"/>
                  <a:pt x="137" y="108"/>
                </a:cubicBezTo>
                <a:cubicBezTo>
                  <a:pt x="152" y="91"/>
                  <a:pt x="158" y="68"/>
                  <a:pt x="153" y="47"/>
                </a:cubicBezTo>
                <a:close/>
              </a:path>
            </a:pathLst>
          </a:custGeom>
          <a:solidFill>
            <a:srgbClr val="0043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4" name="Freeform 51"/>
          <p:cNvSpPr>
            <a:spLocks/>
          </p:cNvSpPr>
          <p:nvPr/>
        </p:nvSpPr>
        <p:spPr bwMode="auto">
          <a:xfrm>
            <a:off x="1612120" y="3260167"/>
            <a:ext cx="542277" cy="779193"/>
          </a:xfrm>
          <a:custGeom>
            <a:avLst/>
            <a:gdLst>
              <a:gd name="T0" fmla="*/ 103 w 143"/>
              <a:gd name="T1" fmla="*/ 19 h 233"/>
              <a:gd name="T2" fmla="*/ 91 w 143"/>
              <a:gd name="T3" fmla="*/ 6 h 233"/>
              <a:gd name="T4" fmla="*/ 90 w 143"/>
              <a:gd name="T5" fmla="*/ 6 h 233"/>
              <a:gd name="T6" fmla="*/ 75 w 143"/>
              <a:gd name="T7" fmla="*/ 0 h 233"/>
              <a:gd name="T8" fmla="*/ 60 w 143"/>
              <a:gd name="T9" fmla="*/ 0 h 233"/>
              <a:gd name="T10" fmla="*/ 58 w 143"/>
              <a:gd name="T11" fmla="*/ 0 h 233"/>
              <a:gd name="T12" fmla="*/ 47 w 143"/>
              <a:gd name="T13" fmla="*/ 2 h 233"/>
              <a:gd name="T14" fmla="*/ 7 w 143"/>
              <a:gd name="T15" fmla="*/ 45 h 233"/>
              <a:gd name="T16" fmla="*/ 10 w 143"/>
              <a:gd name="T17" fmla="*/ 105 h 233"/>
              <a:gd name="T18" fmla="*/ 20 w 143"/>
              <a:gd name="T19" fmla="*/ 111 h 233"/>
              <a:gd name="T20" fmla="*/ 25 w 143"/>
              <a:gd name="T21" fmla="*/ 110 h 233"/>
              <a:gd name="T22" fmla="*/ 30 w 143"/>
              <a:gd name="T23" fmla="*/ 95 h 233"/>
              <a:gd name="T24" fmla="*/ 29 w 143"/>
              <a:gd name="T25" fmla="*/ 53 h 233"/>
              <a:gd name="T26" fmla="*/ 36 w 143"/>
              <a:gd name="T27" fmla="*/ 39 h 233"/>
              <a:gd name="T28" fmla="*/ 36 w 143"/>
              <a:gd name="T29" fmla="*/ 41 h 233"/>
              <a:gd name="T30" fmla="*/ 36 w 143"/>
              <a:gd name="T31" fmla="*/ 44 h 233"/>
              <a:gd name="T32" fmla="*/ 36 w 143"/>
              <a:gd name="T33" fmla="*/ 89 h 233"/>
              <a:gd name="T34" fmla="*/ 36 w 143"/>
              <a:gd name="T35" fmla="*/ 91 h 233"/>
              <a:gd name="T36" fmla="*/ 36 w 143"/>
              <a:gd name="T37" fmla="*/ 118 h 233"/>
              <a:gd name="T38" fmla="*/ 36 w 143"/>
              <a:gd name="T39" fmla="*/ 219 h 233"/>
              <a:gd name="T40" fmla="*/ 48 w 143"/>
              <a:gd name="T41" fmla="*/ 233 h 233"/>
              <a:gd name="T42" fmla="*/ 50 w 143"/>
              <a:gd name="T43" fmla="*/ 233 h 233"/>
              <a:gd name="T44" fmla="*/ 62 w 143"/>
              <a:gd name="T45" fmla="*/ 219 h 233"/>
              <a:gd name="T46" fmla="*/ 62 w 143"/>
              <a:gd name="T47" fmla="*/ 119 h 233"/>
              <a:gd name="T48" fmla="*/ 73 w 143"/>
              <a:gd name="T49" fmla="*/ 119 h 233"/>
              <a:gd name="T50" fmla="*/ 73 w 143"/>
              <a:gd name="T51" fmla="*/ 219 h 233"/>
              <a:gd name="T52" fmla="*/ 85 w 143"/>
              <a:gd name="T53" fmla="*/ 233 h 233"/>
              <a:gd name="T54" fmla="*/ 87 w 143"/>
              <a:gd name="T55" fmla="*/ 233 h 233"/>
              <a:gd name="T56" fmla="*/ 99 w 143"/>
              <a:gd name="T57" fmla="*/ 219 h 233"/>
              <a:gd name="T58" fmla="*/ 99 w 143"/>
              <a:gd name="T59" fmla="*/ 119 h 233"/>
              <a:gd name="T60" fmla="*/ 99 w 143"/>
              <a:gd name="T61" fmla="*/ 89 h 233"/>
              <a:gd name="T62" fmla="*/ 99 w 143"/>
              <a:gd name="T63" fmla="*/ 48 h 233"/>
              <a:gd name="T64" fmla="*/ 141 w 143"/>
              <a:gd name="T65" fmla="*/ 67 h 233"/>
              <a:gd name="T66" fmla="*/ 138 w 143"/>
              <a:gd name="T67" fmla="*/ 59 h 233"/>
              <a:gd name="T68" fmla="*/ 143 w 143"/>
              <a:gd name="T69" fmla="*/ 44 h 233"/>
              <a:gd name="T70" fmla="*/ 103 w 143"/>
              <a:gd name="T71" fmla="*/ 1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3" h="233">
                <a:moveTo>
                  <a:pt x="103" y="19"/>
                </a:moveTo>
                <a:cubicBezTo>
                  <a:pt x="99" y="14"/>
                  <a:pt x="96" y="9"/>
                  <a:pt x="91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86" y="2"/>
                  <a:pt x="81" y="0"/>
                  <a:pt x="7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57" y="0"/>
                  <a:pt x="48" y="1"/>
                  <a:pt x="47" y="2"/>
                </a:cubicBezTo>
                <a:cubicBezTo>
                  <a:pt x="28" y="10"/>
                  <a:pt x="14" y="25"/>
                  <a:pt x="7" y="45"/>
                </a:cubicBezTo>
                <a:cubicBezTo>
                  <a:pt x="0" y="66"/>
                  <a:pt x="1" y="90"/>
                  <a:pt x="10" y="105"/>
                </a:cubicBezTo>
                <a:cubicBezTo>
                  <a:pt x="12" y="109"/>
                  <a:pt x="16" y="111"/>
                  <a:pt x="20" y="111"/>
                </a:cubicBezTo>
                <a:cubicBezTo>
                  <a:pt x="21" y="111"/>
                  <a:pt x="23" y="111"/>
                  <a:pt x="25" y="110"/>
                </a:cubicBezTo>
                <a:cubicBezTo>
                  <a:pt x="31" y="107"/>
                  <a:pt x="33" y="100"/>
                  <a:pt x="30" y="95"/>
                </a:cubicBezTo>
                <a:cubicBezTo>
                  <a:pt x="25" y="86"/>
                  <a:pt x="23" y="69"/>
                  <a:pt x="29" y="53"/>
                </a:cubicBezTo>
                <a:cubicBezTo>
                  <a:pt x="30" y="49"/>
                  <a:pt x="33" y="44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36" y="227"/>
                  <a:pt x="41" y="233"/>
                  <a:pt x="48" y="233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7" y="233"/>
                  <a:pt x="62" y="227"/>
                  <a:pt x="62" y="2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3" y="227"/>
                  <a:pt x="78" y="233"/>
                  <a:pt x="85" y="233"/>
                </a:cubicBezTo>
                <a:cubicBezTo>
                  <a:pt x="87" y="233"/>
                  <a:pt x="87" y="233"/>
                  <a:pt x="87" y="233"/>
                </a:cubicBezTo>
                <a:cubicBezTo>
                  <a:pt x="94" y="233"/>
                  <a:pt x="99" y="227"/>
                  <a:pt x="99" y="2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48"/>
                  <a:pt x="99" y="48"/>
                  <a:pt x="99" y="48"/>
                </a:cubicBezTo>
                <a:cubicBezTo>
                  <a:pt x="108" y="56"/>
                  <a:pt x="121" y="64"/>
                  <a:pt x="141" y="67"/>
                </a:cubicBezTo>
                <a:cubicBezTo>
                  <a:pt x="140" y="65"/>
                  <a:pt x="138" y="62"/>
                  <a:pt x="138" y="59"/>
                </a:cubicBezTo>
                <a:cubicBezTo>
                  <a:pt x="137" y="53"/>
                  <a:pt x="139" y="48"/>
                  <a:pt x="143" y="44"/>
                </a:cubicBezTo>
                <a:cubicBezTo>
                  <a:pt x="121" y="40"/>
                  <a:pt x="111" y="29"/>
                  <a:pt x="103" y="19"/>
                </a:cubicBezTo>
                <a:close/>
              </a:path>
            </a:pathLst>
          </a:custGeom>
          <a:solidFill>
            <a:srgbClr val="00B0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sp>
        <p:nvSpPr>
          <p:cNvPr id="67" name="오른쪽 화살표 66"/>
          <p:cNvSpPr/>
          <p:nvPr/>
        </p:nvSpPr>
        <p:spPr>
          <a:xfrm>
            <a:off x="5096628" y="3253370"/>
            <a:ext cx="1388768" cy="437973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CB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4029583" y="4032348"/>
            <a:ext cx="958876" cy="18656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B(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일반인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09164" y="4005730"/>
            <a:ext cx="810356" cy="2097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담당 공무원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2" name="Freeform 50"/>
          <p:cNvSpPr>
            <a:spLocks/>
          </p:cNvSpPr>
          <p:nvPr/>
        </p:nvSpPr>
        <p:spPr bwMode="auto">
          <a:xfrm flipH="1">
            <a:off x="4141155" y="3192483"/>
            <a:ext cx="597772" cy="779193"/>
          </a:xfrm>
          <a:custGeom>
            <a:avLst/>
            <a:gdLst>
              <a:gd name="T0" fmla="*/ 153 w 158"/>
              <a:gd name="T1" fmla="*/ 47 h 233"/>
              <a:gd name="T2" fmla="*/ 113 w 158"/>
              <a:gd name="T3" fmla="*/ 2 h 233"/>
              <a:gd name="T4" fmla="*/ 101 w 158"/>
              <a:gd name="T5" fmla="*/ 0 h 233"/>
              <a:gd name="T6" fmla="*/ 101 w 158"/>
              <a:gd name="T7" fmla="*/ 0 h 233"/>
              <a:gd name="T8" fmla="*/ 87 w 158"/>
              <a:gd name="T9" fmla="*/ 0 h 233"/>
              <a:gd name="T10" fmla="*/ 71 w 158"/>
              <a:gd name="T11" fmla="*/ 6 h 233"/>
              <a:gd name="T12" fmla="*/ 71 w 158"/>
              <a:gd name="T13" fmla="*/ 6 h 233"/>
              <a:gd name="T14" fmla="*/ 58 w 158"/>
              <a:gd name="T15" fmla="*/ 19 h 233"/>
              <a:gd name="T16" fmla="*/ 11 w 158"/>
              <a:gd name="T17" fmla="*/ 45 h 233"/>
              <a:gd name="T18" fmla="*/ 1 w 158"/>
              <a:gd name="T19" fmla="*/ 58 h 233"/>
              <a:gd name="T20" fmla="*/ 12 w 158"/>
              <a:gd name="T21" fmla="*/ 68 h 233"/>
              <a:gd name="T22" fmla="*/ 14 w 158"/>
              <a:gd name="T23" fmla="*/ 68 h 233"/>
              <a:gd name="T24" fmla="*/ 62 w 158"/>
              <a:gd name="T25" fmla="*/ 48 h 233"/>
              <a:gd name="T26" fmla="*/ 62 w 158"/>
              <a:gd name="T27" fmla="*/ 89 h 233"/>
              <a:gd name="T28" fmla="*/ 62 w 158"/>
              <a:gd name="T29" fmla="*/ 89 h 233"/>
              <a:gd name="T30" fmla="*/ 62 w 158"/>
              <a:gd name="T31" fmla="*/ 119 h 233"/>
              <a:gd name="T32" fmla="*/ 63 w 158"/>
              <a:gd name="T33" fmla="*/ 219 h 233"/>
              <a:gd name="T34" fmla="*/ 75 w 158"/>
              <a:gd name="T35" fmla="*/ 233 h 233"/>
              <a:gd name="T36" fmla="*/ 77 w 158"/>
              <a:gd name="T37" fmla="*/ 233 h 233"/>
              <a:gd name="T38" fmla="*/ 89 w 158"/>
              <a:gd name="T39" fmla="*/ 219 h 233"/>
              <a:gd name="T40" fmla="*/ 89 w 158"/>
              <a:gd name="T41" fmla="*/ 119 h 233"/>
              <a:gd name="T42" fmla="*/ 99 w 158"/>
              <a:gd name="T43" fmla="*/ 119 h 233"/>
              <a:gd name="T44" fmla="*/ 99 w 158"/>
              <a:gd name="T45" fmla="*/ 219 h 233"/>
              <a:gd name="T46" fmla="*/ 111 w 158"/>
              <a:gd name="T47" fmla="*/ 233 h 233"/>
              <a:gd name="T48" fmla="*/ 113 w 158"/>
              <a:gd name="T49" fmla="*/ 233 h 233"/>
              <a:gd name="T50" fmla="*/ 125 w 158"/>
              <a:gd name="T51" fmla="*/ 219 h 233"/>
              <a:gd name="T52" fmla="*/ 125 w 158"/>
              <a:gd name="T53" fmla="*/ 119 h 233"/>
              <a:gd name="T54" fmla="*/ 126 w 158"/>
              <a:gd name="T55" fmla="*/ 119 h 233"/>
              <a:gd name="T56" fmla="*/ 126 w 158"/>
              <a:gd name="T57" fmla="*/ 114 h 233"/>
              <a:gd name="T58" fmla="*/ 119 w 158"/>
              <a:gd name="T59" fmla="*/ 111 h 233"/>
              <a:gd name="T60" fmla="*/ 118 w 158"/>
              <a:gd name="T61" fmla="*/ 91 h 233"/>
              <a:gd name="T62" fmla="*/ 125 w 158"/>
              <a:gd name="T63" fmla="*/ 79 h 233"/>
              <a:gd name="T64" fmla="*/ 125 w 158"/>
              <a:gd name="T65" fmla="*/ 45 h 233"/>
              <a:gd name="T66" fmla="*/ 125 w 158"/>
              <a:gd name="T67" fmla="*/ 42 h 233"/>
              <a:gd name="T68" fmla="*/ 125 w 158"/>
              <a:gd name="T69" fmla="*/ 39 h 233"/>
              <a:gd name="T70" fmla="*/ 131 w 158"/>
              <a:gd name="T71" fmla="*/ 53 h 233"/>
              <a:gd name="T72" fmla="*/ 125 w 158"/>
              <a:gd name="T73" fmla="*/ 85 h 233"/>
              <a:gd name="T74" fmla="*/ 120 w 158"/>
              <a:gd name="T75" fmla="*/ 93 h 233"/>
              <a:gd name="T76" fmla="*/ 121 w 158"/>
              <a:gd name="T77" fmla="*/ 109 h 233"/>
              <a:gd name="T78" fmla="*/ 126 w 158"/>
              <a:gd name="T79" fmla="*/ 112 h 233"/>
              <a:gd name="T80" fmla="*/ 128 w 158"/>
              <a:gd name="T81" fmla="*/ 112 h 233"/>
              <a:gd name="T82" fmla="*/ 137 w 158"/>
              <a:gd name="T83" fmla="*/ 108 h 233"/>
              <a:gd name="T84" fmla="*/ 153 w 158"/>
              <a:gd name="T85" fmla="*/ 4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33">
                <a:moveTo>
                  <a:pt x="153" y="47"/>
                </a:moveTo>
                <a:cubicBezTo>
                  <a:pt x="149" y="27"/>
                  <a:pt x="134" y="11"/>
                  <a:pt x="113" y="2"/>
                </a:cubicBezTo>
                <a:cubicBezTo>
                  <a:pt x="112" y="1"/>
                  <a:pt x="102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2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9"/>
                  <a:pt x="62" y="14"/>
                  <a:pt x="58" y="19"/>
                </a:cubicBezTo>
                <a:cubicBezTo>
                  <a:pt x="49" y="29"/>
                  <a:pt x="39" y="42"/>
                  <a:pt x="11" y="45"/>
                </a:cubicBezTo>
                <a:cubicBezTo>
                  <a:pt x="5" y="46"/>
                  <a:pt x="0" y="52"/>
                  <a:pt x="1" y="58"/>
                </a:cubicBezTo>
                <a:cubicBezTo>
                  <a:pt x="2" y="64"/>
                  <a:pt x="7" y="68"/>
                  <a:pt x="12" y="68"/>
                </a:cubicBezTo>
                <a:cubicBezTo>
                  <a:pt x="13" y="68"/>
                  <a:pt x="13" y="68"/>
                  <a:pt x="14" y="68"/>
                </a:cubicBezTo>
                <a:cubicBezTo>
                  <a:pt x="38" y="65"/>
                  <a:pt x="52" y="57"/>
                  <a:pt x="62" y="48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3" y="227"/>
                  <a:pt x="68" y="233"/>
                  <a:pt x="75" y="233"/>
                </a:cubicBezTo>
                <a:cubicBezTo>
                  <a:pt x="77" y="233"/>
                  <a:pt x="77" y="233"/>
                  <a:pt x="77" y="233"/>
                </a:cubicBezTo>
                <a:cubicBezTo>
                  <a:pt x="83" y="233"/>
                  <a:pt x="89" y="227"/>
                  <a:pt x="89" y="2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27"/>
                  <a:pt x="104" y="233"/>
                  <a:pt x="111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20" y="233"/>
                  <a:pt x="125" y="227"/>
                  <a:pt x="125" y="2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3" y="114"/>
                  <a:pt x="121" y="113"/>
                  <a:pt x="119" y="111"/>
                </a:cubicBezTo>
                <a:cubicBezTo>
                  <a:pt x="113" y="106"/>
                  <a:pt x="112" y="97"/>
                  <a:pt x="118" y="91"/>
                </a:cubicBezTo>
                <a:cubicBezTo>
                  <a:pt x="121" y="88"/>
                  <a:pt x="123" y="83"/>
                  <a:pt x="125" y="79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8" y="43"/>
                  <a:pt x="130" y="48"/>
                  <a:pt x="131" y="53"/>
                </a:cubicBezTo>
                <a:cubicBezTo>
                  <a:pt x="134" y="63"/>
                  <a:pt x="131" y="75"/>
                  <a:pt x="125" y="85"/>
                </a:cubicBezTo>
                <a:cubicBezTo>
                  <a:pt x="124" y="88"/>
                  <a:pt x="122" y="91"/>
                  <a:pt x="120" y="93"/>
                </a:cubicBezTo>
                <a:cubicBezTo>
                  <a:pt x="115" y="98"/>
                  <a:pt x="116" y="105"/>
                  <a:pt x="121" y="109"/>
                </a:cubicBezTo>
                <a:cubicBezTo>
                  <a:pt x="122" y="110"/>
                  <a:pt x="124" y="111"/>
                  <a:pt x="126" y="112"/>
                </a:cubicBezTo>
                <a:cubicBezTo>
                  <a:pt x="126" y="112"/>
                  <a:pt x="127" y="112"/>
                  <a:pt x="128" y="112"/>
                </a:cubicBezTo>
                <a:cubicBezTo>
                  <a:pt x="131" y="112"/>
                  <a:pt x="135" y="111"/>
                  <a:pt x="137" y="108"/>
                </a:cubicBezTo>
                <a:cubicBezTo>
                  <a:pt x="152" y="91"/>
                  <a:pt x="158" y="68"/>
                  <a:pt x="153" y="47"/>
                </a:cubicBezTo>
                <a:close/>
              </a:path>
            </a:pathLst>
          </a:custGeom>
          <a:solidFill>
            <a:srgbClr val="0043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grpSp>
        <p:nvGrpSpPr>
          <p:cNvPr id="5" name="그룹 98"/>
          <p:cNvGrpSpPr/>
          <p:nvPr/>
        </p:nvGrpSpPr>
        <p:grpSpPr>
          <a:xfrm>
            <a:off x="5105854" y="5891567"/>
            <a:ext cx="0" cy="0"/>
            <a:chOff x="5105854" y="5891567"/>
            <a:chExt cx="0" cy="0"/>
          </a:xfrm>
          <a:solidFill>
            <a:srgbClr val="FCB811"/>
          </a:solidFill>
        </p:grpSpPr>
        <p:sp>
          <p:nvSpPr>
            <p:cNvPr id="122" name="Line 10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3" name="Line 11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</p:grpSp>
      <p:sp>
        <p:nvSpPr>
          <p:cNvPr id="75" name="이등변 삼각형 74"/>
          <p:cNvSpPr/>
          <p:nvPr/>
        </p:nvSpPr>
        <p:spPr>
          <a:xfrm>
            <a:off x="2398541" y="3044827"/>
            <a:ext cx="247509" cy="178249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이등변 삼각형 75"/>
          <p:cNvSpPr/>
          <p:nvPr/>
        </p:nvSpPr>
        <p:spPr>
          <a:xfrm>
            <a:off x="4259477" y="2966152"/>
            <a:ext cx="247509" cy="178249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굽은 화살표 77"/>
          <p:cNvSpPr/>
          <p:nvPr/>
        </p:nvSpPr>
        <p:spPr>
          <a:xfrm flipV="1">
            <a:off x="1657189" y="4397842"/>
            <a:ext cx="2284136" cy="822604"/>
          </a:xfrm>
          <a:prstGeom prst="bentArrow">
            <a:avLst>
              <a:gd name="adj1" fmla="val 29748"/>
              <a:gd name="adj2" fmla="val 25000"/>
              <a:gd name="adj3" fmla="val 36395"/>
              <a:gd name="adj4" fmla="val 4375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굽은 화살표 78"/>
          <p:cNvSpPr/>
          <p:nvPr/>
        </p:nvSpPr>
        <p:spPr>
          <a:xfrm rot="16200000" flipV="1">
            <a:off x="5549221" y="3608399"/>
            <a:ext cx="572865" cy="1951427"/>
          </a:xfrm>
          <a:prstGeom prst="bentArrow">
            <a:avLst>
              <a:gd name="adj1" fmla="val 32494"/>
              <a:gd name="adj2" fmla="val 25000"/>
              <a:gd name="adj3" fmla="val 28798"/>
              <a:gd name="adj4" fmla="val 4375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CB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28"/>
          <p:cNvGrpSpPr/>
          <p:nvPr/>
        </p:nvGrpSpPr>
        <p:grpSpPr>
          <a:xfrm>
            <a:off x="4238721" y="5911146"/>
            <a:ext cx="151173" cy="623104"/>
            <a:chOff x="4503583" y="3647060"/>
            <a:chExt cx="144000" cy="433508"/>
          </a:xfrm>
        </p:grpSpPr>
        <p:sp>
          <p:nvSpPr>
            <p:cNvPr id="119" name="Line 10"/>
            <p:cNvSpPr>
              <a:spLocks noChangeShapeType="1"/>
            </p:cNvSpPr>
            <p:nvPr/>
          </p:nvSpPr>
          <p:spPr bwMode="auto">
            <a:xfrm>
              <a:off x="4529774" y="4080568"/>
              <a:ext cx="0" cy="0"/>
            </a:xfrm>
            <a:prstGeom prst="lin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>
              <a:off x="4529774" y="4080568"/>
              <a:ext cx="0" cy="0"/>
            </a:xfrm>
            <a:prstGeom prst="lin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21" name="타원 120"/>
            <p:cNvSpPr/>
            <p:nvPr/>
          </p:nvSpPr>
          <p:spPr>
            <a:xfrm>
              <a:off x="4503583" y="3647060"/>
              <a:ext cx="144000" cy="108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1" name="포인트가 6개인 별 80"/>
          <p:cNvSpPr/>
          <p:nvPr/>
        </p:nvSpPr>
        <p:spPr>
          <a:xfrm>
            <a:off x="4151113" y="4460300"/>
            <a:ext cx="257477" cy="229289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116"/>
          <p:cNvGrpSpPr/>
          <p:nvPr/>
        </p:nvGrpSpPr>
        <p:grpSpPr>
          <a:xfrm>
            <a:off x="2699946" y="4429342"/>
            <a:ext cx="225206" cy="398095"/>
            <a:chOff x="3141554" y="4143380"/>
            <a:chExt cx="216000" cy="432000"/>
          </a:xfrm>
        </p:grpSpPr>
        <p:sp>
          <p:nvSpPr>
            <p:cNvPr id="116" name="모서리가 둥근 직사각형 115"/>
            <p:cNvSpPr/>
            <p:nvPr/>
          </p:nvSpPr>
          <p:spPr>
            <a:xfrm>
              <a:off x="3141554" y="4143380"/>
              <a:ext cx="216000" cy="432000"/>
            </a:xfrm>
            <a:prstGeom prst="roundRect">
              <a:avLst>
                <a:gd name="adj" fmla="val 11667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/>
            <p:cNvSpPr/>
            <p:nvPr/>
          </p:nvSpPr>
          <p:spPr>
            <a:xfrm>
              <a:off x="3235948" y="4537001"/>
              <a:ext cx="27212" cy="27212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3152337" y="4164920"/>
              <a:ext cx="194434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040632" y="5416811"/>
            <a:ext cx="1011202" cy="2234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C(</a:t>
            </a:r>
            <a:r>
              <a:rPr lang="ko-KR" altLang="en-US" sz="12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공지자등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8" name="그룹 24"/>
          <p:cNvGrpSpPr/>
          <p:nvPr/>
        </p:nvGrpSpPr>
        <p:grpSpPr>
          <a:xfrm>
            <a:off x="390418" y="5710151"/>
            <a:ext cx="2455524" cy="925261"/>
            <a:chOff x="789653" y="5402610"/>
            <a:chExt cx="2058061" cy="1367747"/>
          </a:xfrm>
        </p:grpSpPr>
        <p:sp>
          <p:nvSpPr>
            <p:cNvPr id="113" name="직사각형 112"/>
            <p:cNvSpPr/>
            <p:nvPr/>
          </p:nvSpPr>
          <p:spPr>
            <a:xfrm>
              <a:off x="918820" y="5555111"/>
              <a:ext cx="1880921" cy="1215246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89653" y="5998296"/>
              <a:ext cx="2058061" cy="429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</a:t>
              </a:r>
              <a:r>
                <a:rPr lang="ko-KR" altLang="en-US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</a:t>
              </a:r>
              <a: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과태료</a:t>
              </a:r>
              <a:endPara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5" name="이등변 삼각형 114"/>
            <p:cNvSpPr/>
            <p:nvPr/>
          </p:nvSpPr>
          <p:spPr>
            <a:xfrm flipH="1">
              <a:off x="1908758" y="5402610"/>
              <a:ext cx="164814" cy="181561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2923393" y="5868077"/>
            <a:ext cx="2681373" cy="767332"/>
          </a:xfrm>
          <a:prstGeom prst="rect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3817184" y="6100440"/>
            <a:ext cx="797096" cy="27146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 : 2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이하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 </a:t>
            </a:r>
            <a:endParaRPr lang="en-US" altLang="ko-KR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친구 </a:t>
            </a:r>
            <a:r>
              <a:rPr lang="en-US" altLang="ko-KR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 : 3</a:t>
            </a:r>
            <a:r>
              <a:rPr lang="ko-KR" altLang="en-US" b="1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천만원</a:t>
            </a:r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이하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8" name="이등변 삼각형 87"/>
          <p:cNvSpPr/>
          <p:nvPr/>
        </p:nvSpPr>
        <p:spPr>
          <a:xfrm flipH="1">
            <a:off x="4115115" y="5751213"/>
            <a:ext cx="223447" cy="131661"/>
          </a:xfrm>
          <a:prstGeom prst="triangle">
            <a:avLst/>
          </a:prstGeom>
          <a:solidFill>
            <a:srgbClr val="0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5753731" y="4909432"/>
            <a:ext cx="2979303" cy="1739019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6657522" y="6279670"/>
            <a:ext cx="1042756" cy="30616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이하</a:t>
            </a:r>
            <a:r>
              <a:rPr lang="en-US" altLang="ko-KR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징역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en-US" altLang="ko-KR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2</a:t>
            </a:r>
            <a:r>
              <a:rPr lang="ko-KR" altLang="en-US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이하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벌금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10764" y="6083689"/>
            <a:ext cx="2133225" cy="20275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부정청탁에 </a:t>
            </a:r>
            <a:r>
              <a: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따라 직무를 수행할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경우 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00627" y="5073006"/>
            <a:ext cx="2006586" cy="1635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거절하는 의사를 명확히 표시한 경우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907641" y="5159332"/>
            <a:ext cx="267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징계 및 벌칙 대상에서 제외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10627" y="5562535"/>
            <a:ext cx="2006586" cy="1635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동일한 부정청탁을 다시 받았음에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[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itchFamily="18" charset="-127"/>
                <a:ea typeface="KoPub돋움체 Light" pitchFamily="18" charset="-127"/>
              </a:rPr>
              <a:t>도 신고하지 않은 경우</a:t>
            </a:r>
            <a:endParaRPr lang="en-US" altLang="ko-KR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6275178" y="5674377"/>
            <a:ext cx="208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징계 대상에 해당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7" name="Freeform 12"/>
          <p:cNvSpPr>
            <a:spLocks/>
          </p:cNvSpPr>
          <p:nvPr/>
        </p:nvSpPr>
        <p:spPr bwMode="auto">
          <a:xfrm>
            <a:off x="4008281" y="4674779"/>
            <a:ext cx="538638" cy="659358"/>
          </a:xfrm>
          <a:custGeom>
            <a:avLst/>
            <a:gdLst>
              <a:gd name="T0" fmla="*/ 924 w 1092"/>
              <a:gd name="T1" fmla="*/ 64 h 1902"/>
              <a:gd name="T2" fmla="*/ 920 w 1092"/>
              <a:gd name="T3" fmla="*/ 52 h 1902"/>
              <a:gd name="T4" fmla="*/ 906 w 1092"/>
              <a:gd name="T5" fmla="*/ 30 h 1902"/>
              <a:gd name="T6" fmla="*/ 888 w 1092"/>
              <a:gd name="T7" fmla="*/ 14 h 1902"/>
              <a:gd name="T8" fmla="*/ 864 w 1092"/>
              <a:gd name="T9" fmla="*/ 4 h 1902"/>
              <a:gd name="T10" fmla="*/ 852 w 1092"/>
              <a:gd name="T11" fmla="*/ 0 h 1902"/>
              <a:gd name="T12" fmla="*/ 840 w 1092"/>
              <a:gd name="T13" fmla="*/ 0 h 1902"/>
              <a:gd name="T14" fmla="*/ 838 w 1092"/>
              <a:gd name="T15" fmla="*/ 0 h 1902"/>
              <a:gd name="T16" fmla="*/ 646 w 1092"/>
              <a:gd name="T17" fmla="*/ 0 h 1902"/>
              <a:gd name="T18" fmla="*/ 402 w 1092"/>
              <a:gd name="T19" fmla="*/ 654 h 1902"/>
              <a:gd name="T20" fmla="*/ 238 w 1092"/>
              <a:gd name="T21" fmla="*/ 0 h 1902"/>
              <a:gd name="T22" fmla="*/ 244 w 1092"/>
              <a:gd name="T23" fmla="*/ 0 h 1902"/>
              <a:gd name="T24" fmla="*/ 232 w 1092"/>
              <a:gd name="T25" fmla="*/ 2 h 1902"/>
              <a:gd name="T26" fmla="*/ 208 w 1092"/>
              <a:gd name="T27" fmla="*/ 12 h 1902"/>
              <a:gd name="T28" fmla="*/ 188 w 1092"/>
              <a:gd name="T29" fmla="*/ 28 h 1902"/>
              <a:gd name="T30" fmla="*/ 174 w 1092"/>
              <a:gd name="T31" fmla="*/ 50 h 1902"/>
              <a:gd name="T32" fmla="*/ 2 w 1092"/>
              <a:gd name="T33" fmla="*/ 732 h 1902"/>
              <a:gd name="T34" fmla="*/ 0 w 1092"/>
              <a:gd name="T35" fmla="*/ 750 h 1902"/>
              <a:gd name="T36" fmla="*/ 6 w 1092"/>
              <a:gd name="T37" fmla="*/ 782 h 1902"/>
              <a:gd name="T38" fmla="*/ 22 w 1092"/>
              <a:gd name="T39" fmla="*/ 810 h 1902"/>
              <a:gd name="T40" fmla="*/ 48 w 1092"/>
              <a:gd name="T41" fmla="*/ 828 h 1902"/>
              <a:gd name="T42" fmla="*/ 64 w 1092"/>
              <a:gd name="T43" fmla="*/ 834 h 1902"/>
              <a:gd name="T44" fmla="*/ 96 w 1092"/>
              <a:gd name="T45" fmla="*/ 836 h 1902"/>
              <a:gd name="T46" fmla="*/ 128 w 1092"/>
              <a:gd name="T47" fmla="*/ 824 h 1902"/>
              <a:gd name="T48" fmla="*/ 150 w 1092"/>
              <a:gd name="T49" fmla="*/ 804 h 1902"/>
              <a:gd name="T50" fmla="*/ 164 w 1092"/>
              <a:gd name="T51" fmla="*/ 774 h 1902"/>
              <a:gd name="T52" fmla="*/ 302 w 1092"/>
              <a:gd name="T53" fmla="*/ 510 h 1902"/>
              <a:gd name="T54" fmla="*/ 302 w 1092"/>
              <a:gd name="T55" fmla="*/ 516 h 1902"/>
              <a:gd name="T56" fmla="*/ 302 w 1092"/>
              <a:gd name="T57" fmla="*/ 1788 h 1902"/>
              <a:gd name="T58" fmla="*/ 306 w 1092"/>
              <a:gd name="T59" fmla="*/ 1814 h 1902"/>
              <a:gd name="T60" fmla="*/ 312 w 1092"/>
              <a:gd name="T61" fmla="*/ 1838 h 1902"/>
              <a:gd name="T62" fmla="*/ 324 w 1092"/>
              <a:gd name="T63" fmla="*/ 1858 h 1902"/>
              <a:gd name="T64" fmla="*/ 356 w 1092"/>
              <a:gd name="T65" fmla="*/ 1886 h 1902"/>
              <a:gd name="T66" fmla="*/ 394 w 1092"/>
              <a:gd name="T67" fmla="*/ 1900 h 1902"/>
              <a:gd name="T68" fmla="*/ 436 w 1092"/>
              <a:gd name="T69" fmla="*/ 1900 h 1902"/>
              <a:gd name="T70" fmla="*/ 476 w 1092"/>
              <a:gd name="T71" fmla="*/ 1884 h 1902"/>
              <a:gd name="T72" fmla="*/ 508 w 1092"/>
              <a:gd name="T73" fmla="*/ 1856 h 1902"/>
              <a:gd name="T74" fmla="*/ 518 w 1092"/>
              <a:gd name="T75" fmla="*/ 1836 h 1902"/>
              <a:gd name="T76" fmla="*/ 526 w 1092"/>
              <a:gd name="T77" fmla="*/ 1814 h 1902"/>
              <a:gd name="T78" fmla="*/ 528 w 1092"/>
              <a:gd name="T79" fmla="*/ 1788 h 1902"/>
              <a:gd name="T80" fmla="*/ 566 w 1092"/>
              <a:gd name="T81" fmla="*/ 924 h 1902"/>
              <a:gd name="T82" fmla="*/ 566 w 1092"/>
              <a:gd name="T83" fmla="*/ 1788 h 1902"/>
              <a:gd name="T84" fmla="*/ 570 w 1092"/>
              <a:gd name="T85" fmla="*/ 1814 h 1902"/>
              <a:gd name="T86" fmla="*/ 576 w 1092"/>
              <a:gd name="T87" fmla="*/ 1836 h 1902"/>
              <a:gd name="T88" fmla="*/ 588 w 1092"/>
              <a:gd name="T89" fmla="*/ 1856 h 1902"/>
              <a:gd name="T90" fmla="*/ 618 w 1092"/>
              <a:gd name="T91" fmla="*/ 1884 h 1902"/>
              <a:gd name="T92" fmla="*/ 658 w 1092"/>
              <a:gd name="T93" fmla="*/ 1900 h 1902"/>
              <a:gd name="T94" fmla="*/ 700 w 1092"/>
              <a:gd name="T95" fmla="*/ 1900 h 1902"/>
              <a:gd name="T96" fmla="*/ 740 w 1092"/>
              <a:gd name="T97" fmla="*/ 1886 h 1902"/>
              <a:gd name="T98" fmla="*/ 772 w 1092"/>
              <a:gd name="T99" fmla="*/ 1858 h 1902"/>
              <a:gd name="T100" fmla="*/ 782 w 1092"/>
              <a:gd name="T101" fmla="*/ 1838 h 1902"/>
              <a:gd name="T102" fmla="*/ 790 w 1092"/>
              <a:gd name="T103" fmla="*/ 1814 h 1902"/>
              <a:gd name="T104" fmla="*/ 792 w 1092"/>
              <a:gd name="T105" fmla="*/ 1788 h 1902"/>
              <a:gd name="T106" fmla="*/ 928 w 1092"/>
              <a:gd name="T107" fmla="*/ 774 h 1902"/>
              <a:gd name="T108" fmla="*/ 932 w 1092"/>
              <a:gd name="T109" fmla="*/ 790 h 1902"/>
              <a:gd name="T110" fmla="*/ 952 w 1092"/>
              <a:gd name="T111" fmla="*/ 816 h 1902"/>
              <a:gd name="T112" fmla="*/ 980 w 1092"/>
              <a:gd name="T113" fmla="*/ 832 h 1902"/>
              <a:gd name="T114" fmla="*/ 1012 w 1092"/>
              <a:gd name="T115" fmla="*/ 836 h 1902"/>
              <a:gd name="T116" fmla="*/ 1028 w 1092"/>
              <a:gd name="T117" fmla="*/ 834 h 1902"/>
              <a:gd name="T118" fmla="*/ 1058 w 1092"/>
              <a:gd name="T119" fmla="*/ 820 h 1902"/>
              <a:gd name="T120" fmla="*/ 1080 w 1092"/>
              <a:gd name="T121" fmla="*/ 796 h 1902"/>
              <a:gd name="T122" fmla="*/ 1090 w 1092"/>
              <a:gd name="T123" fmla="*/ 766 h 1902"/>
              <a:gd name="T124" fmla="*/ 1090 w 1092"/>
              <a:gd name="T125" fmla="*/ 732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92" h="1902">
                <a:moveTo>
                  <a:pt x="1090" y="732"/>
                </a:moveTo>
                <a:lnTo>
                  <a:pt x="924" y="64"/>
                </a:lnTo>
                <a:lnTo>
                  <a:pt x="924" y="64"/>
                </a:lnTo>
                <a:lnTo>
                  <a:pt x="920" y="52"/>
                </a:lnTo>
                <a:lnTo>
                  <a:pt x="914" y="40"/>
                </a:lnTo>
                <a:lnTo>
                  <a:pt x="906" y="30"/>
                </a:lnTo>
                <a:lnTo>
                  <a:pt x="898" y="20"/>
                </a:lnTo>
                <a:lnTo>
                  <a:pt x="888" y="14"/>
                </a:lnTo>
                <a:lnTo>
                  <a:pt x="876" y="8"/>
                </a:lnTo>
                <a:lnTo>
                  <a:pt x="864" y="4"/>
                </a:lnTo>
                <a:lnTo>
                  <a:pt x="852" y="0"/>
                </a:lnTo>
                <a:lnTo>
                  <a:pt x="852" y="0"/>
                </a:lnTo>
                <a:lnTo>
                  <a:pt x="840" y="0"/>
                </a:lnTo>
                <a:lnTo>
                  <a:pt x="840" y="0"/>
                </a:lnTo>
                <a:lnTo>
                  <a:pt x="838" y="0"/>
                </a:lnTo>
                <a:lnTo>
                  <a:pt x="838" y="0"/>
                </a:lnTo>
                <a:lnTo>
                  <a:pt x="838" y="0"/>
                </a:lnTo>
                <a:lnTo>
                  <a:pt x="646" y="0"/>
                </a:lnTo>
                <a:lnTo>
                  <a:pt x="690" y="654"/>
                </a:lnTo>
                <a:lnTo>
                  <a:pt x="402" y="654"/>
                </a:lnTo>
                <a:lnTo>
                  <a:pt x="446" y="0"/>
                </a:lnTo>
                <a:lnTo>
                  <a:pt x="238" y="0"/>
                </a:lnTo>
                <a:lnTo>
                  <a:pt x="238" y="0"/>
                </a:lnTo>
                <a:lnTo>
                  <a:pt x="244" y="0"/>
                </a:lnTo>
                <a:lnTo>
                  <a:pt x="244" y="0"/>
                </a:lnTo>
                <a:lnTo>
                  <a:pt x="232" y="2"/>
                </a:lnTo>
                <a:lnTo>
                  <a:pt x="220" y="6"/>
                </a:lnTo>
                <a:lnTo>
                  <a:pt x="208" y="12"/>
                </a:lnTo>
                <a:lnTo>
                  <a:pt x="196" y="20"/>
                </a:lnTo>
                <a:lnTo>
                  <a:pt x="188" y="28"/>
                </a:lnTo>
                <a:lnTo>
                  <a:pt x="180" y="38"/>
                </a:lnTo>
                <a:lnTo>
                  <a:pt x="174" y="50"/>
                </a:lnTo>
                <a:lnTo>
                  <a:pt x="168" y="64"/>
                </a:lnTo>
                <a:lnTo>
                  <a:pt x="2" y="732"/>
                </a:lnTo>
                <a:lnTo>
                  <a:pt x="2" y="732"/>
                </a:lnTo>
                <a:lnTo>
                  <a:pt x="0" y="750"/>
                </a:lnTo>
                <a:lnTo>
                  <a:pt x="2" y="766"/>
                </a:lnTo>
                <a:lnTo>
                  <a:pt x="6" y="782"/>
                </a:lnTo>
                <a:lnTo>
                  <a:pt x="12" y="796"/>
                </a:lnTo>
                <a:lnTo>
                  <a:pt x="22" y="810"/>
                </a:lnTo>
                <a:lnTo>
                  <a:pt x="34" y="820"/>
                </a:lnTo>
                <a:lnTo>
                  <a:pt x="48" y="828"/>
                </a:lnTo>
                <a:lnTo>
                  <a:pt x="64" y="834"/>
                </a:lnTo>
                <a:lnTo>
                  <a:pt x="64" y="834"/>
                </a:lnTo>
                <a:lnTo>
                  <a:pt x="80" y="836"/>
                </a:lnTo>
                <a:lnTo>
                  <a:pt x="96" y="836"/>
                </a:lnTo>
                <a:lnTo>
                  <a:pt x="112" y="832"/>
                </a:lnTo>
                <a:lnTo>
                  <a:pt x="128" y="824"/>
                </a:lnTo>
                <a:lnTo>
                  <a:pt x="140" y="816"/>
                </a:lnTo>
                <a:lnTo>
                  <a:pt x="150" y="804"/>
                </a:lnTo>
                <a:lnTo>
                  <a:pt x="160" y="790"/>
                </a:lnTo>
                <a:lnTo>
                  <a:pt x="164" y="774"/>
                </a:lnTo>
                <a:lnTo>
                  <a:pt x="302" y="220"/>
                </a:lnTo>
                <a:lnTo>
                  <a:pt x="302" y="510"/>
                </a:lnTo>
                <a:lnTo>
                  <a:pt x="302" y="510"/>
                </a:lnTo>
                <a:lnTo>
                  <a:pt x="302" y="516"/>
                </a:lnTo>
                <a:lnTo>
                  <a:pt x="302" y="1788"/>
                </a:lnTo>
                <a:lnTo>
                  <a:pt x="302" y="1788"/>
                </a:lnTo>
                <a:lnTo>
                  <a:pt x="304" y="1802"/>
                </a:lnTo>
                <a:lnTo>
                  <a:pt x="306" y="1814"/>
                </a:lnTo>
                <a:lnTo>
                  <a:pt x="308" y="1826"/>
                </a:lnTo>
                <a:lnTo>
                  <a:pt x="312" y="1838"/>
                </a:lnTo>
                <a:lnTo>
                  <a:pt x="318" y="1848"/>
                </a:lnTo>
                <a:lnTo>
                  <a:pt x="324" y="1858"/>
                </a:lnTo>
                <a:lnTo>
                  <a:pt x="338" y="1874"/>
                </a:lnTo>
                <a:lnTo>
                  <a:pt x="356" y="1886"/>
                </a:lnTo>
                <a:lnTo>
                  <a:pt x="374" y="1894"/>
                </a:lnTo>
                <a:lnTo>
                  <a:pt x="394" y="1900"/>
                </a:lnTo>
                <a:lnTo>
                  <a:pt x="416" y="1902"/>
                </a:lnTo>
                <a:lnTo>
                  <a:pt x="436" y="1900"/>
                </a:lnTo>
                <a:lnTo>
                  <a:pt x="456" y="1894"/>
                </a:lnTo>
                <a:lnTo>
                  <a:pt x="476" y="1884"/>
                </a:lnTo>
                <a:lnTo>
                  <a:pt x="492" y="1872"/>
                </a:lnTo>
                <a:lnTo>
                  <a:pt x="508" y="1856"/>
                </a:lnTo>
                <a:lnTo>
                  <a:pt x="514" y="1846"/>
                </a:lnTo>
                <a:lnTo>
                  <a:pt x="518" y="1836"/>
                </a:lnTo>
                <a:lnTo>
                  <a:pt x="522" y="1826"/>
                </a:lnTo>
                <a:lnTo>
                  <a:pt x="526" y="1814"/>
                </a:lnTo>
                <a:lnTo>
                  <a:pt x="528" y="1800"/>
                </a:lnTo>
                <a:lnTo>
                  <a:pt x="528" y="1788"/>
                </a:lnTo>
                <a:lnTo>
                  <a:pt x="528" y="924"/>
                </a:lnTo>
                <a:lnTo>
                  <a:pt x="566" y="924"/>
                </a:lnTo>
                <a:lnTo>
                  <a:pt x="566" y="1788"/>
                </a:lnTo>
                <a:lnTo>
                  <a:pt x="566" y="1788"/>
                </a:lnTo>
                <a:lnTo>
                  <a:pt x="568" y="1800"/>
                </a:lnTo>
                <a:lnTo>
                  <a:pt x="570" y="1814"/>
                </a:lnTo>
                <a:lnTo>
                  <a:pt x="572" y="1826"/>
                </a:lnTo>
                <a:lnTo>
                  <a:pt x="576" y="1836"/>
                </a:lnTo>
                <a:lnTo>
                  <a:pt x="582" y="1846"/>
                </a:lnTo>
                <a:lnTo>
                  <a:pt x="588" y="1856"/>
                </a:lnTo>
                <a:lnTo>
                  <a:pt x="602" y="1872"/>
                </a:lnTo>
                <a:lnTo>
                  <a:pt x="618" y="1884"/>
                </a:lnTo>
                <a:lnTo>
                  <a:pt x="638" y="1894"/>
                </a:lnTo>
                <a:lnTo>
                  <a:pt x="658" y="1900"/>
                </a:lnTo>
                <a:lnTo>
                  <a:pt x="680" y="1902"/>
                </a:lnTo>
                <a:lnTo>
                  <a:pt x="700" y="1900"/>
                </a:lnTo>
                <a:lnTo>
                  <a:pt x="722" y="1894"/>
                </a:lnTo>
                <a:lnTo>
                  <a:pt x="740" y="1886"/>
                </a:lnTo>
                <a:lnTo>
                  <a:pt x="758" y="1874"/>
                </a:lnTo>
                <a:lnTo>
                  <a:pt x="772" y="1858"/>
                </a:lnTo>
                <a:lnTo>
                  <a:pt x="778" y="1848"/>
                </a:lnTo>
                <a:lnTo>
                  <a:pt x="782" y="1838"/>
                </a:lnTo>
                <a:lnTo>
                  <a:pt x="788" y="1826"/>
                </a:lnTo>
                <a:lnTo>
                  <a:pt x="790" y="1814"/>
                </a:lnTo>
                <a:lnTo>
                  <a:pt x="792" y="1802"/>
                </a:lnTo>
                <a:lnTo>
                  <a:pt x="792" y="1788"/>
                </a:lnTo>
                <a:lnTo>
                  <a:pt x="792" y="232"/>
                </a:lnTo>
                <a:lnTo>
                  <a:pt x="928" y="774"/>
                </a:lnTo>
                <a:lnTo>
                  <a:pt x="928" y="774"/>
                </a:lnTo>
                <a:lnTo>
                  <a:pt x="932" y="790"/>
                </a:lnTo>
                <a:lnTo>
                  <a:pt x="942" y="804"/>
                </a:lnTo>
                <a:lnTo>
                  <a:pt x="952" y="816"/>
                </a:lnTo>
                <a:lnTo>
                  <a:pt x="966" y="824"/>
                </a:lnTo>
                <a:lnTo>
                  <a:pt x="980" y="832"/>
                </a:lnTo>
                <a:lnTo>
                  <a:pt x="996" y="836"/>
                </a:lnTo>
                <a:lnTo>
                  <a:pt x="1012" y="836"/>
                </a:lnTo>
                <a:lnTo>
                  <a:pt x="1028" y="834"/>
                </a:lnTo>
                <a:lnTo>
                  <a:pt x="1028" y="834"/>
                </a:lnTo>
                <a:lnTo>
                  <a:pt x="1044" y="828"/>
                </a:lnTo>
                <a:lnTo>
                  <a:pt x="1058" y="820"/>
                </a:lnTo>
                <a:lnTo>
                  <a:pt x="1070" y="810"/>
                </a:lnTo>
                <a:lnTo>
                  <a:pt x="1080" y="796"/>
                </a:lnTo>
                <a:lnTo>
                  <a:pt x="1086" y="782"/>
                </a:lnTo>
                <a:lnTo>
                  <a:pt x="1090" y="766"/>
                </a:lnTo>
                <a:lnTo>
                  <a:pt x="1092" y="750"/>
                </a:lnTo>
                <a:lnTo>
                  <a:pt x="1090" y="732"/>
                </a:lnTo>
                <a:lnTo>
                  <a:pt x="1090" y="7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948778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4165105" y="4724928"/>
            <a:ext cx="224990" cy="301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190107" y="4669071"/>
            <a:ext cx="151173" cy="10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105"/>
          <p:cNvGrpSpPr/>
          <p:nvPr/>
        </p:nvGrpSpPr>
        <p:grpSpPr>
          <a:xfrm>
            <a:off x="532030" y="1582221"/>
            <a:ext cx="8095008" cy="411366"/>
            <a:chOff x="737770" y="3123753"/>
            <a:chExt cx="7710903" cy="286197"/>
          </a:xfrm>
        </p:grpSpPr>
        <p:grpSp>
          <p:nvGrpSpPr>
            <p:cNvPr id="10" name="그룹 179"/>
            <p:cNvGrpSpPr/>
            <p:nvPr/>
          </p:nvGrpSpPr>
          <p:grpSpPr>
            <a:xfrm>
              <a:off x="737770" y="3123753"/>
              <a:ext cx="7710903" cy="286197"/>
              <a:chOff x="871120" y="2695128"/>
              <a:chExt cx="6502458" cy="286197"/>
            </a:xfrm>
          </p:grpSpPr>
          <p:grpSp>
            <p:nvGrpSpPr>
              <p:cNvPr id="11" name="그룹 178"/>
              <p:cNvGrpSpPr/>
              <p:nvPr/>
            </p:nvGrpSpPr>
            <p:grpSpPr>
              <a:xfrm>
                <a:off x="871120" y="2695128"/>
                <a:ext cx="1180170" cy="276672"/>
                <a:chOff x="823495" y="2695128"/>
                <a:chExt cx="1180170" cy="276672"/>
              </a:xfrm>
            </p:grpSpPr>
            <p:sp>
              <p:nvSpPr>
                <p:cNvPr id="111" name="타원 110"/>
                <p:cNvSpPr/>
                <p:nvPr/>
              </p:nvSpPr>
              <p:spPr>
                <a:xfrm>
                  <a:off x="823495" y="2731514"/>
                  <a:ext cx="151791" cy="180000"/>
                </a:xfrm>
                <a:prstGeom prst="ellipse">
                  <a:avLst/>
                </a:prstGeom>
                <a:solidFill>
                  <a:srgbClr val="00B0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045076" y="2695128"/>
                  <a:ext cx="958589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itchFamily="18" charset="-127"/>
                      <a:ea typeface="KoPub돋움체 Bold" pitchFamily="18" charset="-127"/>
                    </a:rPr>
                    <a:t>민원인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itchFamily="18" charset="-127"/>
                      <a:ea typeface="KoPub돋움체 Bold" pitchFamily="18" charset="-127"/>
                    </a:rPr>
                    <a:t>A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</p:grpSp>
          <p:grpSp>
            <p:nvGrpSpPr>
              <p:cNvPr id="12" name="그룹 176"/>
              <p:cNvGrpSpPr/>
              <p:nvPr/>
            </p:nvGrpSpPr>
            <p:grpSpPr>
              <a:xfrm>
                <a:off x="2411263" y="2695128"/>
                <a:ext cx="1374297" cy="276672"/>
                <a:chOff x="2468413" y="2695128"/>
                <a:chExt cx="1374297" cy="276672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626857" y="2695128"/>
                  <a:ext cx="1215853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친구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B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  <p:sp>
              <p:nvSpPr>
                <p:cNvPr id="110" name="이등변 삼각형 109"/>
                <p:cNvSpPr/>
                <p:nvPr/>
              </p:nvSpPr>
              <p:spPr>
                <a:xfrm>
                  <a:off x="2468413" y="2724144"/>
                  <a:ext cx="151791" cy="180000"/>
                </a:xfrm>
                <a:prstGeom prst="triangle">
                  <a:avLst/>
                </a:prstGeom>
                <a:solidFill>
                  <a:srgbClr val="0046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grpSp>
            <p:nvGrpSpPr>
              <p:cNvPr id="13" name="그룹 177"/>
              <p:cNvGrpSpPr/>
              <p:nvPr/>
            </p:nvGrpSpPr>
            <p:grpSpPr>
              <a:xfrm>
                <a:off x="5981080" y="2704653"/>
                <a:ext cx="1392498" cy="276672"/>
                <a:chOff x="5487515" y="2704653"/>
                <a:chExt cx="1786530" cy="276672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5724859" y="2704653"/>
                  <a:ext cx="1549186" cy="27667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r>
                    <a:rPr lang="ko-KR" altLang="en-US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담당공무원 </a:t>
                  </a:r>
                  <a:r>
                    <a:rPr lang="en-US" altLang="ko-KR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</a:t>
                  </a:r>
                  <a:endParaRPr lang="ko-KR" altLang="en-US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  <p:sp>
              <p:nvSpPr>
                <p:cNvPr id="108" name="직사각형 107"/>
                <p:cNvSpPr/>
                <p:nvPr/>
              </p:nvSpPr>
              <p:spPr>
                <a:xfrm>
                  <a:off x="5487515" y="2752720"/>
                  <a:ext cx="194742" cy="180000"/>
                </a:xfrm>
                <a:prstGeom prst="rect">
                  <a:avLst/>
                </a:prstGeom>
                <a:solidFill>
                  <a:srgbClr val="FCB8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</p:grpSp>
        <p:sp>
          <p:nvSpPr>
            <p:cNvPr id="103" name="포인트가 6개인 별 102"/>
            <p:cNvSpPr/>
            <p:nvPr/>
          </p:nvSpPr>
          <p:spPr>
            <a:xfrm>
              <a:off x="4592799" y="3183001"/>
              <a:ext cx="180000" cy="180000"/>
            </a:xfrm>
            <a:prstGeom prst="star6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819006" y="1623293"/>
            <a:ext cx="1458158" cy="39767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친구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41958" y="3025619"/>
            <a:ext cx="478562" cy="37851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40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CB81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sz="4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CB81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14" name="그룹 91"/>
          <p:cNvGrpSpPr/>
          <p:nvPr/>
        </p:nvGrpSpPr>
        <p:grpSpPr>
          <a:xfrm>
            <a:off x="6620809" y="3104430"/>
            <a:ext cx="570094" cy="840848"/>
            <a:chOff x="4888828" y="5828813"/>
            <a:chExt cx="574028" cy="863135"/>
          </a:xfrm>
          <a:solidFill>
            <a:srgbClr val="FCB811"/>
          </a:solidFill>
        </p:grpSpPr>
        <p:sp>
          <p:nvSpPr>
            <p:cNvPr id="138" name="Line 10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4981549" y="5853630"/>
              <a:ext cx="481307" cy="838318"/>
            </a:xfrm>
            <a:custGeom>
              <a:avLst/>
              <a:gdLst>
                <a:gd name="T0" fmla="*/ 924 w 1092"/>
                <a:gd name="T1" fmla="*/ 64 h 1902"/>
                <a:gd name="T2" fmla="*/ 920 w 1092"/>
                <a:gd name="T3" fmla="*/ 52 h 1902"/>
                <a:gd name="T4" fmla="*/ 906 w 1092"/>
                <a:gd name="T5" fmla="*/ 30 h 1902"/>
                <a:gd name="T6" fmla="*/ 888 w 1092"/>
                <a:gd name="T7" fmla="*/ 14 h 1902"/>
                <a:gd name="T8" fmla="*/ 864 w 1092"/>
                <a:gd name="T9" fmla="*/ 4 h 1902"/>
                <a:gd name="T10" fmla="*/ 852 w 1092"/>
                <a:gd name="T11" fmla="*/ 0 h 1902"/>
                <a:gd name="T12" fmla="*/ 840 w 1092"/>
                <a:gd name="T13" fmla="*/ 0 h 1902"/>
                <a:gd name="T14" fmla="*/ 838 w 1092"/>
                <a:gd name="T15" fmla="*/ 0 h 1902"/>
                <a:gd name="T16" fmla="*/ 646 w 1092"/>
                <a:gd name="T17" fmla="*/ 0 h 1902"/>
                <a:gd name="T18" fmla="*/ 402 w 1092"/>
                <a:gd name="T19" fmla="*/ 654 h 1902"/>
                <a:gd name="T20" fmla="*/ 238 w 1092"/>
                <a:gd name="T21" fmla="*/ 0 h 1902"/>
                <a:gd name="T22" fmla="*/ 244 w 1092"/>
                <a:gd name="T23" fmla="*/ 0 h 1902"/>
                <a:gd name="T24" fmla="*/ 232 w 1092"/>
                <a:gd name="T25" fmla="*/ 2 h 1902"/>
                <a:gd name="T26" fmla="*/ 208 w 1092"/>
                <a:gd name="T27" fmla="*/ 12 h 1902"/>
                <a:gd name="T28" fmla="*/ 188 w 1092"/>
                <a:gd name="T29" fmla="*/ 28 h 1902"/>
                <a:gd name="T30" fmla="*/ 174 w 1092"/>
                <a:gd name="T31" fmla="*/ 50 h 1902"/>
                <a:gd name="T32" fmla="*/ 2 w 1092"/>
                <a:gd name="T33" fmla="*/ 732 h 1902"/>
                <a:gd name="T34" fmla="*/ 0 w 1092"/>
                <a:gd name="T35" fmla="*/ 750 h 1902"/>
                <a:gd name="T36" fmla="*/ 6 w 1092"/>
                <a:gd name="T37" fmla="*/ 782 h 1902"/>
                <a:gd name="T38" fmla="*/ 22 w 1092"/>
                <a:gd name="T39" fmla="*/ 810 h 1902"/>
                <a:gd name="T40" fmla="*/ 48 w 1092"/>
                <a:gd name="T41" fmla="*/ 828 h 1902"/>
                <a:gd name="T42" fmla="*/ 64 w 1092"/>
                <a:gd name="T43" fmla="*/ 834 h 1902"/>
                <a:gd name="T44" fmla="*/ 96 w 1092"/>
                <a:gd name="T45" fmla="*/ 836 h 1902"/>
                <a:gd name="T46" fmla="*/ 128 w 1092"/>
                <a:gd name="T47" fmla="*/ 824 h 1902"/>
                <a:gd name="T48" fmla="*/ 150 w 1092"/>
                <a:gd name="T49" fmla="*/ 804 h 1902"/>
                <a:gd name="T50" fmla="*/ 164 w 1092"/>
                <a:gd name="T51" fmla="*/ 774 h 1902"/>
                <a:gd name="T52" fmla="*/ 302 w 1092"/>
                <a:gd name="T53" fmla="*/ 510 h 1902"/>
                <a:gd name="T54" fmla="*/ 302 w 1092"/>
                <a:gd name="T55" fmla="*/ 516 h 1902"/>
                <a:gd name="T56" fmla="*/ 302 w 1092"/>
                <a:gd name="T57" fmla="*/ 1788 h 1902"/>
                <a:gd name="T58" fmla="*/ 306 w 1092"/>
                <a:gd name="T59" fmla="*/ 1814 h 1902"/>
                <a:gd name="T60" fmla="*/ 312 w 1092"/>
                <a:gd name="T61" fmla="*/ 1838 h 1902"/>
                <a:gd name="T62" fmla="*/ 324 w 1092"/>
                <a:gd name="T63" fmla="*/ 1858 h 1902"/>
                <a:gd name="T64" fmla="*/ 356 w 1092"/>
                <a:gd name="T65" fmla="*/ 1886 h 1902"/>
                <a:gd name="T66" fmla="*/ 394 w 1092"/>
                <a:gd name="T67" fmla="*/ 1900 h 1902"/>
                <a:gd name="T68" fmla="*/ 436 w 1092"/>
                <a:gd name="T69" fmla="*/ 1900 h 1902"/>
                <a:gd name="T70" fmla="*/ 476 w 1092"/>
                <a:gd name="T71" fmla="*/ 1884 h 1902"/>
                <a:gd name="T72" fmla="*/ 508 w 1092"/>
                <a:gd name="T73" fmla="*/ 1856 h 1902"/>
                <a:gd name="T74" fmla="*/ 518 w 1092"/>
                <a:gd name="T75" fmla="*/ 1836 h 1902"/>
                <a:gd name="T76" fmla="*/ 526 w 1092"/>
                <a:gd name="T77" fmla="*/ 1814 h 1902"/>
                <a:gd name="T78" fmla="*/ 528 w 1092"/>
                <a:gd name="T79" fmla="*/ 1788 h 1902"/>
                <a:gd name="T80" fmla="*/ 566 w 1092"/>
                <a:gd name="T81" fmla="*/ 924 h 1902"/>
                <a:gd name="T82" fmla="*/ 566 w 1092"/>
                <a:gd name="T83" fmla="*/ 1788 h 1902"/>
                <a:gd name="T84" fmla="*/ 570 w 1092"/>
                <a:gd name="T85" fmla="*/ 1814 h 1902"/>
                <a:gd name="T86" fmla="*/ 576 w 1092"/>
                <a:gd name="T87" fmla="*/ 1836 h 1902"/>
                <a:gd name="T88" fmla="*/ 588 w 1092"/>
                <a:gd name="T89" fmla="*/ 1856 h 1902"/>
                <a:gd name="T90" fmla="*/ 618 w 1092"/>
                <a:gd name="T91" fmla="*/ 1884 h 1902"/>
                <a:gd name="T92" fmla="*/ 658 w 1092"/>
                <a:gd name="T93" fmla="*/ 1900 h 1902"/>
                <a:gd name="T94" fmla="*/ 700 w 1092"/>
                <a:gd name="T95" fmla="*/ 1900 h 1902"/>
                <a:gd name="T96" fmla="*/ 740 w 1092"/>
                <a:gd name="T97" fmla="*/ 1886 h 1902"/>
                <a:gd name="T98" fmla="*/ 772 w 1092"/>
                <a:gd name="T99" fmla="*/ 1858 h 1902"/>
                <a:gd name="T100" fmla="*/ 782 w 1092"/>
                <a:gd name="T101" fmla="*/ 1838 h 1902"/>
                <a:gd name="T102" fmla="*/ 790 w 1092"/>
                <a:gd name="T103" fmla="*/ 1814 h 1902"/>
                <a:gd name="T104" fmla="*/ 792 w 1092"/>
                <a:gd name="T105" fmla="*/ 1788 h 1902"/>
                <a:gd name="T106" fmla="*/ 928 w 1092"/>
                <a:gd name="T107" fmla="*/ 774 h 1902"/>
                <a:gd name="T108" fmla="*/ 932 w 1092"/>
                <a:gd name="T109" fmla="*/ 790 h 1902"/>
                <a:gd name="T110" fmla="*/ 952 w 1092"/>
                <a:gd name="T111" fmla="*/ 816 h 1902"/>
                <a:gd name="T112" fmla="*/ 980 w 1092"/>
                <a:gd name="T113" fmla="*/ 832 h 1902"/>
                <a:gd name="T114" fmla="*/ 1012 w 1092"/>
                <a:gd name="T115" fmla="*/ 836 h 1902"/>
                <a:gd name="T116" fmla="*/ 1028 w 1092"/>
                <a:gd name="T117" fmla="*/ 834 h 1902"/>
                <a:gd name="T118" fmla="*/ 1058 w 1092"/>
                <a:gd name="T119" fmla="*/ 820 h 1902"/>
                <a:gd name="T120" fmla="*/ 1080 w 1092"/>
                <a:gd name="T121" fmla="*/ 796 h 1902"/>
                <a:gd name="T122" fmla="*/ 1090 w 1092"/>
                <a:gd name="T123" fmla="*/ 766 h 1902"/>
                <a:gd name="T124" fmla="*/ 1090 w 1092"/>
                <a:gd name="T125" fmla="*/ 73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2" h="1902">
                  <a:moveTo>
                    <a:pt x="1090" y="732"/>
                  </a:moveTo>
                  <a:lnTo>
                    <a:pt x="924" y="64"/>
                  </a:lnTo>
                  <a:lnTo>
                    <a:pt x="924" y="64"/>
                  </a:lnTo>
                  <a:lnTo>
                    <a:pt x="920" y="52"/>
                  </a:lnTo>
                  <a:lnTo>
                    <a:pt x="914" y="40"/>
                  </a:lnTo>
                  <a:lnTo>
                    <a:pt x="906" y="30"/>
                  </a:lnTo>
                  <a:lnTo>
                    <a:pt x="898" y="20"/>
                  </a:lnTo>
                  <a:lnTo>
                    <a:pt x="888" y="14"/>
                  </a:lnTo>
                  <a:lnTo>
                    <a:pt x="876" y="8"/>
                  </a:lnTo>
                  <a:lnTo>
                    <a:pt x="864" y="4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646" y="0"/>
                  </a:lnTo>
                  <a:lnTo>
                    <a:pt x="690" y="654"/>
                  </a:lnTo>
                  <a:lnTo>
                    <a:pt x="402" y="654"/>
                  </a:lnTo>
                  <a:lnTo>
                    <a:pt x="446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0" y="6"/>
                  </a:lnTo>
                  <a:lnTo>
                    <a:pt x="208" y="12"/>
                  </a:lnTo>
                  <a:lnTo>
                    <a:pt x="196" y="20"/>
                  </a:lnTo>
                  <a:lnTo>
                    <a:pt x="188" y="28"/>
                  </a:lnTo>
                  <a:lnTo>
                    <a:pt x="180" y="38"/>
                  </a:lnTo>
                  <a:lnTo>
                    <a:pt x="174" y="50"/>
                  </a:lnTo>
                  <a:lnTo>
                    <a:pt x="168" y="64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0" y="750"/>
                  </a:lnTo>
                  <a:lnTo>
                    <a:pt x="2" y="766"/>
                  </a:lnTo>
                  <a:lnTo>
                    <a:pt x="6" y="782"/>
                  </a:lnTo>
                  <a:lnTo>
                    <a:pt x="12" y="796"/>
                  </a:lnTo>
                  <a:lnTo>
                    <a:pt x="22" y="810"/>
                  </a:lnTo>
                  <a:lnTo>
                    <a:pt x="34" y="820"/>
                  </a:lnTo>
                  <a:lnTo>
                    <a:pt x="48" y="828"/>
                  </a:lnTo>
                  <a:lnTo>
                    <a:pt x="64" y="834"/>
                  </a:lnTo>
                  <a:lnTo>
                    <a:pt x="64" y="834"/>
                  </a:lnTo>
                  <a:lnTo>
                    <a:pt x="80" y="836"/>
                  </a:lnTo>
                  <a:lnTo>
                    <a:pt x="96" y="836"/>
                  </a:lnTo>
                  <a:lnTo>
                    <a:pt x="112" y="832"/>
                  </a:lnTo>
                  <a:lnTo>
                    <a:pt x="128" y="824"/>
                  </a:lnTo>
                  <a:lnTo>
                    <a:pt x="140" y="816"/>
                  </a:lnTo>
                  <a:lnTo>
                    <a:pt x="150" y="804"/>
                  </a:lnTo>
                  <a:lnTo>
                    <a:pt x="160" y="790"/>
                  </a:lnTo>
                  <a:lnTo>
                    <a:pt x="164" y="774"/>
                  </a:lnTo>
                  <a:lnTo>
                    <a:pt x="302" y="220"/>
                  </a:lnTo>
                  <a:lnTo>
                    <a:pt x="302" y="510"/>
                  </a:lnTo>
                  <a:lnTo>
                    <a:pt x="302" y="510"/>
                  </a:lnTo>
                  <a:lnTo>
                    <a:pt x="302" y="516"/>
                  </a:lnTo>
                  <a:lnTo>
                    <a:pt x="302" y="1788"/>
                  </a:lnTo>
                  <a:lnTo>
                    <a:pt x="302" y="1788"/>
                  </a:lnTo>
                  <a:lnTo>
                    <a:pt x="304" y="1802"/>
                  </a:lnTo>
                  <a:lnTo>
                    <a:pt x="306" y="1814"/>
                  </a:lnTo>
                  <a:lnTo>
                    <a:pt x="308" y="1826"/>
                  </a:lnTo>
                  <a:lnTo>
                    <a:pt x="312" y="1838"/>
                  </a:lnTo>
                  <a:lnTo>
                    <a:pt x="318" y="1848"/>
                  </a:lnTo>
                  <a:lnTo>
                    <a:pt x="324" y="1858"/>
                  </a:lnTo>
                  <a:lnTo>
                    <a:pt x="338" y="1874"/>
                  </a:lnTo>
                  <a:lnTo>
                    <a:pt x="356" y="1886"/>
                  </a:lnTo>
                  <a:lnTo>
                    <a:pt x="374" y="1894"/>
                  </a:lnTo>
                  <a:lnTo>
                    <a:pt x="394" y="1900"/>
                  </a:lnTo>
                  <a:lnTo>
                    <a:pt x="416" y="1902"/>
                  </a:lnTo>
                  <a:lnTo>
                    <a:pt x="436" y="1900"/>
                  </a:lnTo>
                  <a:lnTo>
                    <a:pt x="456" y="1894"/>
                  </a:lnTo>
                  <a:lnTo>
                    <a:pt x="476" y="1884"/>
                  </a:lnTo>
                  <a:lnTo>
                    <a:pt x="492" y="1872"/>
                  </a:lnTo>
                  <a:lnTo>
                    <a:pt x="508" y="1856"/>
                  </a:lnTo>
                  <a:lnTo>
                    <a:pt x="514" y="1846"/>
                  </a:lnTo>
                  <a:lnTo>
                    <a:pt x="518" y="1836"/>
                  </a:lnTo>
                  <a:lnTo>
                    <a:pt x="522" y="1826"/>
                  </a:lnTo>
                  <a:lnTo>
                    <a:pt x="526" y="1814"/>
                  </a:lnTo>
                  <a:lnTo>
                    <a:pt x="528" y="1800"/>
                  </a:lnTo>
                  <a:lnTo>
                    <a:pt x="528" y="1788"/>
                  </a:lnTo>
                  <a:lnTo>
                    <a:pt x="528" y="924"/>
                  </a:lnTo>
                  <a:lnTo>
                    <a:pt x="566" y="924"/>
                  </a:lnTo>
                  <a:lnTo>
                    <a:pt x="566" y="1788"/>
                  </a:lnTo>
                  <a:lnTo>
                    <a:pt x="566" y="1788"/>
                  </a:lnTo>
                  <a:lnTo>
                    <a:pt x="568" y="1800"/>
                  </a:lnTo>
                  <a:lnTo>
                    <a:pt x="570" y="1814"/>
                  </a:lnTo>
                  <a:lnTo>
                    <a:pt x="572" y="1826"/>
                  </a:lnTo>
                  <a:lnTo>
                    <a:pt x="576" y="1836"/>
                  </a:lnTo>
                  <a:lnTo>
                    <a:pt x="582" y="1846"/>
                  </a:lnTo>
                  <a:lnTo>
                    <a:pt x="588" y="1856"/>
                  </a:lnTo>
                  <a:lnTo>
                    <a:pt x="602" y="1872"/>
                  </a:lnTo>
                  <a:lnTo>
                    <a:pt x="618" y="1884"/>
                  </a:lnTo>
                  <a:lnTo>
                    <a:pt x="638" y="1894"/>
                  </a:lnTo>
                  <a:lnTo>
                    <a:pt x="658" y="1900"/>
                  </a:lnTo>
                  <a:lnTo>
                    <a:pt x="680" y="1902"/>
                  </a:lnTo>
                  <a:lnTo>
                    <a:pt x="700" y="1900"/>
                  </a:lnTo>
                  <a:lnTo>
                    <a:pt x="722" y="1894"/>
                  </a:lnTo>
                  <a:lnTo>
                    <a:pt x="740" y="1886"/>
                  </a:lnTo>
                  <a:lnTo>
                    <a:pt x="758" y="1874"/>
                  </a:lnTo>
                  <a:lnTo>
                    <a:pt x="772" y="1858"/>
                  </a:lnTo>
                  <a:lnTo>
                    <a:pt x="778" y="1848"/>
                  </a:lnTo>
                  <a:lnTo>
                    <a:pt x="782" y="1838"/>
                  </a:lnTo>
                  <a:lnTo>
                    <a:pt x="788" y="1826"/>
                  </a:lnTo>
                  <a:lnTo>
                    <a:pt x="790" y="1814"/>
                  </a:lnTo>
                  <a:lnTo>
                    <a:pt x="792" y="1802"/>
                  </a:lnTo>
                  <a:lnTo>
                    <a:pt x="792" y="1788"/>
                  </a:lnTo>
                  <a:lnTo>
                    <a:pt x="792" y="232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32" y="790"/>
                  </a:lnTo>
                  <a:lnTo>
                    <a:pt x="942" y="804"/>
                  </a:lnTo>
                  <a:lnTo>
                    <a:pt x="952" y="816"/>
                  </a:lnTo>
                  <a:lnTo>
                    <a:pt x="966" y="824"/>
                  </a:lnTo>
                  <a:lnTo>
                    <a:pt x="980" y="832"/>
                  </a:lnTo>
                  <a:lnTo>
                    <a:pt x="996" y="836"/>
                  </a:lnTo>
                  <a:lnTo>
                    <a:pt x="1012" y="836"/>
                  </a:lnTo>
                  <a:lnTo>
                    <a:pt x="1028" y="834"/>
                  </a:lnTo>
                  <a:lnTo>
                    <a:pt x="1028" y="834"/>
                  </a:lnTo>
                  <a:lnTo>
                    <a:pt x="1044" y="828"/>
                  </a:lnTo>
                  <a:lnTo>
                    <a:pt x="1058" y="820"/>
                  </a:lnTo>
                  <a:lnTo>
                    <a:pt x="1070" y="810"/>
                  </a:lnTo>
                  <a:lnTo>
                    <a:pt x="1080" y="796"/>
                  </a:lnTo>
                  <a:lnTo>
                    <a:pt x="1086" y="782"/>
                  </a:lnTo>
                  <a:lnTo>
                    <a:pt x="1090" y="766"/>
                  </a:lnTo>
                  <a:lnTo>
                    <a:pt x="1092" y="750"/>
                  </a:lnTo>
                  <a:lnTo>
                    <a:pt x="1090" y="732"/>
                  </a:lnTo>
                  <a:lnTo>
                    <a:pt x="1090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5165785" y="5828813"/>
              <a:ext cx="112834" cy="50246"/>
            </a:xfrm>
            <a:custGeom>
              <a:avLst/>
              <a:gdLst>
                <a:gd name="T0" fmla="*/ 256 w 256"/>
                <a:gd name="T1" fmla="*/ 102 h 114"/>
                <a:gd name="T2" fmla="*/ 128 w 256"/>
                <a:gd name="T3" fmla="*/ 0 h 114"/>
                <a:gd name="T4" fmla="*/ 128 w 256"/>
                <a:gd name="T5" fmla="*/ 0 h 114"/>
                <a:gd name="T6" fmla="*/ 0 w 256"/>
                <a:gd name="T7" fmla="*/ 102 h 114"/>
                <a:gd name="T8" fmla="*/ 12 w 256"/>
                <a:gd name="T9" fmla="*/ 114 h 114"/>
                <a:gd name="T10" fmla="*/ 126 w 256"/>
                <a:gd name="T11" fmla="*/ 22 h 114"/>
                <a:gd name="T12" fmla="*/ 244 w 256"/>
                <a:gd name="T13" fmla="*/ 114 h 114"/>
                <a:gd name="T14" fmla="*/ 256 w 256"/>
                <a:gd name="T15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4">
                  <a:moveTo>
                    <a:pt x="256" y="102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102"/>
                  </a:lnTo>
                  <a:lnTo>
                    <a:pt x="12" y="114"/>
                  </a:lnTo>
                  <a:lnTo>
                    <a:pt x="126" y="22"/>
                  </a:lnTo>
                  <a:lnTo>
                    <a:pt x="244" y="114"/>
                  </a:lnTo>
                  <a:lnTo>
                    <a:pt x="25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5190467" y="5858920"/>
              <a:ext cx="63469" cy="249468"/>
            </a:xfrm>
            <a:custGeom>
              <a:avLst/>
              <a:gdLst>
                <a:gd name="T0" fmla="*/ 72 w 144"/>
                <a:gd name="T1" fmla="*/ 566 h 566"/>
                <a:gd name="T2" fmla="*/ 144 w 144"/>
                <a:gd name="T3" fmla="*/ 484 h 566"/>
                <a:gd name="T4" fmla="*/ 88 w 144"/>
                <a:gd name="T5" fmla="*/ 82 h 566"/>
                <a:gd name="T6" fmla="*/ 124 w 144"/>
                <a:gd name="T7" fmla="*/ 42 h 566"/>
                <a:gd name="T8" fmla="*/ 72 w 144"/>
                <a:gd name="T9" fmla="*/ 0 h 566"/>
                <a:gd name="T10" fmla="*/ 72 w 144"/>
                <a:gd name="T11" fmla="*/ 0 h 566"/>
                <a:gd name="T12" fmla="*/ 72 w 144"/>
                <a:gd name="T13" fmla="*/ 0 h 566"/>
                <a:gd name="T14" fmla="*/ 72 w 144"/>
                <a:gd name="T15" fmla="*/ 0 h 566"/>
                <a:gd name="T16" fmla="*/ 72 w 144"/>
                <a:gd name="T17" fmla="*/ 0 h 566"/>
                <a:gd name="T18" fmla="*/ 20 w 144"/>
                <a:gd name="T19" fmla="*/ 42 h 566"/>
                <a:gd name="T20" fmla="*/ 56 w 144"/>
                <a:gd name="T21" fmla="*/ 82 h 566"/>
                <a:gd name="T22" fmla="*/ 0 w 144"/>
                <a:gd name="T23" fmla="*/ 484 h 566"/>
                <a:gd name="T24" fmla="*/ 72 w 144"/>
                <a:gd name="T25" fmla="*/ 566 h 566"/>
                <a:gd name="T26" fmla="*/ 72 w 144"/>
                <a:gd name="T27" fmla="*/ 566 h 566"/>
                <a:gd name="T28" fmla="*/ 72 w 144"/>
                <a:gd name="T2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566">
                  <a:moveTo>
                    <a:pt x="72" y="566"/>
                  </a:moveTo>
                  <a:lnTo>
                    <a:pt x="144" y="484"/>
                  </a:lnTo>
                  <a:lnTo>
                    <a:pt x="88" y="82"/>
                  </a:lnTo>
                  <a:lnTo>
                    <a:pt x="124" y="4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0" y="42"/>
                  </a:lnTo>
                  <a:lnTo>
                    <a:pt x="56" y="82"/>
                  </a:lnTo>
                  <a:lnTo>
                    <a:pt x="0" y="484"/>
                  </a:lnTo>
                  <a:lnTo>
                    <a:pt x="72" y="566"/>
                  </a:lnTo>
                  <a:lnTo>
                    <a:pt x="72" y="566"/>
                  </a:lnTo>
                  <a:lnTo>
                    <a:pt x="72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6866435" y="2991515"/>
            <a:ext cx="157177" cy="107102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46">
            <a:extLst>
              <a:ext uri="{FF2B5EF4-FFF2-40B4-BE49-F238E27FC236}">
                <a16:creationId xmlns="" xmlns:a16="http://schemas.microsoft.com/office/drawing/2014/main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82" name="직사각형 81">
              <a:extLst>
                <a:ext uri="{FF2B5EF4-FFF2-40B4-BE49-F238E27FC236}">
                  <a16:creationId xmlns="" xmlns:a16="http://schemas.microsoft.com/office/drawing/2014/main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1" name="직각 삼각형 90">
              <a:extLst>
                <a:ext uri="{FF2B5EF4-FFF2-40B4-BE49-F238E27FC236}">
                  <a16:creationId xmlns="" xmlns:a16="http://schemas.microsoft.com/office/drawing/2014/main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00" name="직각 삼각형 99">
              <a:extLst>
                <a:ext uri="{FF2B5EF4-FFF2-40B4-BE49-F238E27FC236}">
                  <a16:creationId xmlns="" xmlns:a16="http://schemas.microsoft.com/office/drawing/2014/main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102" name="직선 연결선 101">
              <a:extLst>
                <a:ext uri="{FF2B5EF4-FFF2-40B4-BE49-F238E27FC236}">
                  <a16:creationId xmlns="" xmlns:a16="http://schemas.microsoft.com/office/drawing/2014/main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65">
              <a:extLst>
                <a:ext uri="{FF2B5EF4-FFF2-40B4-BE49-F238E27FC236}">
                  <a16:creationId xmlns="" xmlns:a16="http://schemas.microsoft.com/office/drawing/2014/main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105" name="직사각형 104">
                <a:extLst>
                  <a:ext uri="{FF2B5EF4-FFF2-40B4-BE49-F238E27FC236}">
                    <a16:creationId xmlns="" xmlns:a16="http://schemas.microsoft.com/office/drawing/2014/main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6" name="직사각형 105">
                <a:extLst>
                  <a:ext uri="{FF2B5EF4-FFF2-40B4-BE49-F238E27FC236}">
                    <a16:creationId xmlns="" xmlns:a16="http://schemas.microsoft.com/office/drawing/2014/main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사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례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>
            <a:extLst>
              <a:ext uri="{FF2B5EF4-FFF2-40B4-BE49-F238E27FC236}">
                <a16:creationId xmlns:a16="http://schemas.microsoft.com/office/drawing/2014/main" xmlns="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xmlns="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2" name="직각 삼각형 61">
              <a:extLst>
                <a:ext uri="{FF2B5EF4-FFF2-40B4-BE49-F238E27FC236}">
                  <a16:creationId xmlns:a16="http://schemas.microsoft.com/office/drawing/2014/main" xmlns="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:a16="http://schemas.microsoft.com/office/drawing/2014/main" xmlns="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xmlns="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65">
              <a:extLst>
                <a:ext uri="{FF2B5EF4-FFF2-40B4-BE49-F238E27FC236}">
                  <a16:creationId xmlns:a16="http://schemas.microsoft.com/office/drawing/2014/main" xmlns="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xmlns="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xmlns="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33F32EC-DA19-4EBB-A43D-C8A7ED2BC020}"/>
              </a:ext>
            </a:extLst>
          </p:cNvPr>
          <p:cNvGrpSpPr/>
          <p:nvPr/>
        </p:nvGrpSpPr>
        <p:grpSpPr>
          <a:xfrm>
            <a:off x="395288" y="1579840"/>
            <a:ext cx="8358187" cy="4567948"/>
            <a:chOff x="395288" y="1579840"/>
            <a:chExt cx="8358187" cy="4567948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xmlns="" id="{BEE2A617-6B24-4C8D-BD87-F725D1A9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" t="16270" r="86047" b="15066"/>
            <a:stretch/>
          </p:blipFill>
          <p:spPr>
            <a:xfrm>
              <a:off x="6525838" y="1681763"/>
              <a:ext cx="123009" cy="446602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 flipH="1">
              <a:off x="395288" y="1579840"/>
              <a:ext cx="1870075" cy="2623577"/>
            </a:xfrm>
            <a:prstGeom prst="round2SameRect">
              <a:avLst>
                <a:gd name="adj1" fmla="val 1077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540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직접 </a:t>
              </a:r>
              <a:r>
                <a:rPr lang="en-US" altLang="ko-KR"/>
                <a:t/>
              </a:r>
              <a:br>
                <a:rPr lang="en-US" altLang="ko-KR"/>
              </a:b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2F63CFD1-34A0-4D7C-B06F-644FAE3B3B84}"/>
                </a:ext>
              </a:extLst>
            </p:cNvPr>
            <p:cNvSpPr txBox="1"/>
            <p:nvPr/>
          </p:nvSpPr>
          <p:spPr>
            <a:xfrm flipH="1">
              <a:off x="2453216" y="1579840"/>
              <a:ext cx="1870075" cy="2623577"/>
            </a:xfrm>
            <a:prstGeom prst="round2SameRect">
              <a:avLst>
                <a:gd name="adj1" fmla="val 1126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제</a:t>
              </a:r>
              <a:r>
                <a:rPr lang="en-US" altLang="ko-KR" sz="2400"/>
                <a:t>3</a:t>
              </a:r>
              <a:r>
                <a:rPr lang="ko-KR" altLang="en-US" sz="2400"/>
                <a:t>자를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sz="2400"/>
                <a:t>통하여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6B4B9353-264C-4BFA-BD34-5DE2393EDCA4}"/>
                </a:ext>
              </a:extLst>
            </p:cNvPr>
            <p:cNvSpPr txBox="1"/>
            <p:nvPr/>
          </p:nvSpPr>
          <p:spPr>
            <a:xfrm flipH="1">
              <a:off x="4511144" y="1579840"/>
              <a:ext cx="1870075" cy="2623577"/>
            </a:xfrm>
            <a:prstGeom prst="round2SameRect">
              <a:avLst>
                <a:gd name="adj1" fmla="val 1126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2400"/>
                <a:t>제</a:t>
              </a:r>
              <a:r>
                <a:rPr lang="en-US" altLang="ko-KR" sz="2400"/>
                <a:t>3</a:t>
              </a:r>
              <a:r>
                <a:rPr lang="ko-KR" altLang="en-US" sz="2400"/>
                <a:t>자를</a:t>
              </a:r>
              <a:r>
                <a:rPr lang="en-US" altLang="ko-KR" sz="2400"/>
                <a:t/>
              </a:r>
              <a:br>
                <a:rPr lang="en-US" altLang="ko-KR" sz="2400"/>
              </a:br>
              <a:r>
                <a:rPr lang="ko-KR" altLang="en-US" sz="2400"/>
                <a:t>위하여 </a:t>
              </a:r>
            </a:p>
            <a:p>
              <a:pPr>
                <a:lnSpc>
                  <a:spcPct val="100000"/>
                </a:lnSpc>
              </a:pPr>
              <a:r>
                <a:rPr lang="ko-KR" altLang="en-US"/>
                <a:t> </a:t>
              </a:r>
              <a:r>
                <a:rPr lang="ko-KR" altLang="en-US" b="0"/>
                <a:t>부정청탁을 한 자</a:t>
              </a:r>
              <a:endParaRPr lang="en-US" altLang="ko-KR" b="0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5E5B4D73-52A8-4298-8C93-1AEDF078FDC3}"/>
                </a:ext>
              </a:extLst>
            </p:cNvPr>
            <p:cNvSpPr txBox="1"/>
            <p:nvPr/>
          </p:nvSpPr>
          <p:spPr>
            <a:xfrm flipH="1">
              <a:off x="6883399" y="1579840"/>
              <a:ext cx="1870075" cy="2623577"/>
            </a:xfrm>
            <a:prstGeom prst="round2SameRect">
              <a:avLst>
                <a:gd name="adj1" fmla="val 7832"/>
                <a:gd name="adj2" fmla="val 0"/>
              </a:avLst>
            </a:prstGeom>
            <a:solidFill>
              <a:srgbClr val="C9E1E0"/>
            </a:solidFill>
            <a:ln w="15875">
              <a:noFill/>
            </a:ln>
            <a:effectLst/>
          </p:spPr>
          <p:txBody>
            <a:bodyPr wrap="none" tIns="396000" rtlCol="0" anchor="t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b="0" dirty="0">
                  <a:solidFill>
                    <a:schemeClr val="bg2">
                      <a:lumMod val="25000"/>
                    </a:schemeClr>
                  </a:solidFill>
                </a:rPr>
                <a:t>부정청탁을 받고</a:t>
              </a:r>
              <a:endParaRPr lang="en-US" altLang="ko-KR" b="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ko-KR" altLang="en-US" dirty="0">
                  <a:solidFill>
                    <a:srgbClr val="335B59"/>
                  </a:solidFill>
                </a:rPr>
                <a:t> </a:t>
              </a:r>
              <a:r>
                <a:rPr lang="ko-KR" altLang="en-US" sz="2000" dirty="0">
                  <a:solidFill>
                    <a:srgbClr val="335B59"/>
                  </a:solidFill>
                </a:rPr>
                <a:t>그에 따라 </a:t>
              </a:r>
              <a:r>
                <a:rPr lang="en-US" altLang="ko-KR" sz="2000" dirty="0">
                  <a:solidFill>
                    <a:srgbClr val="335B59"/>
                  </a:solidFill>
                </a:rPr>
                <a:t/>
              </a:r>
              <a:br>
                <a:rPr lang="en-US" altLang="ko-KR" sz="2000" dirty="0">
                  <a:solidFill>
                    <a:srgbClr val="335B59"/>
                  </a:solidFill>
                </a:rPr>
              </a:br>
              <a:r>
                <a:rPr lang="ko-KR" altLang="en-US" sz="2000" dirty="0">
                  <a:solidFill>
                    <a:srgbClr val="335B59"/>
                  </a:solidFill>
                </a:rPr>
                <a:t>직무를 수행한 </a:t>
              </a:r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</a:rPr>
                <a:t/>
              </a:r>
              <a:b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ko-KR" altLang="en-US" dirty="0" err="1" smtClean="0">
                  <a:solidFill>
                    <a:srgbClr val="335B59"/>
                  </a:solidFill>
                </a:rPr>
                <a:t>공직자등</a:t>
              </a:r>
              <a:endParaRPr lang="en-US" altLang="ko-KR" dirty="0">
                <a:solidFill>
                  <a:srgbClr val="335B59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395289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b="0" dirty="0">
                  <a:solidFill>
                    <a:schemeClr val="bg1"/>
                  </a:solidFill>
                </a:rPr>
                <a:t>과태료 부과 </a:t>
              </a:r>
              <a:r>
                <a:rPr lang="ko-KR" altLang="en-US" b="0">
                  <a:solidFill>
                    <a:schemeClr val="bg1"/>
                  </a:solidFill>
                </a:rPr>
                <a:t>대상 </a:t>
              </a:r>
              <a:r>
                <a:rPr lang="en-US" altLang="ko-KR" b="0">
                  <a:solidFill>
                    <a:schemeClr val="bg1"/>
                  </a:solidFill>
                </a:rPr>
                <a:t>X</a:t>
              </a:r>
              <a:r>
                <a:rPr lang="en-US" altLang="ko-KR">
                  <a:solidFill>
                    <a:schemeClr val="bg1"/>
                  </a:solidFill>
                </a:rPr>
                <a:t/>
              </a:r>
              <a:br>
                <a:rPr lang="en-US" altLang="ko-KR">
                  <a:solidFill>
                    <a:schemeClr val="bg1"/>
                  </a:solidFill>
                </a:rPr>
              </a:b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징계대상 </a:t>
              </a: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O</a:t>
              </a:r>
              <a:endParaRPr lang="en-US" altLang="ko-KR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33FC5C4D-5B1F-4F10-9173-C0B2503AF31E}"/>
                </a:ext>
              </a:extLst>
            </p:cNvPr>
            <p:cNvSpPr txBox="1"/>
            <p:nvPr/>
          </p:nvSpPr>
          <p:spPr>
            <a:xfrm flipH="1">
              <a:off x="2453217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천만원 </a:t>
              </a:r>
              <a:r>
                <a:rPr lang="ko-KR" altLang="en-US" b="0">
                  <a:solidFill>
                    <a:schemeClr val="bg1"/>
                  </a:solidFill>
                </a:rPr>
                <a:t>이하</a:t>
              </a:r>
              <a:r>
                <a:rPr lang="en-US" altLang="ko-KR" b="0">
                  <a:solidFill>
                    <a:schemeClr val="bg1"/>
                  </a:solidFill>
                </a:rPr>
                <a:t/>
              </a:r>
              <a:br>
                <a:rPr lang="en-US" altLang="ko-KR" b="0">
                  <a:solidFill>
                    <a:schemeClr val="bg1"/>
                  </a:solidFill>
                </a:rPr>
              </a:br>
              <a:r>
                <a:rPr lang="ko-KR" altLang="en-US" b="0">
                  <a:solidFill>
                    <a:schemeClr val="bg1"/>
                  </a:solidFill>
                </a:rPr>
                <a:t>과태료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AE87B1C7-FF7B-48D1-A927-55C8E2C7A08F}"/>
                </a:ext>
              </a:extLst>
            </p:cNvPr>
            <p:cNvSpPr txBox="1"/>
            <p:nvPr/>
          </p:nvSpPr>
          <p:spPr>
            <a:xfrm flipH="1">
              <a:off x="4511145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endParaRPr lang="en-US" altLang="ko-KR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216755A2-808E-4BD1-8233-9C04B10D1128}"/>
                </a:ext>
              </a:extLst>
            </p:cNvPr>
            <p:cNvSpPr txBox="1"/>
            <p:nvPr/>
          </p:nvSpPr>
          <p:spPr>
            <a:xfrm flipH="1">
              <a:off x="6883400" y="3819525"/>
              <a:ext cx="1870075" cy="2093911"/>
            </a:xfrm>
            <a:prstGeom prst="round2SameRect">
              <a:avLst>
                <a:gd name="adj1" fmla="val 0"/>
                <a:gd name="adj2" fmla="val 13918"/>
              </a:avLst>
            </a:prstGeom>
            <a:gradFill flip="none" rotWithShape="1">
              <a:gsLst>
                <a:gs pos="0">
                  <a:srgbClr val="84BAB7">
                    <a:shade val="30000"/>
                    <a:satMod val="115000"/>
                  </a:srgbClr>
                </a:gs>
                <a:gs pos="73000">
                  <a:srgbClr val="84BAB7">
                    <a:shade val="67500"/>
                    <a:satMod val="115000"/>
                  </a:srgbClr>
                </a:gs>
                <a:gs pos="100000">
                  <a:srgbClr val="84BAB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5875">
              <a:noFill/>
            </a:ln>
            <a:effectLst>
              <a:outerShdw blurRad="228600" dist="215900" dir="16200000" sx="89000" sy="89000" rotWithShape="0">
                <a:prstClr val="black">
                  <a:alpha val="40000"/>
                </a:prstClr>
              </a:outerShdw>
            </a:effectLst>
          </p:spPr>
          <p:txBody>
            <a:bodyPr wrap="none" tIns="14400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년 이하</a:t>
              </a:r>
              <a:r>
                <a:rPr lang="ko-KR" altLang="en-US">
                  <a:solidFill>
                    <a:schemeClr val="bg1"/>
                  </a:solidFill>
                </a:rPr>
                <a:t> </a:t>
              </a:r>
              <a:r>
                <a:rPr lang="ko-KR" altLang="en-US" b="0">
                  <a:solidFill>
                    <a:schemeClr val="bg1"/>
                  </a:solidFill>
                </a:rPr>
                <a:t>징역 </a:t>
              </a:r>
              <a:r>
                <a:rPr lang="ko-KR" altLang="en-US" sz="1400" b="0">
                  <a:solidFill>
                    <a:schemeClr val="bg1"/>
                  </a:solidFill>
                </a:rPr>
                <a:t>또는</a:t>
              </a:r>
              <a:r>
                <a:rPr lang="ko-KR" altLang="en-US" b="0">
                  <a:solidFill>
                    <a:schemeClr val="bg1"/>
                  </a:solidFill>
                </a:rPr>
                <a:t/>
              </a:r>
              <a:br>
                <a:rPr lang="ko-KR" altLang="en-US" b="0">
                  <a:solidFill>
                    <a:schemeClr val="bg1"/>
                  </a:solidFill>
                </a:rPr>
              </a:br>
              <a:r>
                <a:rPr lang="en-US" altLang="ko-KR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</a:t>
              </a:r>
              <a:r>
                <a:rPr lang="ko-KR" altLang="en-US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천만원 </a:t>
              </a:r>
              <a:r>
                <a:rPr lang="ko-KR" altLang="en-US" b="0">
                  <a:solidFill>
                    <a:schemeClr val="bg1"/>
                  </a:solidFill>
                </a:rPr>
                <a:t>이하 벌금</a:t>
              </a:r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xmlns="" id="{CCC7CBAB-D1B1-4140-8DE9-8EFB1BBB8C32}"/>
                </a:ext>
              </a:extLst>
            </p:cNvPr>
            <p:cNvSpPr/>
            <p:nvPr/>
          </p:nvSpPr>
          <p:spPr>
            <a:xfrm rot="10800000">
              <a:off x="5134094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ECBE6441-C88D-4ED4-B103-28DB79FF0D3C}"/>
                </a:ext>
              </a:extLst>
            </p:cNvPr>
            <p:cNvSpPr txBox="1"/>
            <p:nvPr/>
          </p:nvSpPr>
          <p:spPr>
            <a:xfrm flipH="1">
              <a:off x="4655765" y="3371850"/>
              <a:ext cx="761692" cy="1071997"/>
            </a:xfrm>
            <a:prstGeom prst="roundRect">
              <a:avLst/>
            </a:prstGeom>
            <a:gradFill flip="none" rotWithShape="1">
              <a:gsLst>
                <a:gs pos="0">
                  <a:srgbClr val="B4C6E6">
                    <a:shade val="30000"/>
                    <a:satMod val="115000"/>
                  </a:srgbClr>
                </a:gs>
                <a:gs pos="100000">
                  <a:srgbClr val="B4C6E6">
                    <a:shade val="100000"/>
                    <a:satMod val="115000"/>
                    <a:alpha val="42000"/>
                  </a:srgbClr>
                </a:gs>
              </a:gsLst>
              <a:lin ang="16200000" scaled="1"/>
              <a:tileRect/>
            </a:gradFill>
            <a:ln w="15875">
              <a:noFill/>
            </a:ln>
            <a:effectLst/>
          </p:spPr>
          <p:txBody>
            <a:bodyPr wrap="none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일반인</a:t>
              </a:r>
              <a:endParaRPr lang="en-US" altLang="ko-KR" sz="1400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B3E7E851-1D37-4748-8904-CDD92F474769}"/>
                </a:ext>
              </a:extLst>
            </p:cNvPr>
            <p:cNvSpPr txBox="1"/>
            <p:nvPr/>
          </p:nvSpPr>
          <p:spPr>
            <a:xfrm flipH="1">
              <a:off x="5476526" y="3371850"/>
              <a:ext cx="761692" cy="1071997"/>
            </a:xfrm>
            <a:prstGeom prst="roundRect">
              <a:avLst/>
            </a:prstGeom>
            <a:gradFill flip="none" rotWithShape="1">
              <a:gsLst>
                <a:gs pos="0">
                  <a:srgbClr val="B4C6E6">
                    <a:shade val="30000"/>
                    <a:satMod val="115000"/>
                  </a:srgbClr>
                </a:gs>
                <a:gs pos="100000">
                  <a:srgbClr val="B4C6E6">
                    <a:shade val="100000"/>
                    <a:satMod val="115000"/>
                    <a:alpha val="42000"/>
                  </a:srgbClr>
                </a:gs>
              </a:gsLst>
              <a:lin ang="16200000" scaled="1"/>
              <a:tileRect/>
            </a:gradFill>
            <a:ln w="15875">
              <a:noFill/>
            </a:ln>
            <a:effectLst/>
          </p:spPr>
          <p:txBody>
            <a:bodyPr wrap="none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-8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공직자등</a:t>
              </a:r>
              <a:endParaRPr lang="en-US" altLang="ko-KR" sz="1400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84F814FB-028E-4C2C-B7B0-5C18422E3261}"/>
                </a:ext>
              </a:extLst>
            </p:cNvPr>
            <p:cNvSpPr txBox="1"/>
            <p:nvPr/>
          </p:nvSpPr>
          <p:spPr>
            <a:xfrm flipH="1">
              <a:off x="4655765" y="4038600"/>
              <a:ext cx="761692" cy="1685925"/>
            </a:xfrm>
            <a:prstGeom prst="roundRect">
              <a:avLst/>
            </a:prstGeom>
            <a:solidFill>
              <a:srgbClr val="5D749D"/>
            </a:solidFill>
            <a:ln w="15875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b="1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천만원</a:t>
              </a:r>
              <a:endParaRPr lang="en-US" altLang="ko-KR" b="1" spc="-8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이하</a:t>
              </a:r>
              <a:endParaRPr lang="en-US" altLang="ko-KR" spc="-8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과태료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28CB8-537B-44A4-A27E-C4CCB92DAC21}"/>
                </a:ext>
              </a:extLst>
            </p:cNvPr>
            <p:cNvSpPr txBox="1"/>
            <p:nvPr/>
          </p:nvSpPr>
          <p:spPr>
            <a:xfrm flipH="1">
              <a:off x="5476526" y="4038600"/>
              <a:ext cx="761692" cy="1685925"/>
            </a:xfrm>
            <a:prstGeom prst="roundRect">
              <a:avLst/>
            </a:prstGeom>
            <a:solidFill>
              <a:srgbClr val="5D749D"/>
            </a:solidFill>
            <a:ln w="15875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b="1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b="1" spc="-8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천만원</a:t>
              </a:r>
              <a:endParaRPr lang="en-US" altLang="ko-KR" b="1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이하</a:t>
              </a:r>
              <a:endParaRPr lang="en-US" altLang="ko-KR" spc="-8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pc="-8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과태료</a:t>
              </a:r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xmlns="" id="{F869BB74-AB0B-4F35-9DFA-D9E68A70A256}"/>
                </a:ext>
              </a:extLst>
            </p:cNvPr>
            <p:cNvSpPr/>
            <p:nvPr/>
          </p:nvSpPr>
          <p:spPr>
            <a:xfrm rot="10800000">
              <a:off x="1018237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xmlns="" id="{076AC34E-469F-4E0D-8001-DB8FD43514B6}"/>
                </a:ext>
              </a:extLst>
            </p:cNvPr>
            <p:cNvSpPr/>
            <p:nvPr/>
          </p:nvSpPr>
          <p:spPr>
            <a:xfrm rot="10800000">
              <a:off x="3076166" y="3629025"/>
              <a:ext cx="624178" cy="353082"/>
            </a:xfrm>
            <a:prstGeom prst="triangle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xmlns="" id="{FDC48E36-1826-41D3-BB90-29027EC244B3}"/>
                </a:ext>
              </a:extLst>
            </p:cNvPr>
            <p:cNvSpPr/>
            <p:nvPr/>
          </p:nvSpPr>
          <p:spPr>
            <a:xfrm rot="10800000">
              <a:off x="7506348" y="3629025"/>
              <a:ext cx="624178" cy="353082"/>
            </a:xfrm>
            <a:prstGeom prst="triangle">
              <a:avLst/>
            </a:prstGeom>
            <a:solidFill>
              <a:srgbClr val="C9E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3870E1B0-C137-4162-AA29-033B5766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위반행위에 대한 제재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6235180" y="4696730"/>
            <a:ext cx="2376000" cy="1601209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지방의원  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30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</p:txBody>
      </p:sp>
      <p:sp>
        <p:nvSpPr>
          <p:cNvPr id="18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3357687" y="4707292"/>
            <a:ext cx="2376000" cy="1601209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지방의원  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1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천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5</a:t>
            </a:r>
            <a:r>
              <a:rPr lang="ko-KR" altLang="en-US" sz="1400" b="1" kern="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백만원</a:t>
            </a:r>
            <a:endParaRPr lang="ko-KR" altLang="en-US" sz="1400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</p:txBody>
      </p:sp>
      <p:sp>
        <p:nvSpPr>
          <p:cNvPr id="17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491671" y="4696560"/>
            <a:ext cx="2376000" cy="1601209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면접위원  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벌금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300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부모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</a:t>
            </a:r>
          </a:p>
          <a:p>
            <a:pPr marL="171450" indent="-171450" defTabSz="914400" fontAlgn="base">
              <a:spcAft>
                <a:spcPts val="300"/>
              </a:spcAft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1,200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</a:t>
            </a:r>
          </a:p>
        </p:txBody>
      </p:sp>
      <p:grpSp>
        <p:nvGrpSpPr>
          <p:cNvPr id="2" name="그룹 5">
            <a:extLst>
              <a:ext uri="{FF2B5EF4-FFF2-40B4-BE49-F238E27FC236}">
                <a16:creationId xmlns="" xmlns:a16="http://schemas.microsoft.com/office/drawing/2014/main" id="{A049A2B6-472E-4895-9D67-B497A5A96895}"/>
              </a:ext>
            </a:extLst>
          </p:cNvPr>
          <p:cNvGrpSpPr/>
          <p:nvPr/>
        </p:nvGrpSpPr>
        <p:grpSpPr>
          <a:xfrm>
            <a:off x="504367" y="1327108"/>
            <a:ext cx="8109143" cy="3526202"/>
            <a:chOff x="517429" y="1991763"/>
            <a:chExt cx="8109143" cy="3526202"/>
          </a:xfrm>
        </p:grpSpPr>
        <p:sp>
          <p:nvSpPr>
            <p:cNvPr id="118" name="사각형: 둥근 모서리 117">
              <a:extLst>
                <a:ext uri="{FF2B5EF4-FFF2-40B4-BE49-F238E27FC236}">
                  <a16:creationId xmlns="" xmlns:a16="http://schemas.microsoft.com/office/drawing/2014/main" id="{37D4A932-7F57-4CB0-8AA4-B8CE43DE4EB4}"/>
                </a:ext>
              </a:extLst>
            </p:cNvPr>
            <p:cNvSpPr/>
            <p:nvPr/>
          </p:nvSpPr>
          <p:spPr>
            <a:xfrm>
              <a:off x="6250572" y="2000817"/>
              <a:ext cx="2376000" cy="3307454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지방의원이  </a:t>
              </a:r>
              <a:endParaRPr lang="en-US" altLang="ko-KR" sz="1600" b="1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30000"/>
                </a:lnSpc>
              </a:pP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이용대상이 아님에도 교육청 수련원장에게 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교육청 수련원의 객실을 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4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일 동안 이용하게 해달라고 부탁</a:t>
              </a:r>
              <a:endParaRPr lang="en-US" altLang="ko-KR" sz="1600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50000"/>
                </a:lnSpc>
              </a:pPr>
              <a:endParaRPr lang="ko-KR" altLang="en-US" sz="1600" b="1" kern="0" spc="-7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="" xmlns:a16="http://schemas.microsoft.com/office/drawing/2014/main" id="{D61C3F3C-4032-43D0-AA04-78481B904FFC}"/>
                </a:ext>
              </a:extLst>
            </p:cNvPr>
            <p:cNvSpPr/>
            <p:nvPr/>
          </p:nvSpPr>
          <p:spPr>
            <a:xfrm>
              <a:off x="517429" y="2000817"/>
              <a:ext cx="2376000" cy="3327277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공직자인 부모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가 </a:t>
              </a:r>
              <a:endParaRPr lang="en-US" altLang="ko-KR" sz="1600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30000"/>
                </a:lnSpc>
              </a:pP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자신이 근무하는 기관의 무기계약직 채용시험에 응시한 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자녀에 대한 우호적인 평가 점수를 평가위원에게 청탁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하여 채용</a:t>
              </a:r>
              <a:endParaRPr lang="ko-KR" altLang="en-US" sz="1600" b="1" kern="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7" name="사각형: 둥근 위쪽 모서리 26">
              <a:extLst>
                <a:ext uri="{FF2B5EF4-FFF2-40B4-BE49-F238E27FC236}">
                  <a16:creationId xmlns="" xmlns:a16="http://schemas.microsoft.com/office/drawing/2014/main" id="{9D8F5834-B748-4212-8147-EDF2133D0228}"/>
                </a:ext>
              </a:extLst>
            </p:cNvPr>
            <p:cNvSpPr/>
            <p:nvPr/>
          </p:nvSpPr>
          <p:spPr>
            <a:xfrm>
              <a:off x="517429" y="5127317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채용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.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인사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2" name="화살표: 오른쪽 81">
              <a:extLst>
                <a:ext uri="{FF2B5EF4-FFF2-40B4-BE49-F238E27FC236}">
                  <a16:creationId xmlns="" xmlns:a16="http://schemas.microsoft.com/office/drawing/2014/main" id="{30AE07FB-00AB-43B6-BA19-D54312633608}"/>
                </a:ext>
              </a:extLst>
            </p:cNvPr>
            <p:cNvSpPr/>
            <p:nvPr/>
          </p:nvSpPr>
          <p:spPr>
            <a:xfrm rot="5400000">
              <a:off x="1467303" y="4323523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사각형: 둥근 위쪽 모서리 47">
              <a:extLst>
                <a:ext uri="{FF2B5EF4-FFF2-40B4-BE49-F238E27FC236}">
                  <a16:creationId xmlns="" xmlns:a16="http://schemas.microsoft.com/office/drawing/2014/main" id="{61FEB4BF-11E6-4968-9DB5-0CF88BC98448}"/>
                </a:ext>
              </a:extLst>
            </p:cNvPr>
            <p:cNvSpPr/>
            <p:nvPr/>
          </p:nvSpPr>
          <p:spPr>
            <a:xfrm>
              <a:off x="6250572" y="5105172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tIns="36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9</a:t>
              </a:r>
              <a:r>
                <a:rPr lang="ko-KR" altLang="en-US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공공기관 재화 및 용역</a:t>
              </a:r>
              <a:r>
                <a:rPr lang="en-US" altLang="ko-KR" sz="1400" b="1" kern="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9" name="화살표: 오른쪽 81">
              <a:extLst>
                <a:ext uri="{FF2B5EF4-FFF2-40B4-BE49-F238E27FC236}">
                  <a16:creationId xmlns="" xmlns:a16="http://schemas.microsoft.com/office/drawing/2014/main" id="{8B99D214-A6E9-495F-8A2B-C769E76BB301}"/>
                </a:ext>
              </a:extLst>
            </p:cNvPr>
            <p:cNvSpPr/>
            <p:nvPr/>
          </p:nvSpPr>
          <p:spPr>
            <a:xfrm rot="5400000">
              <a:off x="7219496" y="4268224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7" name="사각형: 둥근 모서리 116">
              <a:extLst>
                <a:ext uri="{FF2B5EF4-FFF2-40B4-BE49-F238E27FC236}">
                  <a16:creationId xmlns="" xmlns:a16="http://schemas.microsoft.com/office/drawing/2014/main" id="{62461A3C-BA94-4CFC-9AFF-42E4B85B600F}"/>
                </a:ext>
              </a:extLst>
            </p:cNvPr>
            <p:cNvSpPr/>
            <p:nvPr/>
          </p:nvSpPr>
          <p:spPr>
            <a:xfrm>
              <a:off x="3384000" y="1991763"/>
              <a:ext cx="2376000" cy="3189838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지방의원이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 회계부서에 수의계약 체결 대상이 아님에도 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본인과 배우자가 소유한 업체와의 방제사업 구매 계약 체결을 청탁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하여 수의계약</a:t>
              </a:r>
              <a:endParaRPr lang="en-US" altLang="ko-KR" sz="1600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50000"/>
                </a:lnSpc>
              </a:pPr>
              <a:endParaRPr lang="ko-KR" altLang="en-US" sz="1600" b="1" kern="0" spc="-7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5" name="화살표: 오른쪽 81">
              <a:extLst>
                <a:ext uri="{FF2B5EF4-FFF2-40B4-BE49-F238E27FC236}">
                  <a16:creationId xmlns="" xmlns:a16="http://schemas.microsoft.com/office/drawing/2014/main" id="{7FF9841C-5236-4276-B04D-3A60549D9B8A}"/>
                </a:ext>
              </a:extLst>
            </p:cNvPr>
            <p:cNvSpPr/>
            <p:nvPr/>
          </p:nvSpPr>
          <p:spPr>
            <a:xfrm rot="5400000">
              <a:off x="4352924" y="4334197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4" name="사각형: 둥근 위쪽 모서리 33">
              <a:extLst>
                <a:ext uri="{FF2B5EF4-FFF2-40B4-BE49-F238E27FC236}">
                  <a16:creationId xmlns="" xmlns:a16="http://schemas.microsoft.com/office/drawing/2014/main" id="{FAF0D77C-E063-45B4-904D-6F55E00F64C4}"/>
                </a:ext>
              </a:extLst>
            </p:cNvPr>
            <p:cNvSpPr/>
            <p:nvPr/>
          </p:nvSpPr>
          <p:spPr>
            <a:xfrm>
              <a:off x="3384000" y="5128457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tIns="36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7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계약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71">
            <a:extLst>
              <a:ext uri="{FF2B5EF4-FFF2-40B4-BE49-F238E27FC236}">
                <a16:creationId xmlns="" xmlns:a16="http://schemas.microsoft.com/office/drawing/2014/main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="" xmlns:a16="http://schemas.microsoft.com/office/drawing/2014/main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직각 삼각형 21">
              <a:extLst>
                <a:ext uri="{FF2B5EF4-FFF2-40B4-BE49-F238E27FC236}">
                  <a16:creationId xmlns="" xmlns:a16="http://schemas.microsoft.com/office/drawing/2014/main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="" xmlns:a16="http://schemas.microsoft.com/office/drawing/2014/main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78">
              <a:extLst>
                <a:ext uri="{FF2B5EF4-FFF2-40B4-BE49-F238E27FC236}">
                  <a16:creationId xmlns="" xmlns:a16="http://schemas.microsoft.com/office/drawing/2014/main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="" xmlns:a16="http://schemas.microsoft.com/office/drawing/2014/main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주요판례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(1)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63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3370100" y="4664363"/>
            <a:ext cx="2376000" cy="1592622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경찰공무원</a:t>
            </a:r>
            <a:r>
              <a:rPr lang="ko-KR" altLang="en-US" sz="14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endParaRPr lang="en-US" altLang="ko-KR" sz="14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200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 </a:t>
            </a:r>
            <a:endParaRPr lang="ko-KR" altLang="en-US" sz="1400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</p:txBody>
      </p:sp>
      <p:sp>
        <p:nvSpPr>
          <p:cNvPr id="16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521723" y="4675096"/>
            <a:ext cx="2376000" cy="1592622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대학교수  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200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</a:t>
            </a:r>
            <a:endParaRPr lang="ko-KR" altLang="en-US" sz="1400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</p:txBody>
      </p:sp>
      <p:sp>
        <p:nvSpPr>
          <p:cNvPr id="14" name="사각형: 둥근 모서리 93">
            <a:extLst>
              <a:ext uri="{FF2B5EF4-FFF2-40B4-BE49-F238E27FC236}">
                <a16:creationId xmlns:a16="http://schemas.microsoft.com/office/drawing/2014/main" xmlns="" id="{F443915E-76C4-4EFC-8936-3D0B2A2CEFF9}"/>
              </a:ext>
            </a:extLst>
          </p:cNvPr>
          <p:cNvSpPr/>
          <p:nvPr/>
        </p:nvSpPr>
        <p:spPr>
          <a:xfrm>
            <a:off x="6244235" y="4679389"/>
            <a:ext cx="2376000" cy="1592622"/>
          </a:xfrm>
          <a:prstGeom prst="roundRect">
            <a:avLst>
              <a:gd name="adj" fmla="val 10248"/>
            </a:avLst>
          </a:prstGeom>
          <a:solidFill>
            <a:srgbClr val="DFDDDD"/>
          </a:solidFill>
        </p:spPr>
        <p:txBody>
          <a:bodyPr wrap="square" lIns="144000" tIns="216000" rIns="144000" bIns="36000" anchor="ctr">
            <a:noAutofit/>
          </a:bodyPr>
          <a:lstStyle/>
          <a:p>
            <a:pPr marL="171450" indent="-171450" defTabSz="91440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경찰공무원 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71450" indent="-171450" defTabSz="914400" fontAlgn="base">
              <a:spcAft>
                <a:spcPts val="300"/>
              </a:spcAft>
            </a:pP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과태료 </a:t>
            </a:r>
            <a:r>
              <a:rPr lang="en-US" altLang="ko-KR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100</a:t>
            </a:r>
            <a:r>
              <a:rPr lang="ko-KR" altLang="en-US" sz="14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+mn-ea"/>
              </a:rPr>
              <a:t>만원</a:t>
            </a:r>
            <a:endParaRPr lang="en-US" altLang="ko-KR" sz="1400" b="1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359E"/>
              </a:solidFill>
              <a:latin typeface="+mn-ea"/>
            </a:endParaRPr>
          </a:p>
        </p:txBody>
      </p:sp>
      <p:grpSp>
        <p:nvGrpSpPr>
          <p:cNvPr id="2" name="그룹 5">
            <a:extLst>
              <a:ext uri="{FF2B5EF4-FFF2-40B4-BE49-F238E27FC236}">
                <a16:creationId xmlns="" xmlns:a16="http://schemas.microsoft.com/office/drawing/2014/main" id="{A049A2B6-472E-4895-9D67-B497A5A96895}"/>
              </a:ext>
            </a:extLst>
          </p:cNvPr>
          <p:cNvGrpSpPr/>
          <p:nvPr/>
        </p:nvGrpSpPr>
        <p:grpSpPr>
          <a:xfrm>
            <a:off x="517429" y="1379360"/>
            <a:ext cx="8109143" cy="3530262"/>
            <a:chOff x="517429" y="1991763"/>
            <a:chExt cx="8109143" cy="3530262"/>
          </a:xfrm>
        </p:grpSpPr>
        <p:sp>
          <p:nvSpPr>
            <p:cNvPr id="118" name="사각형: 둥근 모서리 117">
              <a:extLst>
                <a:ext uri="{FF2B5EF4-FFF2-40B4-BE49-F238E27FC236}">
                  <a16:creationId xmlns="" xmlns:a16="http://schemas.microsoft.com/office/drawing/2014/main" id="{37D4A932-7F57-4CB0-8AA4-B8CE43DE4EB4}"/>
                </a:ext>
              </a:extLst>
            </p:cNvPr>
            <p:cNvSpPr/>
            <p:nvPr/>
          </p:nvSpPr>
          <p:spPr>
            <a:xfrm>
              <a:off x="6250572" y="2000817"/>
              <a:ext cx="2376000" cy="3307454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경찰공무원이 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화장품 특수절도사건 피의자의 청탁을 받고 </a:t>
              </a:r>
              <a:endParaRPr lang="en-US" altLang="ko-KR" sz="1600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수사 담당자에게 잘 부탁한다는 취지의 전화 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4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회 통화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문자 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2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회 발송 </a:t>
              </a:r>
              <a:endParaRPr lang="ko-KR" altLang="en-US" sz="1600" b="1" kern="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="" xmlns:a16="http://schemas.microsoft.com/office/drawing/2014/main" id="{D61C3F3C-4032-43D0-AA04-78481B904FFC}"/>
                </a:ext>
              </a:extLst>
            </p:cNvPr>
            <p:cNvSpPr/>
            <p:nvPr/>
          </p:nvSpPr>
          <p:spPr>
            <a:xfrm>
              <a:off x="517429" y="2000817"/>
              <a:ext cx="2376000" cy="3521208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대학교수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가 </a:t>
              </a:r>
              <a:endParaRPr lang="en-US" altLang="ko-KR" sz="1600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30000"/>
                </a:lnSpc>
              </a:pP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해당 수업을 위해 위촉된 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외부강사 등에게 </a:t>
              </a:r>
              <a:endParaRPr lang="en-US" altLang="ko-KR" sz="1600" b="1" kern="0" spc="-15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수업 </a:t>
              </a:r>
              <a:r>
                <a:rPr lang="ko-KR" altLang="en-US" sz="1600" b="1" kern="0" spc="-150" dirty="0" err="1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미출석자를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 출석으로 수정해 달라고 청탁</a:t>
              </a:r>
              <a:endParaRPr lang="ko-KR" altLang="en-US" sz="1600" b="1" kern="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7" name="사각형: 둥근 위쪽 모서리 26">
              <a:extLst>
                <a:ext uri="{FF2B5EF4-FFF2-40B4-BE49-F238E27FC236}">
                  <a16:creationId xmlns="" xmlns:a16="http://schemas.microsoft.com/office/drawing/2014/main" id="{9D8F5834-B748-4212-8147-EDF2133D0228}"/>
                </a:ext>
              </a:extLst>
            </p:cNvPr>
            <p:cNvSpPr/>
            <p:nvPr/>
          </p:nvSpPr>
          <p:spPr>
            <a:xfrm>
              <a:off x="517429" y="5127317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학사 행정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2" name="화살표: 오른쪽 81">
              <a:extLst>
                <a:ext uri="{FF2B5EF4-FFF2-40B4-BE49-F238E27FC236}">
                  <a16:creationId xmlns="" xmlns:a16="http://schemas.microsoft.com/office/drawing/2014/main" id="{30AE07FB-00AB-43B6-BA19-D54312633608}"/>
                </a:ext>
              </a:extLst>
            </p:cNvPr>
            <p:cNvSpPr/>
            <p:nvPr/>
          </p:nvSpPr>
          <p:spPr>
            <a:xfrm rot="5400000">
              <a:off x="1467303" y="4118419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사각형: 둥근 위쪽 모서리 47">
              <a:extLst>
                <a:ext uri="{FF2B5EF4-FFF2-40B4-BE49-F238E27FC236}">
                  <a16:creationId xmlns="" xmlns:a16="http://schemas.microsoft.com/office/drawing/2014/main" id="{61FEB4BF-11E6-4968-9DB5-0CF88BC98448}"/>
                </a:ext>
              </a:extLst>
            </p:cNvPr>
            <p:cNvSpPr/>
            <p:nvPr/>
          </p:nvSpPr>
          <p:spPr>
            <a:xfrm>
              <a:off x="6250572" y="5105172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tIns="36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14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수사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9" name="화살표: 오른쪽 81">
              <a:extLst>
                <a:ext uri="{FF2B5EF4-FFF2-40B4-BE49-F238E27FC236}">
                  <a16:creationId xmlns="" xmlns:a16="http://schemas.microsoft.com/office/drawing/2014/main" id="{8B99D214-A6E9-495F-8A2B-C769E76BB301}"/>
                </a:ext>
              </a:extLst>
            </p:cNvPr>
            <p:cNvSpPr/>
            <p:nvPr/>
          </p:nvSpPr>
          <p:spPr>
            <a:xfrm rot="5400000">
              <a:off x="7219496" y="4131488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7" name="사각형: 둥근 모서리 116">
              <a:extLst>
                <a:ext uri="{FF2B5EF4-FFF2-40B4-BE49-F238E27FC236}">
                  <a16:creationId xmlns="" xmlns:a16="http://schemas.microsoft.com/office/drawing/2014/main" id="{62461A3C-BA94-4CFC-9AFF-42E4B85B600F}"/>
                </a:ext>
              </a:extLst>
            </p:cNvPr>
            <p:cNvSpPr/>
            <p:nvPr/>
          </p:nvSpPr>
          <p:spPr>
            <a:xfrm>
              <a:off x="3384000" y="1991763"/>
              <a:ext cx="2376000" cy="3189838"/>
            </a:xfrm>
            <a:prstGeom prst="roundRect">
              <a:avLst>
                <a:gd name="adj" fmla="val 850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rgbClr val="DAE3F3">
                    <a:shade val="100000"/>
                    <a:satMod val="115000"/>
                    <a:lumMod val="93000"/>
                    <a:lumOff val="7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180000" rIns="144000" bIns="144000" anchor="t">
              <a:noAutofit/>
            </a:bodyPr>
            <a:lstStyle/>
            <a:p>
              <a:pPr defTabSz="914400" fontAlgn="base">
                <a:lnSpc>
                  <a:spcPct val="130000"/>
                </a:lnSpc>
              </a:pP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경찰공무원이 </a:t>
              </a:r>
              <a:r>
                <a:rPr lang="ko-KR" altLang="en-US" sz="1600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유흥업소 단속 담당자에게  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“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미성년자 고용만 단속하고 출입국관리법 위반은 차후 단속하는 게 어떻겠냐</a:t>
              </a:r>
              <a:r>
                <a:rPr lang="en-US" altLang="ko-KR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”</a:t>
              </a:r>
              <a:r>
                <a:rPr lang="ko-KR" altLang="en-US" sz="1600" b="1" kern="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고 청탁 </a:t>
              </a:r>
              <a:endParaRPr lang="ko-KR" altLang="en-US" sz="1600" b="1" kern="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5" name="화살표: 오른쪽 81">
              <a:extLst>
                <a:ext uri="{FF2B5EF4-FFF2-40B4-BE49-F238E27FC236}">
                  <a16:creationId xmlns="" xmlns:a16="http://schemas.microsoft.com/office/drawing/2014/main" id="{7FF9841C-5236-4276-B04D-3A60549D9B8A}"/>
                </a:ext>
              </a:extLst>
            </p:cNvPr>
            <p:cNvSpPr/>
            <p:nvPr/>
          </p:nvSpPr>
          <p:spPr>
            <a:xfrm rot="5400000">
              <a:off x="4352924" y="4146185"/>
              <a:ext cx="438152" cy="1099456"/>
            </a:xfrm>
            <a:prstGeom prst="rightArrow">
              <a:avLst>
                <a:gd name="adj1" fmla="val 70590"/>
                <a:gd name="adj2" fmla="val 50000"/>
              </a:avLst>
            </a:prstGeom>
            <a:gradFill flip="none" rotWithShape="1">
              <a:gsLst>
                <a:gs pos="95000">
                  <a:schemeClr val="accent1">
                    <a:lumMod val="7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4" name="사각형: 둥근 위쪽 모서리 33">
              <a:extLst>
                <a:ext uri="{FF2B5EF4-FFF2-40B4-BE49-F238E27FC236}">
                  <a16:creationId xmlns="" xmlns:a16="http://schemas.microsoft.com/office/drawing/2014/main" id="{FAF0D77C-E063-45B4-904D-6F55E00F64C4}"/>
                </a:ext>
              </a:extLst>
            </p:cNvPr>
            <p:cNvSpPr/>
            <p:nvPr/>
          </p:nvSpPr>
          <p:spPr>
            <a:xfrm>
              <a:off x="3384000" y="5128457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tIns="36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13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호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단속 배제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71">
            <a:extLst>
              <a:ext uri="{FF2B5EF4-FFF2-40B4-BE49-F238E27FC236}">
                <a16:creationId xmlns="" xmlns:a16="http://schemas.microsoft.com/office/drawing/2014/main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직각 삼각형 19">
              <a:extLst>
                <a:ext uri="{FF2B5EF4-FFF2-40B4-BE49-F238E27FC236}">
                  <a16:creationId xmlns="" xmlns:a16="http://schemas.microsoft.com/office/drawing/2014/main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78">
              <a:extLst>
                <a:ext uri="{FF2B5EF4-FFF2-40B4-BE49-F238E27FC236}">
                  <a16:creationId xmlns="" xmlns:a16="http://schemas.microsoft.com/office/drawing/2014/main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주요판례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63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수수 금지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 flipV="1">
            <a:off x="2386946" y="3981451"/>
            <a:ext cx="4422079" cy="8658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89D03AC-4666-4AFB-B646-DE8D950A5262}"/>
              </a:ext>
            </a:extLst>
          </p:cNvPr>
          <p:cNvSpPr/>
          <p:nvPr/>
        </p:nvSpPr>
        <p:spPr>
          <a:xfrm>
            <a:off x="0" y="939507"/>
            <a:ext cx="9144000" cy="5297781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98">
            <a:extLst>
              <a:ext uri="{FF2B5EF4-FFF2-40B4-BE49-F238E27FC236}">
                <a16:creationId xmlns:a16="http://schemas.microsoft.com/office/drawing/2014/main" xmlns="" id="{41942D6A-04C4-4937-9B31-7AA160A6B844}"/>
              </a:ext>
            </a:extLst>
          </p:cNvPr>
          <p:cNvGrpSpPr/>
          <p:nvPr/>
        </p:nvGrpSpPr>
        <p:grpSpPr>
          <a:xfrm rot="5400000">
            <a:off x="6658310" y="3997798"/>
            <a:ext cx="2951136" cy="1527845"/>
            <a:chOff x="555624" y="2164739"/>
            <a:chExt cx="806450" cy="417511"/>
          </a:xfrm>
          <a:solidFill>
            <a:schemeClr val="bg1"/>
          </a:solidFill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5CBC4BE6-9FCF-484C-9C0E-0B72E96E0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4" y="2179024"/>
              <a:ext cx="68263" cy="2460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xmlns="" id="{604B55DC-67DD-4FBE-BD3C-611543F1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399" y="2267925"/>
              <a:ext cx="447675" cy="314325"/>
            </a:xfrm>
            <a:custGeom>
              <a:avLst/>
              <a:gdLst>
                <a:gd name="T0" fmla="*/ 915 w 936"/>
                <a:gd name="T1" fmla="*/ 125 h 655"/>
                <a:gd name="T2" fmla="*/ 915 w 936"/>
                <a:gd name="T3" fmla="*/ 125 h 655"/>
                <a:gd name="T4" fmla="*/ 912 w 936"/>
                <a:gd name="T5" fmla="*/ 123 h 655"/>
                <a:gd name="T6" fmla="*/ 907 w 936"/>
                <a:gd name="T7" fmla="*/ 121 h 655"/>
                <a:gd name="T8" fmla="*/ 445 w 936"/>
                <a:gd name="T9" fmla="*/ 0 h 655"/>
                <a:gd name="T10" fmla="*/ 445 w 936"/>
                <a:gd name="T11" fmla="*/ 0 h 655"/>
                <a:gd name="T12" fmla="*/ 398 w 936"/>
                <a:gd name="T13" fmla="*/ 47 h 655"/>
                <a:gd name="T14" fmla="*/ 445 w 936"/>
                <a:gd name="T15" fmla="*/ 94 h 655"/>
                <a:gd name="T16" fmla="*/ 655 w 936"/>
                <a:gd name="T17" fmla="*/ 164 h 655"/>
                <a:gd name="T18" fmla="*/ 538 w 936"/>
                <a:gd name="T19" fmla="*/ 176 h 655"/>
                <a:gd name="T20" fmla="*/ 117 w 936"/>
                <a:gd name="T21" fmla="*/ 176 h 655"/>
                <a:gd name="T22" fmla="*/ 70 w 936"/>
                <a:gd name="T23" fmla="*/ 223 h 655"/>
                <a:gd name="T24" fmla="*/ 117 w 936"/>
                <a:gd name="T25" fmla="*/ 269 h 655"/>
                <a:gd name="T26" fmla="*/ 468 w 936"/>
                <a:gd name="T27" fmla="*/ 269 h 655"/>
                <a:gd name="T28" fmla="*/ 468 w 936"/>
                <a:gd name="T29" fmla="*/ 305 h 655"/>
                <a:gd name="T30" fmla="*/ 47 w 936"/>
                <a:gd name="T31" fmla="*/ 305 h 655"/>
                <a:gd name="T32" fmla="*/ 0 w 936"/>
                <a:gd name="T33" fmla="*/ 351 h 655"/>
                <a:gd name="T34" fmla="*/ 47 w 936"/>
                <a:gd name="T35" fmla="*/ 398 h 655"/>
                <a:gd name="T36" fmla="*/ 468 w 936"/>
                <a:gd name="T37" fmla="*/ 398 h 655"/>
                <a:gd name="T38" fmla="*/ 468 w 936"/>
                <a:gd name="T39" fmla="*/ 433 h 655"/>
                <a:gd name="T40" fmla="*/ 117 w 936"/>
                <a:gd name="T41" fmla="*/ 433 h 655"/>
                <a:gd name="T42" fmla="*/ 70 w 936"/>
                <a:gd name="T43" fmla="*/ 480 h 655"/>
                <a:gd name="T44" fmla="*/ 117 w 936"/>
                <a:gd name="T45" fmla="*/ 527 h 655"/>
                <a:gd name="T46" fmla="*/ 468 w 936"/>
                <a:gd name="T47" fmla="*/ 527 h 655"/>
                <a:gd name="T48" fmla="*/ 468 w 936"/>
                <a:gd name="T49" fmla="*/ 562 h 655"/>
                <a:gd name="T50" fmla="*/ 234 w 936"/>
                <a:gd name="T51" fmla="*/ 562 h 655"/>
                <a:gd name="T52" fmla="*/ 187 w 936"/>
                <a:gd name="T53" fmla="*/ 609 h 655"/>
                <a:gd name="T54" fmla="*/ 234 w 936"/>
                <a:gd name="T55" fmla="*/ 655 h 655"/>
                <a:gd name="T56" fmla="*/ 554 w 936"/>
                <a:gd name="T57" fmla="*/ 655 h 655"/>
                <a:gd name="T58" fmla="*/ 554 w 936"/>
                <a:gd name="T59" fmla="*/ 655 h 655"/>
                <a:gd name="T60" fmla="*/ 915 w 936"/>
                <a:gd name="T61" fmla="*/ 531 h 655"/>
                <a:gd name="T62" fmla="*/ 915 w 936"/>
                <a:gd name="T63" fmla="*/ 531 h 655"/>
                <a:gd name="T64" fmla="*/ 936 w 936"/>
                <a:gd name="T65" fmla="*/ 492 h 655"/>
                <a:gd name="T66" fmla="*/ 936 w 936"/>
                <a:gd name="T67" fmla="*/ 164 h 655"/>
                <a:gd name="T68" fmla="*/ 915 w 936"/>
                <a:gd name="T69" fmla="*/ 12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6" h="655">
                  <a:moveTo>
                    <a:pt x="915" y="125"/>
                  </a:moveTo>
                  <a:cubicBezTo>
                    <a:pt x="915" y="125"/>
                    <a:pt x="915" y="125"/>
                    <a:pt x="915" y="125"/>
                  </a:cubicBezTo>
                  <a:cubicBezTo>
                    <a:pt x="915" y="125"/>
                    <a:pt x="914" y="124"/>
                    <a:pt x="912" y="123"/>
                  </a:cubicBezTo>
                  <a:cubicBezTo>
                    <a:pt x="910" y="122"/>
                    <a:pt x="909" y="121"/>
                    <a:pt x="907" y="121"/>
                  </a:cubicBezTo>
                  <a:cubicBezTo>
                    <a:pt x="864" y="99"/>
                    <a:pt x="654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19" y="0"/>
                    <a:pt x="398" y="21"/>
                    <a:pt x="398" y="47"/>
                  </a:cubicBezTo>
                  <a:cubicBezTo>
                    <a:pt x="398" y="73"/>
                    <a:pt x="419" y="94"/>
                    <a:pt x="445" y="94"/>
                  </a:cubicBezTo>
                  <a:cubicBezTo>
                    <a:pt x="562" y="94"/>
                    <a:pt x="655" y="164"/>
                    <a:pt x="655" y="164"/>
                  </a:cubicBezTo>
                  <a:cubicBezTo>
                    <a:pt x="621" y="177"/>
                    <a:pt x="538" y="176"/>
                    <a:pt x="538" y="176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91" y="176"/>
                    <a:pt x="70" y="197"/>
                    <a:pt x="70" y="223"/>
                  </a:cubicBezTo>
                  <a:cubicBezTo>
                    <a:pt x="70" y="248"/>
                    <a:pt x="91" y="269"/>
                    <a:pt x="117" y="269"/>
                  </a:cubicBezTo>
                  <a:cubicBezTo>
                    <a:pt x="468" y="269"/>
                    <a:pt x="468" y="269"/>
                    <a:pt x="468" y="269"/>
                  </a:cubicBezTo>
                  <a:cubicBezTo>
                    <a:pt x="468" y="305"/>
                    <a:pt x="468" y="305"/>
                    <a:pt x="468" y="305"/>
                  </a:cubicBezTo>
                  <a:cubicBezTo>
                    <a:pt x="47" y="305"/>
                    <a:pt x="47" y="305"/>
                    <a:pt x="47" y="305"/>
                  </a:cubicBezTo>
                  <a:cubicBezTo>
                    <a:pt x="21" y="305"/>
                    <a:pt x="0" y="325"/>
                    <a:pt x="0" y="351"/>
                  </a:cubicBezTo>
                  <a:cubicBezTo>
                    <a:pt x="0" y="377"/>
                    <a:pt x="21" y="398"/>
                    <a:pt x="47" y="398"/>
                  </a:cubicBezTo>
                  <a:cubicBezTo>
                    <a:pt x="468" y="398"/>
                    <a:pt x="468" y="398"/>
                    <a:pt x="468" y="398"/>
                  </a:cubicBezTo>
                  <a:cubicBezTo>
                    <a:pt x="468" y="433"/>
                    <a:pt x="468" y="433"/>
                    <a:pt x="468" y="433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91" y="433"/>
                    <a:pt x="70" y="454"/>
                    <a:pt x="70" y="480"/>
                  </a:cubicBezTo>
                  <a:cubicBezTo>
                    <a:pt x="70" y="506"/>
                    <a:pt x="91" y="527"/>
                    <a:pt x="117" y="527"/>
                  </a:cubicBezTo>
                  <a:cubicBezTo>
                    <a:pt x="468" y="527"/>
                    <a:pt x="468" y="527"/>
                    <a:pt x="468" y="527"/>
                  </a:cubicBezTo>
                  <a:cubicBezTo>
                    <a:pt x="468" y="562"/>
                    <a:pt x="468" y="562"/>
                    <a:pt x="468" y="562"/>
                  </a:cubicBezTo>
                  <a:cubicBezTo>
                    <a:pt x="234" y="562"/>
                    <a:pt x="234" y="562"/>
                    <a:pt x="234" y="562"/>
                  </a:cubicBezTo>
                  <a:cubicBezTo>
                    <a:pt x="208" y="562"/>
                    <a:pt x="187" y="583"/>
                    <a:pt x="187" y="609"/>
                  </a:cubicBezTo>
                  <a:cubicBezTo>
                    <a:pt x="187" y="635"/>
                    <a:pt x="208" y="655"/>
                    <a:pt x="234" y="655"/>
                  </a:cubicBezTo>
                  <a:cubicBezTo>
                    <a:pt x="554" y="655"/>
                    <a:pt x="554" y="655"/>
                    <a:pt x="554" y="655"/>
                  </a:cubicBezTo>
                  <a:cubicBezTo>
                    <a:pt x="554" y="655"/>
                    <a:pt x="554" y="655"/>
                    <a:pt x="554" y="655"/>
                  </a:cubicBezTo>
                  <a:cubicBezTo>
                    <a:pt x="753" y="652"/>
                    <a:pt x="827" y="586"/>
                    <a:pt x="915" y="531"/>
                  </a:cubicBezTo>
                  <a:cubicBezTo>
                    <a:pt x="915" y="531"/>
                    <a:pt x="915" y="531"/>
                    <a:pt x="915" y="531"/>
                  </a:cubicBezTo>
                  <a:cubicBezTo>
                    <a:pt x="928" y="523"/>
                    <a:pt x="936" y="508"/>
                    <a:pt x="936" y="492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148"/>
                    <a:pt x="928" y="133"/>
                    <a:pt x="91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xmlns="" id="{42C2DDAB-3FC5-45C3-8E50-ECA41180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4" y="2164739"/>
              <a:ext cx="436563" cy="288925"/>
            </a:xfrm>
            <a:custGeom>
              <a:avLst/>
              <a:gdLst>
                <a:gd name="T0" fmla="*/ 515 w 913"/>
                <a:gd name="T1" fmla="*/ 568 h 604"/>
                <a:gd name="T2" fmla="*/ 547 w 913"/>
                <a:gd name="T3" fmla="*/ 498 h 604"/>
                <a:gd name="T4" fmla="*/ 164 w 913"/>
                <a:gd name="T5" fmla="*/ 498 h 604"/>
                <a:gd name="T6" fmla="*/ 164 w 913"/>
                <a:gd name="T7" fmla="*/ 147 h 604"/>
                <a:gd name="T8" fmla="*/ 244 w 913"/>
                <a:gd name="T9" fmla="*/ 147 h 604"/>
                <a:gd name="T10" fmla="*/ 341 w 913"/>
                <a:gd name="T11" fmla="*/ 247 h 604"/>
                <a:gd name="T12" fmla="*/ 375 w 913"/>
                <a:gd name="T13" fmla="*/ 261 h 604"/>
                <a:gd name="T14" fmla="*/ 375 w 913"/>
                <a:gd name="T15" fmla="*/ 261 h 604"/>
                <a:gd name="T16" fmla="*/ 422 w 913"/>
                <a:gd name="T17" fmla="*/ 215 h 604"/>
                <a:gd name="T18" fmla="*/ 416 w 913"/>
                <a:gd name="T19" fmla="*/ 192 h 604"/>
                <a:gd name="T20" fmla="*/ 398 w 913"/>
                <a:gd name="T21" fmla="*/ 147 h 604"/>
                <a:gd name="T22" fmla="*/ 866 w 913"/>
                <a:gd name="T23" fmla="*/ 147 h 604"/>
                <a:gd name="T24" fmla="*/ 866 w 913"/>
                <a:gd name="T25" fmla="*/ 346 h 604"/>
                <a:gd name="T26" fmla="*/ 913 w 913"/>
                <a:gd name="T27" fmla="*/ 346 h 604"/>
                <a:gd name="T28" fmla="*/ 913 w 913"/>
                <a:gd name="T29" fmla="*/ 100 h 604"/>
                <a:gd name="T30" fmla="*/ 375 w 913"/>
                <a:gd name="T31" fmla="*/ 100 h 604"/>
                <a:gd name="T32" fmla="*/ 305 w 913"/>
                <a:gd name="T33" fmla="*/ 10 h 604"/>
                <a:gd name="T34" fmla="*/ 256 w 913"/>
                <a:gd name="T35" fmla="*/ 0 h 604"/>
                <a:gd name="T36" fmla="*/ 204 w 913"/>
                <a:gd name="T37" fmla="*/ 5 h 604"/>
                <a:gd name="T38" fmla="*/ 0 w 913"/>
                <a:gd name="T39" fmla="*/ 64 h 604"/>
                <a:gd name="T40" fmla="*/ 0 w 913"/>
                <a:gd name="T41" fmla="*/ 504 h 604"/>
                <a:gd name="T42" fmla="*/ 305 w 913"/>
                <a:gd name="T43" fmla="*/ 604 h 604"/>
                <a:gd name="T44" fmla="*/ 523 w 913"/>
                <a:gd name="T45" fmla="*/ 604 h 604"/>
                <a:gd name="T46" fmla="*/ 515 w 913"/>
                <a:gd name="T47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604">
                  <a:moveTo>
                    <a:pt x="515" y="568"/>
                  </a:moveTo>
                  <a:cubicBezTo>
                    <a:pt x="515" y="540"/>
                    <a:pt x="528" y="515"/>
                    <a:pt x="547" y="498"/>
                  </a:cubicBezTo>
                  <a:cubicBezTo>
                    <a:pt x="164" y="498"/>
                    <a:pt x="164" y="498"/>
                    <a:pt x="164" y="498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73" y="176"/>
                    <a:pt x="308" y="213"/>
                    <a:pt x="341" y="247"/>
                  </a:cubicBezTo>
                  <a:cubicBezTo>
                    <a:pt x="350" y="257"/>
                    <a:pt x="362" y="261"/>
                    <a:pt x="375" y="261"/>
                  </a:cubicBezTo>
                  <a:cubicBezTo>
                    <a:pt x="375" y="261"/>
                    <a:pt x="375" y="261"/>
                    <a:pt x="375" y="261"/>
                  </a:cubicBezTo>
                  <a:cubicBezTo>
                    <a:pt x="401" y="261"/>
                    <a:pt x="422" y="241"/>
                    <a:pt x="422" y="215"/>
                  </a:cubicBezTo>
                  <a:cubicBezTo>
                    <a:pt x="422" y="207"/>
                    <a:pt x="420" y="199"/>
                    <a:pt x="416" y="192"/>
                  </a:cubicBezTo>
                  <a:cubicBezTo>
                    <a:pt x="412" y="180"/>
                    <a:pt x="405" y="164"/>
                    <a:pt x="398" y="147"/>
                  </a:cubicBezTo>
                  <a:cubicBezTo>
                    <a:pt x="866" y="147"/>
                    <a:pt x="866" y="147"/>
                    <a:pt x="866" y="147"/>
                  </a:cubicBezTo>
                  <a:cubicBezTo>
                    <a:pt x="866" y="346"/>
                    <a:pt x="866" y="346"/>
                    <a:pt x="866" y="346"/>
                  </a:cubicBezTo>
                  <a:cubicBezTo>
                    <a:pt x="913" y="346"/>
                    <a:pt x="913" y="346"/>
                    <a:pt x="913" y="346"/>
                  </a:cubicBezTo>
                  <a:cubicBezTo>
                    <a:pt x="913" y="100"/>
                    <a:pt x="913" y="100"/>
                    <a:pt x="913" y="100"/>
                  </a:cubicBezTo>
                  <a:cubicBezTo>
                    <a:pt x="375" y="100"/>
                    <a:pt x="375" y="100"/>
                    <a:pt x="375" y="100"/>
                  </a:cubicBezTo>
                  <a:cubicBezTo>
                    <a:pt x="355" y="62"/>
                    <a:pt x="330" y="25"/>
                    <a:pt x="305" y="10"/>
                  </a:cubicBezTo>
                  <a:cubicBezTo>
                    <a:pt x="293" y="3"/>
                    <a:pt x="278" y="0"/>
                    <a:pt x="256" y="0"/>
                  </a:cubicBezTo>
                  <a:cubicBezTo>
                    <a:pt x="232" y="0"/>
                    <a:pt x="207" y="4"/>
                    <a:pt x="204" y="5"/>
                  </a:cubicBezTo>
                  <a:cubicBezTo>
                    <a:pt x="200" y="5"/>
                    <a:pt x="67" y="39"/>
                    <a:pt x="0" y="6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56" y="534"/>
                    <a:pt x="198" y="604"/>
                    <a:pt x="305" y="604"/>
                  </a:cubicBezTo>
                  <a:cubicBezTo>
                    <a:pt x="523" y="604"/>
                    <a:pt x="523" y="604"/>
                    <a:pt x="523" y="604"/>
                  </a:cubicBezTo>
                  <a:cubicBezTo>
                    <a:pt x="518" y="593"/>
                    <a:pt x="515" y="581"/>
                    <a:pt x="515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32">
            <a:extLst>
              <a:ext uri="{FF2B5EF4-FFF2-40B4-BE49-F238E27FC236}">
                <a16:creationId xmlns:a16="http://schemas.microsoft.com/office/drawing/2014/main" xmlns="" id="{C199AB55-CA6E-4AD6-824B-AEF0981543DD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1EB91B89-5F09-4124-BD5B-69190A335D71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64159AA-E132-4BFA-B5CC-BE4D4C6A2CD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</a:t>
              </a: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수수 금지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금지의 내용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xmlns="" id="{C2B33BF3-3C50-4441-AE07-9F7E0C6674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:a16="http://schemas.microsoft.com/office/drawing/2014/main" xmlns="" id="{74DB2C02-0917-4E85-B536-9E694B5769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xmlns="" id="{5034BB38-C12E-42BA-B49F-9B050BBCF72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39">
              <a:extLst>
                <a:ext uri="{FF2B5EF4-FFF2-40B4-BE49-F238E27FC236}">
                  <a16:creationId xmlns:a16="http://schemas.microsoft.com/office/drawing/2014/main" xmlns="" id="{A3CCB730-60DE-4696-8E39-FEF39A452AD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DCFD0BA2-CD5D-42F1-9288-C2BE9292FA9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3184C295-E000-4128-B811-86EBF816D6D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9" name="그룹 11">
            <a:extLst>
              <a:ext uri="{FF2B5EF4-FFF2-40B4-BE49-F238E27FC236}">
                <a16:creationId xmlns:a16="http://schemas.microsoft.com/office/drawing/2014/main" xmlns="" id="{551A5A19-19DD-4FEC-AD1E-259F5FB540A4}"/>
              </a:ext>
            </a:extLst>
          </p:cNvPr>
          <p:cNvGrpSpPr/>
          <p:nvPr/>
        </p:nvGrpSpPr>
        <p:grpSpPr>
          <a:xfrm>
            <a:off x="886605" y="992104"/>
            <a:ext cx="7435511" cy="4676774"/>
            <a:chOff x="781830" y="1314450"/>
            <a:chExt cx="7435511" cy="4676774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7738D0FB-7E8D-4904-9285-F3D66E6CDB2E}"/>
                </a:ext>
              </a:extLst>
            </p:cNvPr>
            <p:cNvSpPr/>
            <p:nvPr/>
          </p:nvSpPr>
          <p:spPr>
            <a:xfrm>
              <a:off x="1557743" y="1586388"/>
              <a:ext cx="6659598" cy="20593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BC7E7C4D-39B5-47FB-9EB1-39641C329A80}"/>
                </a:ext>
              </a:extLst>
            </p:cNvPr>
            <p:cNvSpPr/>
            <p:nvPr/>
          </p:nvSpPr>
          <p:spPr>
            <a:xfrm>
              <a:off x="1512339" y="3650515"/>
              <a:ext cx="6705002" cy="20593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0" name="화살표: 위쪽 30">
              <a:extLst>
                <a:ext uri="{FF2B5EF4-FFF2-40B4-BE49-F238E27FC236}">
                  <a16:creationId xmlns:a16="http://schemas.microsoft.com/office/drawing/2014/main" xmlns="" id="{BF885075-1AAE-4B77-9138-124A54E6F1BB}"/>
                </a:ext>
              </a:extLst>
            </p:cNvPr>
            <p:cNvSpPr/>
            <p:nvPr/>
          </p:nvSpPr>
          <p:spPr>
            <a:xfrm rot="10800000">
              <a:off x="1174323" y="4159477"/>
              <a:ext cx="566783" cy="1831747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4" name="화살표: 위쪽 49">
              <a:extLst>
                <a:ext uri="{FF2B5EF4-FFF2-40B4-BE49-F238E27FC236}">
                  <a16:creationId xmlns:a16="http://schemas.microsoft.com/office/drawing/2014/main" xmlns="" id="{B15C343D-7911-4DB9-A76B-DDAB82450DBA}"/>
                </a:ext>
              </a:extLst>
            </p:cNvPr>
            <p:cNvSpPr/>
            <p:nvPr/>
          </p:nvSpPr>
          <p:spPr>
            <a:xfrm rot="10800000" flipV="1">
              <a:off x="1174324" y="1314450"/>
              <a:ext cx="566783" cy="1917023"/>
            </a:xfrm>
            <a:prstGeom prst="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xmlns="" id="{B8DEBFDA-D574-4EB1-BA8B-4D093E8E1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74096" r="53752" b="-6062"/>
            <a:stretch/>
          </p:blipFill>
          <p:spPr>
            <a:xfrm flipH="1">
              <a:off x="1686547" y="3650515"/>
              <a:ext cx="5449830" cy="612124"/>
            </a:xfrm>
            <a:prstGeom prst="rect">
              <a:avLst/>
            </a:prstGeom>
          </p:spPr>
        </p:pic>
        <p:grpSp>
          <p:nvGrpSpPr>
            <p:cNvPr id="10" name="그룹 10">
              <a:extLst>
                <a:ext uri="{FF2B5EF4-FFF2-40B4-BE49-F238E27FC236}">
                  <a16:creationId xmlns:a16="http://schemas.microsoft.com/office/drawing/2014/main" xmlns="" id="{C898F843-C3D6-4860-9160-DF92DA9E4CA3}"/>
                </a:ext>
              </a:extLst>
            </p:cNvPr>
            <p:cNvGrpSpPr/>
            <p:nvPr/>
          </p:nvGrpSpPr>
          <p:grpSpPr>
            <a:xfrm>
              <a:off x="1874949" y="1866958"/>
              <a:ext cx="5511230" cy="1498200"/>
              <a:chOff x="2074974" y="1868398"/>
              <a:chExt cx="5511230" cy="14982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xmlns="" id="{61D2029C-0DAA-4346-AC53-0D2905250B69}"/>
                  </a:ext>
                </a:extLst>
              </p:cNvPr>
              <p:cNvSpPr/>
              <p:nvPr/>
            </p:nvSpPr>
            <p:spPr>
              <a:xfrm>
                <a:off x="3144669" y="2125521"/>
                <a:ext cx="44415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 관련 여부 관계없이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xmlns="" id="{77E4C1E7-2716-4D29-B24E-F449FC15774F}"/>
                  </a:ext>
                </a:extLst>
              </p:cNvPr>
              <p:cNvSpPr/>
              <p:nvPr/>
            </p:nvSpPr>
            <p:spPr>
              <a:xfrm rot="5400000">
                <a:off x="2818619" y="2517606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xmlns="" id="{6616AE69-A294-4747-ABD3-8082A19047EF}"/>
                  </a:ext>
                </a:extLst>
              </p:cNvPr>
              <p:cNvSpPr/>
              <p:nvPr/>
            </p:nvSpPr>
            <p:spPr>
              <a:xfrm>
                <a:off x="2074974" y="1868398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ko-KR" altLang="en-US" sz="2800" b="1" spc="-100" dirty="0" smtClean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초과</a:t>
                </a:r>
                <a:endParaRPr lang="en-US" altLang="ko-KR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1400" spc="-1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1" name="그룹 9">
              <a:extLst>
                <a:ext uri="{FF2B5EF4-FFF2-40B4-BE49-F238E27FC236}">
                  <a16:creationId xmlns:a16="http://schemas.microsoft.com/office/drawing/2014/main" xmlns="" id="{2AC1C123-A556-4F91-8233-489CA0B979BD}"/>
                </a:ext>
              </a:extLst>
            </p:cNvPr>
            <p:cNvGrpSpPr/>
            <p:nvPr/>
          </p:nvGrpSpPr>
          <p:grpSpPr>
            <a:xfrm>
              <a:off x="1874949" y="3931085"/>
              <a:ext cx="5487014" cy="1498200"/>
              <a:chOff x="2074974" y="4023674"/>
              <a:chExt cx="5487014" cy="1498200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xmlns="" id="{73A9602C-551B-4200-AD63-AC3228D76979}"/>
                  </a:ext>
                </a:extLst>
              </p:cNvPr>
              <p:cNvSpPr/>
              <p:nvPr/>
            </p:nvSpPr>
            <p:spPr>
              <a:xfrm>
                <a:off x="3120453" y="4261167"/>
                <a:ext cx="4441535" cy="102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직무와 관련하여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0" name="이등변 삼각형 89">
                <a:extLst>
                  <a:ext uri="{FF2B5EF4-FFF2-40B4-BE49-F238E27FC236}">
                    <a16:creationId xmlns:a16="http://schemas.microsoft.com/office/drawing/2014/main" xmlns="" id="{68AD1C46-14F4-4A33-AA78-1DF96C6133DF}"/>
                  </a:ext>
                </a:extLst>
              </p:cNvPr>
              <p:cNvSpPr/>
              <p:nvPr/>
            </p:nvSpPr>
            <p:spPr>
              <a:xfrm rot="5400000">
                <a:off x="2818619" y="4672882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xmlns="" id="{0E154FD2-837F-4B3C-AE79-DCED985D0109}"/>
                  </a:ext>
                </a:extLst>
              </p:cNvPr>
              <p:cNvSpPr/>
              <p:nvPr/>
            </p:nvSpPr>
            <p:spPr>
              <a:xfrm>
                <a:off x="2074974" y="4023674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r>
                  <a:rPr lang="ko-KR" altLang="en-US" sz="2800" b="1" spc="-100" dirty="0" smtClean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이하</a:t>
                </a:r>
                <a:endParaRPr lang="en-US" altLang="ko-KR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lvl="0" algn="ctr"/>
                <a:r>
                  <a:rPr lang="ko-KR" altLang="en-US" sz="1400" spc="-1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xmlns="" id="{4E03D354-9667-49AC-9484-E42D5B56DFE8}"/>
                </a:ext>
              </a:extLst>
            </p:cNvPr>
            <p:cNvSpPr/>
            <p:nvPr/>
          </p:nvSpPr>
          <p:spPr>
            <a:xfrm>
              <a:off x="781830" y="2999921"/>
              <a:ext cx="1351770" cy="135177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chemeClr val="bg1">
                  <a:alpha val="51000"/>
                </a:schemeClr>
              </a:solidFill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9D0D8483-5438-4ED5-9E30-81FACC5C49E2}"/>
                </a:ext>
              </a:extLst>
            </p:cNvPr>
            <p:cNvSpPr/>
            <p:nvPr/>
          </p:nvSpPr>
          <p:spPr>
            <a:xfrm>
              <a:off x="917389" y="3250328"/>
              <a:ext cx="1080653" cy="850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</a:pPr>
              <a:r>
                <a:rPr lang="en-US" altLang="ko-KR" sz="32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100 </a:t>
              </a: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만 원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52400" algn="ctr" rotWithShape="0">
                    <a:srgbClr val="0D2C61">
                      <a:alpha val="74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28EF0396-8F85-4D8E-8BFE-698EB219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33" name="모서리가 둥근 직사각형 21"/>
          <p:cNvSpPr/>
          <p:nvPr/>
        </p:nvSpPr>
        <p:spPr>
          <a:xfrm>
            <a:off x="0" y="5724737"/>
            <a:ext cx="9155126" cy="68511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금전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유가증권 등 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일체의 재산적 이익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음식물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골픔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접대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향응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교통</a:t>
            </a:r>
            <a:r>
              <a:rPr lang="en-US" dirty="0" smtClean="0"/>
              <a:t>·</a:t>
            </a:r>
            <a:r>
              <a:rPr lang="ko-KR" altLang="en-US" dirty="0" smtClean="0"/>
              <a:t>숙박 등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편의제공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채무면제 등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유형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무형의 경제적 이익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3">
            <a:extLst>
              <a:ext uri="{FF2B5EF4-FFF2-40B4-BE49-F238E27FC236}">
                <a16:creationId xmlns:a16="http://schemas.microsoft.com/office/drawing/2014/main" xmlns="" id="{79AABA9A-6DD1-4B75-A774-6D202DB6307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E0A9EFD7-9F97-4B66-A5B6-D18CF2A2AD2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:a16="http://schemas.microsoft.com/office/drawing/2014/main" xmlns="" id="{1920EA4B-8E7F-4362-B728-98A0ED6F2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xmlns="" id="{A9B6D396-AFF7-4EC1-B6F8-C72A334793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xmlns="" id="{C18E95E1-E25B-48E9-84BB-0C1696182D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40">
              <a:extLst>
                <a:ext uri="{FF2B5EF4-FFF2-40B4-BE49-F238E27FC236}">
                  <a16:creationId xmlns:a16="http://schemas.microsoft.com/office/drawing/2014/main" xmlns="" id="{7A38E5B3-FF30-4BE4-BA61-C412FDA966C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93EBAD56-FAB6-40DB-94A1-5FEA789C1AB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5DD59D63-7486-492B-B3C2-82AF7271E3C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11302C25-EA49-4CFF-B3E0-F412DE25E2C6}"/>
              </a:ext>
            </a:extLst>
          </p:cNvPr>
          <p:cNvSpPr/>
          <p:nvPr/>
        </p:nvSpPr>
        <p:spPr>
          <a:xfrm>
            <a:off x="-2" y="0"/>
            <a:ext cx="9144002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F49942B-083A-4258-B6C3-9ED5853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27</a:t>
            </a:fld>
            <a:endParaRPr lang="ko-KR" altLang="en-US"/>
          </a:p>
        </p:txBody>
      </p:sp>
      <p:grpSp>
        <p:nvGrpSpPr>
          <p:cNvPr id="4" name="그룹 60">
            <a:extLst>
              <a:ext uri="{FF2B5EF4-FFF2-40B4-BE49-F238E27FC236}">
                <a16:creationId xmlns:a16="http://schemas.microsoft.com/office/drawing/2014/main" xmlns="" id="{B1DC5937-12C8-4313-9E0B-885D1638CDE3}"/>
              </a:ext>
            </a:extLst>
          </p:cNvPr>
          <p:cNvGrpSpPr/>
          <p:nvPr/>
        </p:nvGrpSpPr>
        <p:grpSpPr>
          <a:xfrm>
            <a:off x="713394" y="647700"/>
            <a:ext cx="7711841" cy="5562602"/>
            <a:chOff x="713394" y="647700"/>
            <a:chExt cx="7711841" cy="5562602"/>
          </a:xfrm>
        </p:grpSpPr>
        <p:grpSp>
          <p:nvGrpSpPr>
            <p:cNvPr id="6" name="그룹 15">
              <a:extLst>
                <a:ext uri="{FF2B5EF4-FFF2-40B4-BE49-F238E27FC236}">
                  <a16:creationId xmlns:a16="http://schemas.microsoft.com/office/drawing/2014/main" xmlns="" id="{A0A504EC-6A13-4C7F-80A1-23CB90E68EBE}"/>
                </a:ext>
              </a:extLst>
            </p:cNvPr>
            <p:cNvGrpSpPr/>
            <p:nvPr/>
          </p:nvGrpSpPr>
          <p:grpSpPr>
            <a:xfrm>
              <a:off x="713394" y="647700"/>
              <a:ext cx="7711841" cy="5562600"/>
              <a:chOff x="257622" y="319178"/>
              <a:chExt cx="8622752" cy="6219644"/>
            </a:xfrm>
          </p:grpSpPr>
          <p:sp>
            <p:nvSpPr>
              <p:cNvPr id="76" name="사각형: 둥근 모서리 12">
                <a:extLst>
                  <a:ext uri="{FF2B5EF4-FFF2-40B4-BE49-F238E27FC236}">
                    <a16:creationId xmlns:a16="http://schemas.microsoft.com/office/drawing/2014/main" xmlns="" id="{A9A47B04-5B2E-4238-86D4-614FCF9D8F28}"/>
                  </a:ext>
                </a:extLst>
              </p:cNvPr>
              <p:cNvSpPr/>
              <p:nvPr/>
            </p:nvSpPr>
            <p:spPr>
              <a:xfrm>
                <a:off x="257622" y="319178"/>
                <a:ext cx="8622752" cy="6219644"/>
              </a:xfrm>
              <a:prstGeom prst="roundRect">
                <a:avLst>
                  <a:gd name="adj" fmla="val 4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79400" dist="177800" dir="48000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사각형: 둥근 위쪽 모서리 13">
                <a:extLst>
                  <a:ext uri="{FF2B5EF4-FFF2-40B4-BE49-F238E27FC236}">
                    <a16:creationId xmlns:a16="http://schemas.microsoft.com/office/drawing/2014/main" xmlns="" id="{2E27DC5E-B6EB-4984-B5F1-38534893D80C}"/>
                  </a:ext>
                </a:extLst>
              </p:cNvPr>
              <p:cNvSpPr/>
              <p:nvPr/>
            </p:nvSpPr>
            <p:spPr>
              <a:xfrm rot="16200000">
                <a:off x="-1993985" y="2571456"/>
                <a:ext cx="6218973" cy="1715760"/>
              </a:xfrm>
              <a:prstGeom prst="round2SameRect">
                <a:avLst>
                  <a:gd name="adj1" fmla="val 14617"/>
                  <a:gd name="adj2" fmla="val 0"/>
                </a:avLst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23000">
                    <a:schemeClr val="accent1">
                      <a:lumMod val="75000"/>
                    </a:schemeClr>
                  </a:gs>
                </a:gsLst>
                <a:lin ang="11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xmlns="" id="{FCCAA575-E31E-4067-9FF3-ABA6F85923BF}"/>
                  </a:ext>
                </a:extLst>
              </p:cNvPr>
              <p:cNvSpPr/>
              <p:nvPr/>
            </p:nvSpPr>
            <p:spPr>
              <a:xfrm>
                <a:off x="402267" y="544075"/>
                <a:ext cx="1398031" cy="155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sz="32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질의로</a:t>
                </a:r>
                <a: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/>
                </a:r>
                <a:b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</a:br>
                <a:r>
                  <a:rPr lang="ko-KR" altLang="en-US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보는</a:t>
                </a:r>
                <a:endParaRPr lang="en-US" altLang="ko-KR" sz="32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청탁금지법</a:t>
                </a:r>
                <a:endPara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</p:grpSp>
        <p:grpSp>
          <p:nvGrpSpPr>
            <p:cNvPr id="7" name="그룹 32">
              <a:extLst>
                <a:ext uri="{FF2B5EF4-FFF2-40B4-BE49-F238E27FC236}">
                  <a16:creationId xmlns:a16="http://schemas.microsoft.com/office/drawing/2014/main" xmlns="" id="{8B085F4D-436A-45F2-AD00-2AB754E64A62}"/>
                </a:ext>
              </a:extLst>
            </p:cNvPr>
            <p:cNvGrpSpPr/>
            <p:nvPr/>
          </p:nvGrpSpPr>
          <p:grpSpPr>
            <a:xfrm>
              <a:off x="1295400" y="4316426"/>
              <a:ext cx="1292898" cy="1893876"/>
              <a:chOff x="1257300" y="4305300"/>
              <a:chExt cx="1292898" cy="1893876"/>
            </a:xfrm>
          </p:grpSpPr>
          <p:grpSp>
            <p:nvGrpSpPr>
              <p:cNvPr id="8" name="그룹 16">
                <a:extLst>
                  <a:ext uri="{FF2B5EF4-FFF2-40B4-BE49-F238E27FC236}">
                    <a16:creationId xmlns:a16="http://schemas.microsoft.com/office/drawing/2014/main" xmlns="" id="{1E005F29-522F-4C7E-BF85-7460065DA9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46282" y="4305300"/>
                <a:ext cx="480682" cy="375610"/>
                <a:chOff x="606425" y="1824038"/>
                <a:chExt cx="922338" cy="720725"/>
              </a:xfrm>
              <a:solidFill>
                <a:schemeClr val="bg1"/>
              </a:solidFill>
            </p:grpSpPr>
            <p:sp>
              <p:nvSpPr>
                <p:cNvPr id="68" name="Freeform 5">
                  <a:extLst>
                    <a:ext uri="{FF2B5EF4-FFF2-40B4-BE49-F238E27FC236}">
                      <a16:creationId xmlns:a16="http://schemas.microsoft.com/office/drawing/2014/main" xmlns="" id="{BF45E24A-DFAB-44EA-828A-AD16B75AF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425" y="1824038"/>
                  <a:ext cx="922338" cy="720725"/>
                </a:xfrm>
                <a:custGeom>
                  <a:avLst/>
                  <a:gdLst>
                    <a:gd name="T0" fmla="*/ 254 w 2324"/>
                    <a:gd name="T1" fmla="*/ 0 h 1816"/>
                    <a:gd name="T2" fmla="*/ 254 w 2324"/>
                    <a:gd name="T3" fmla="*/ 255 h 1816"/>
                    <a:gd name="T4" fmla="*/ 0 w 2324"/>
                    <a:gd name="T5" fmla="*/ 255 h 1816"/>
                    <a:gd name="T6" fmla="*/ 0 w 2324"/>
                    <a:gd name="T7" fmla="*/ 1816 h 1816"/>
                    <a:gd name="T8" fmla="*/ 2324 w 2324"/>
                    <a:gd name="T9" fmla="*/ 1816 h 1816"/>
                    <a:gd name="T10" fmla="*/ 2324 w 2324"/>
                    <a:gd name="T11" fmla="*/ 0 h 1816"/>
                    <a:gd name="T12" fmla="*/ 254 w 2324"/>
                    <a:gd name="T13" fmla="*/ 0 h 1816"/>
                    <a:gd name="T14" fmla="*/ 2196 w 2324"/>
                    <a:gd name="T15" fmla="*/ 1688 h 1816"/>
                    <a:gd name="T16" fmla="*/ 128 w 2324"/>
                    <a:gd name="T17" fmla="*/ 1688 h 1816"/>
                    <a:gd name="T18" fmla="*/ 128 w 2324"/>
                    <a:gd name="T19" fmla="*/ 383 h 1816"/>
                    <a:gd name="T20" fmla="*/ 254 w 2324"/>
                    <a:gd name="T21" fmla="*/ 383 h 1816"/>
                    <a:gd name="T22" fmla="*/ 254 w 2324"/>
                    <a:gd name="T23" fmla="*/ 1561 h 1816"/>
                    <a:gd name="T24" fmla="*/ 382 w 2324"/>
                    <a:gd name="T25" fmla="*/ 1561 h 1816"/>
                    <a:gd name="T26" fmla="*/ 382 w 2324"/>
                    <a:gd name="T27" fmla="*/ 128 h 1816"/>
                    <a:gd name="T28" fmla="*/ 2196 w 2324"/>
                    <a:gd name="T29" fmla="*/ 128 h 1816"/>
                    <a:gd name="T30" fmla="*/ 2196 w 2324"/>
                    <a:gd name="T31" fmla="*/ 1688 h 1816"/>
                    <a:gd name="T32" fmla="*/ 2196 w 2324"/>
                    <a:gd name="T33" fmla="*/ 1688 h 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24" h="1816">
                      <a:moveTo>
                        <a:pt x="254" y="0"/>
                      </a:moveTo>
                      <a:lnTo>
                        <a:pt x="254" y="255"/>
                      </a:lnTo>
                      <a:lnTo>
                        <a:pt x="0" y="255"/>
                      </a:lnTo>
                      <a:lnTo>
                        <a:pt x="0" y="1816"/>
                      </a:lnTo>
                      <a:lnTo>
                        <a:pt x="2324" y="1816"/>
                      </a:lnTo>
                      <a:lnTo>
                        <a:pt x="2324" y="0"/>
                      </a:lnTo>
                      <a:lnTo>
                        <a:pt x="254" y="0"/>
                      </a:lnTo>
                      <a:close/>
                      <a:moveTo>
                        <a:pt x="2196" y="1688"/>
                      </a:moveTo>
                      <a:lnTo>
                        <a:pt x="128" y="1688"/>
                      </a:lnTo>
                      <a:lnTo>
                        <a:pt x="128" y="383"/>
                      </a:lnTo>
                      <a:lnTo>
                        <a:pt x="254" y="383"/>
                      </a:lnTo>
                      <a:lnTo>
                        <a:pt x="254" y="1561"/>
                      </a:lnTo>
                      <a:lnTo>
                        <a:pt x="382" y="1561"/>
                      </a:lnTo>
                      <a:lnTo>
                        <a:pt x="382" y="128"/>
                      </a:lnTo>
                      <a:lnTo>
                        <a:pt x="2196" y="128"/>
                      </a:lnTo>
                      <a:lnTo>
                        <a:pt x="2196" y="1688"/>
                      </a:lnTo>
                      <a:lnTo>
                        <a:pt x="2196" y="1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xmlns="" id="{E21E21D4-93AE-4B4E-B631-B55969DF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1925638"/>
                  <a:ext cx="293688" cy="2333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Rectangle 7">
                  <a:extLst>
                    <a:ext uri="{FF2B5EF4-FFF2-40B4-BE49-F238E27FC236}">
                      <a16:creationId xmlns:a16="http://schemas.microsoft.com/office/drawing/2014/main" xmlns="" id="{324AE534-B935-451C-BA1A-FD68AF97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1925638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Rectangle 8">
                  <a:extLst>
                    <a:ext uri="{FF2B5EF4-FFF2-40B4-BE49-F238E27FC236}">
                      <a16:creationId xmlns:a16="http://schemas.microsoft.com/office/drawing/2014/main" xmlns="" id="{73B7C652-9E22-43E6-A6BE-830C23147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01930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Rectangle 9">
                  <a:extLst>
                    <a:ext uri="{FF2B5EF4-FFF2-40B4-BE49-F238E27FC236}">
                      <a16:creationId xmlns:a16="http://schemas.microsoft.com/office/drawing/2014/main" xmlns="" id="{63A74096-69A7-415F-B3AC-EAC2330C4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11455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3" name="Rectangle 10">
                  <a:extLst>
                    <a:ext uri="{FF2B5EF4-FFF2-40B4-BE49-F238E27FC236}">
                      <a16:creationId xmlns:a16="http://schemas.microsoft.com/office/drawing/2014/main" xmlns="" id="{C670893F-2CC9-4C6D-90AE-563C515D4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20980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4" name="Rectangle 11">
                  <a:extLst>
                    <a:ext uri="{FF2B5EF4-FFF2-40B4-BE49-F238E27FC236}">
                      <a16:creationId xmlns:a16="http://schemas.microsoft.com/office/drawing/2014/main" xmlns="" id="{875DEDB5-BDFB-479F-A247-35FB85821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0505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5" name="Rectangle 12">
                  <a:extLst>
                    <a:ext uri="{FF2B5EF4-FFF2-40B4-BE49-F238E27FC236}">
                      <a16:creationId xmlns:a16="http://schemas.microsoft.com/office/drawing/2014/main" xmlns="" id="{6B5D24D1-EFC7-472F-BC8D-10854D714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98713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그룹 25">
                <a:extLst>
                  <a:ext uri="{FF2B5EF4-FFF2-40B4-BE49-F238E27FC236}">
                    <a16:creationId xmlns:a16="http://schemas.microsoft.com/office/drawing/2014/main" xmlns="" id="{00C0FFD5-F420-443B-BE15-795BC5FFDC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7300" y="4771062"/>
                <a:ext cx="1292898" cy="1428114"/>
                <a:chOff x="5431340" y="1190296"/>
                <a:chExt cx="825263" cy="911573"/>
              </a:xfrm>
              <a:solidFill>
                <a:schemeClr val="bg1"/>
              </a:solidFill>
            </p:grpSpPr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A77F9298-33E4-4018-BE57-CE3EC7C14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70" y="1304528"/>
                  <a:ext cx="256349" cy="260449"/>
                </a:xfrm>
                <a:custGeom>
                  <a:avLst/>
                  <a:gdLst>
                    <a:gd name="T0" fmla="*/ 114 w 228"/>
                    <a:gd name="T1" fmla="*/ 228 h 228"/>
                    <a:gd name="T2" fmla="*/ 114 w 228"/>
                    <a:gd name="T3" fmla="*/ 228 h 228"/>
                    <a:gd name="T4" fmla="*/ 136 w 228"/>
                    <a:gd name="T5" fmla="*/ 224 h 228"/>
                    <a:gd name="T6" fmla="*/ 158 w 228"/>
                    <a:gd name="T7" fmla="*/ 218 h 228"/>
                    <a:gd name="T8" fmla="*/ 178 w 228"/>
                    <a:gd name="T9" fmla="*/ 208 h 228"/>
                    <a:gd name="T10" fmla="*/ 194 w 228"/>
                    <a:gd name="T11" fmla="*/ 194 h 228"/>
                    <a:gd name="T12" fmla="*/ 208 w 228"/>
                    <a:gd name="T13" fmla="*/ 176 h 228"/>
                    <a:gd name="T14" fmla="*/ 218 w 228"/>
                    <a:gd name="T15" fmla="*/ 158 h 228"/>
                    <a:gd name="T16" fmla="*/ 226 w 228"/>
                    <a:gd name="T17" fmla="*/ 136 h 228"/>
                    <a:gd name="T18" fmla="*/ 228 w 228"/>
                    <a:gd name="T19" fmla="*/ 114 h 228"/>
                    <a:gd name="T20" fmla="*/ 228 w 228"/>
                    <a:gd name="T21" fmla="*/ 114 h 228"/>
                    <a:gd name="T22" fmla="*/ 226 w 228"/>
                    <a:gd name="T23" fmla="*/ 90 h 228"/>
                    <a:gd name="T24" fmla="*/ 218 w 228"/>
                    <a:gd name="T25" fmla="*/ 68 h 228"/>
                    <a:gd name="T26" fmla="*/ 208 w 228"/>
                    <a:gd name="T27" fmla="*/ 50 h 228"/>
                    <a:gd name="T28" fmla="*/ 194 w 228"/>
                    <a:gd name="T29" fmla="*/ 32 h 228"/>
                    <a:gd name="T30" fmla="*/ 178 w 228"/>
                    <a:gd name="T31" fmla="*/ 18 h 228"/>
                    <a:gd name="T32" fmla="*/ 158 w 228"/>
                    <a:gd name="T33" fmla="*/ 8 h 228"/>
                    <a:gd name="T34" fmla="*/ 136 w 228"/>
                    <a:gd name="T35" fmla="*/ 2 h 228"/>
                    <a:gd name="T36" fmla="*/ 114 w 228"/>
                    <a:gd name="T37" fmla="*/ 0 h 228"/>
                    <a:gd name="T38" fmla="*/ 114 w 228"/>
                    <a:gd name="T39" fmla="*/ 0 h 228"/>
                    <a:gd name="T40" fmla="*/ 90 w 228"/>
                    <a:gd name="T41" fmla="*/ 2 h 228"/>
                    <a:gd name="T42" fmla="*/ 70 w 228"/>
                    <a:gd name="T43" fmla="*/ 8 h 228"/>
                    <a:gd name="T44" fmla="*/ 50 w 228"/>
                    <a:gd name="T45" fmla="*/ 18 h 228"/>
                    <a:gd name="T46" fmla="*/ 34 w 228"/>
                    <a:gd name="T47" fmla="*/ 32 h 228"/>
                    <a:gd name="T48" fmla="*/ 20 w 228"/>
                    <a:gd name="T49" fmla="*/ 50 h 228"/>
                    <a:gd name="T50" fmla="*/ 8 w 228"/>
                    <a:gd name="T51" fmla="*/ 68 h 228"/>
                    <a:gd name="T52" fmla="*/ 2 w 228"/>
                    <a:gd name="T53" fmla="*/ 90 h 228"/>
                    <a:gd name="T54" fmla="*/ 0 w 228"/>
                    <a:gd name="T55" fmla="*/ 114 h 228"/>
                    <a:gd name="T56" fmla="*/ 0 w 228"/>
                    <a:gd name="T57" fmla="*/ 114 h 228"/>
                    <a:gd name="T58" fmla="*/ 2 w 228"/>
                    <a:gd name="T59" fmla="*/ 136 h 228"/>
                    <a:gd name="T60" fmla="*/ 8 w 228"/>
                    <a:gd name="T61" fmla="*/ 158 h 228"/>
                    <a:gd name="T62" fmla="*/ 20 w 228"/>
                    <a:gd name="T63" fmla="*/ 176 h 228"/>
                    <a:gd name="T64" fmla="*/ 34 w 228"/>
                    <a:gd name="T65" fmla="*/ 194 h 228"/>
                    <a:gd name="T66" fmla="*/ 50 w 228"/>
                    <a:gd name="T67" fmla="*/ 208 h 228"/>
                    <a:gd name="T68" fmla="*/ 70 w 228"/>
                    <a:gd name="T69" fmla="*/ 218 h 228"/>
                    <a:gd name="T70" fmla="*/ 90 w 228"/>
                    <a:gd name="T71" fmla="*/ 224 h 228"/>
                    <a:gd name="T72" fmla="*/ 114 w 228"/>
                    <a:gd name="T73" fmla="*/ 228 h 228"/>
                    <a:gd name="T74" fmla="*/ 114 w 228"/>
                    <a:gd name="T7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" h="228">
                      <a:moveTo>
                        <a:pt x="114" y="228"/>
                      </a:moveTo>
                      <a:lnTo>
                        <a:pt x="114" y="228"/>
                      </a:lnTo>
                      <a:lnTo>
                        <a:pt x="136" y="224"/>
                      </a:lnTo>
                      <a:lnTo>
                        <a:pt x="158" y="218"/>
                      </a:lnTo>
                      <a:lnTo>
                        <a:pt x="178" y="208"/>
                      </a:lnTo>
                      <a:lnTo>
                        <a:pt x="194" y="194"/>
                      </a:lnTo>
                      <a:lnTo>
                        <a:pt x="208" y="176"/>
                      </a:lnTo>
                      <a:lnTo>
                        <a:pt x="218" y="158"/>
                      </a:lnTo>
                      <a:lnTo>
                        <a:pt x="226" y="136"/>
                      </a:lnTo>
                      <a:lnTo>
                        <a:pt x="228" y="114"/>
                      </a:lnTo>
                      <a:lnTo>
                        <a:pt x="228" y="114"/>
                      </a:lnTo>
                      <a:lnTo>
                        <a:pt x="226" y="90"/>
                      </a:lnTo>
                      <a:lnTo>
                        <a:pt x="218" y="68"/>
                      </a:lnTo>
                      <a:lnTo>
                        <a:pt x="208" y="50"/>
                      </a:lnTo>
                      <a:lnTo>
                        <a:pt x="194" y="32"/>
                      </a:lnTo>
                      <a:lnTo>
                        <a:pt x="178" y="18"/>
                      </a:lnTo>
                      <a:lnTo>
                        <a:pt x="158" y="8"/>
                      </a:lnTo>
                      <a:lnTo>
                        <a:pt x="136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0" y="2"/>
                      </a:lnTo>
                      <a:lnTo>
                        <a:pt x="70" y="8"/>
                      </a:lnTo>
                      <a:lnTo>
                        <a:pt x="50" y="18"/>
                      </a:lnTo>
                      <a:lnTo>
                        <a:pt x="34" y="32"/>
                      </a:lnTo>
                      <a:lnTo>
                        <a:pt x="20" y="50"/>
                      </a:lnTo>
                      <a:lnTo>
                        <a:pt x="8" y="68"/>
                      </a:lnTo>
                      <a:lnTo>
                        <a:pt x="2" y="90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136"/>
                      </a:lnTo>
                      <a:lnTo>
                        <a:pt x="8" y="158"/>
                      </a:lnTo>
                      <a:lnTo>
                        <a:pt x="20" y="176"/>
                      </a:lnTo>
                      <a:lnTo>
                        <a:pt x="34" y="194"/>
                      </a:lnTo>
                      <a:lnTo>
                        <a:pt x="50" y="208"/>
                      </a:lnTo>
                      <a:lnTo>
                        <a:pt x="70" y="218"/>
                      </a:lnTo>
                      <a:lnTo>
                        <a:pt x="90" y="224"/>
                      </a:lnTo>
                      <a:lnTo>
                        <a:pt x="114" y="228"/>
                      </a:lnTo>
                      <a:lnTo>
                        <a:pt x="114" y="2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E7459E45-1D3F-4BFD-ABF8-1788C8609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1340" y="1594678"/>
                  <a:ext cx="825263" cy="507191"/>
                </a:xfrm>
                <a:custGeom>
                  <a:avLst/>
                  <a:gdLst>
                    <a:gd name="T0" fmla="*/ 192 w 734"/>
                    <a:gd name="T1" fmla="*/ 344 h 444"/>
                    <a:gd name="T2" fmla="*/ 90 w 734"/>
                    <a:gd name="T3" fmla="*/ 372 h 444"/>
                    <a:gd name="T4" fmla="*/ 66 w 734"/>
                    <a:gd name="T5" fmla="*/ 376 h 444"/>
                    <a:gd name="T6" fmla="*/ 52 w 734"/>
                    <a:gd name="T7" fmla="*/ 376 h 444"/>
                    <a:gd name="T8" fmla="*/ 30 w 734"/>
                    <a:gd name="T9" fmla="*/ 366 h 444"/>
                    <a:gd name="T10" fmla="*/ 12 w 734"/>
                    <a:gd name="T11" fmla="*/ 348 h 444"/>
                    <a:gd name="T12" fmla="*/ 2 w 734"/>
                    <a:gd name="T13" fmla="*/ 324 h 444"/>
                    <a:gd name="T14" fmla="*/ 0 w 734"/>
                    <a:gd name="T15" fmla="*/ 312 h 444"/>
                    <a:gd name="T16" fmla="*/ 4 w 734"/>
                    <a:gd name="T17" fmla="*/ 292 h 444"/>
                    <a:gd name="T18" fmla="*/ 12 w 734"/>
                    <a:gd name="T19" fmla="*/ 276 h 444"/>
                    <a:gd name="T20" fmla="*/ 174 w 734"/>
                    <a:gd name="T21" fmla="*/ 52 h 444"/>
                    <a:gd name="T22" fmla="*/ 198 w 734"/>
                    <a:gd name="T23" fmla="*/ 26 h 444"/>
                    <a:gd name="T24" fmla="*/ 222 w 734"/>
                    <a:gd name="T25" fmla="*/ 10 h 444"/>
                    <a:gd name="T26" fmla="*/ 250 w 734"/>
                    <a:gd name="T27" fmla="*/ 2 h 444"/>
                    <a:gd name="T28" fmla="*/ 466 w 734"/>
                    <a:gd name="T29" fmla="*/ 0 h 444"/>
                    <a:gd name="T30" fmla="*/ 484 w 734"/>
                    <a:gd name="T31" fmla="*/ 2 h 444"/>
                    <a:gd name="T32" fmla="*/ 514 w 734"/>
                    <a:gd name="T33" fmla="*/ 10 h 444"/>
                    <a:gd name="T34" fmla="*/ 536 w 734"/>
                    <a:gd name="T35" fmla="*/ 26 h 444"/>
                    <a:gd name="T36" fmla="*/ 560 w 734"/>
                    <a:gd name="T37" fmla="*/ 52 h 444"/>
                    <a:gd name="T38" fmla="*/ 722 w 734"/>
                    <a:gd name="T39" fmla="*/ 276 h 444"/>
                    <a:gd name="T40" fmla="*/ 732 w 734"/>
                    <a:gd name="T41" fmla="*/ 292 h 444"/>
                    <a:gd name="T42" fmla="*/ 734 w 734"/>
                    <a:gd name="T43" fmla="*/ 312 h 444"/>
                    <a:gd name="T44" fmla="*/ 732 w 734"/>
                    <a:gd name="T45" fmla="*/ 324 h 444"/>
                    <a:gd name="T46" fmla="*/ 722 w 734"/>
                    <a:gd name="T47" fmla="*/ 348 h 444"/>
                    <a:gd name="T48" fmla="*/ 706 w 734"/>
                    <a:gd name="T49" fmla="*/ 366 h 444"/>
                    <a:gd name="T50" fmla="*/ 682 w 734"/>
                    <a:gd name="T51" fmla="*/ 376 h 444"/>
                    <a:gd name="T52" fmla="*/ 670 w 734"/>
                    <a:gd name="T53" fmla="*/ 376 h 444"/>
                    <a:gd name="T54" fmla="*/ 646 w 734"/>
                    <a:gd name="T55" fmla="*/ 372 h 444"/>
                    <a:gd name="T56" fmla="*/ 544 w 734"/>
                    <a:gd name="T57" fmla="*/ 444 h 444"/>
                    <a:gd name="T58" fmla="*/ 368 w 734"/>
                    <a:gd name="T59" fmla="*/ 374 h 444"/>
                    <a:gd name="T60" fmla="*/ 498 w 734"/>
                    <a:gd name="T61" fmla="*/ 330 h 444"/>
                    <a:gd name="T62" fmla="*/ 496 w 734"/>
                    <a:gd name="T63" fmla="*/ 330 h 444"/>
                    <a:gd name="T64" fmla="*/ 468 w 734"/>
                    <a:gd name="T65" fmla="*/ 316 h 444"/>
                    <a:gd name="T66" fmla="*/ 450 w 734"/>
                    <a:gd name="T67" fmla="*/ 296 h 444"/>
                    <a:gd name="T68" fmla="*/ 444 w 734"/>
                    <a:gd name="T69" fmla="*/ 274 h 444"/>
                    <a:gd name="T70" fmla="*/ 446 w 734"/>
                    <a:gd name="T71" fmla="*/ 250 h 444"/>
                    <a:gd name="T72" fmla="*/ 456 w 734"/>
                    <a:gd name="T73" fmla="*/ 230 h 444"/>
                    <a:gd name="T74" fmla="*/ 474 w 734"/>
                    <a:gd name="T75" fmla="*/ 214 h 444"/>
                    <a:gd name="T76" fmla="*/ 500 w 734"/>
                    <a:gd name="T77" fmla="*/ 206 h 444"/>
                    <a:gd name="T78" fmla="*/ 532 w 734"/>
                    <a:gd name="T79" fmla="*/ 210 h 444"/>
                    <a:gd name="T80" fmla="*/ 544 w 734"/>
                    <a:gd name="T81" fmla="*/ 78 h 444"/>
                    <a:gd name="T82" fmla="*/ 192 w 734"/>
                    <a:gd name="T83" fmla="*/ 78 h 444"/>
                    <a:gd name="T84" fmla="*/ 204 w 734"/>
                    <a:gd name="T85" fmla="*/ 210 h 444"/>
                    <a:gd name="T86" fmla="*/ 220 w 734"/>
                    <a:gd name="T87" fmla="*/ 206 h 444"/>
                    <a:gd name="T88" fmla="*/ 248 w 734"/>
                    <a:gd name="T89" fmla="*/ 208 h 444"/>
                    <a:gd name="T90" fmla="*/ 270 w 734"/>
                    <a:gd name="T91" fmla="*/ 220 h 444"/>
                    <a:gd name="T92" fmla="*/ 284 w 734"/>
                    <a:gd name="T93" fmla="*/ 240 h 444"/>
                    <a:gd name="T94" fmla="*/ 292 w 734"/>
                    <a:gd name="T95" fmla="*/ 262 h 444"/>
                    <a:gd name="T96" fmla="*/ 290 w 734"/>
                    <a:gd name="T97" fmla="*/ 284 h 444"/>
                    <a:gd name="T98" fmla="*/ 278 w 734"/>
                    <a:gd name="T99" fmla="*/ 306 h 444"/>
                    <a:gd name="T100" fmla="*/ 254 w 734"/>
                    <a:gd name="T101" fmla="*/ 324 h 444"/>
                    <a:gd name="T102" fmla="*/ 236 w 734"/>
                    <a:gd name="T103" fmla="*/ 330 h 444"/>
                    <a:gd name="T104" fmla="*/ 368 w 734"/>
                    <a:gd name="T105" fmla="*/ 37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4" h="444">
                      <a:moveTo>
                        <a:pt x="192" y="444"/>
                      </a:moveTo>
                      <a:lnTo>
                        <a:pt x="192" y="344"/>
                      </a:lnTo>
                      <a:lnTo>
                        <a:pt x="90" y="372"/>
                      </a:lnTo>
                      <a:lnTo>
                        <a:pt x="90" y="372"/>
                      </a:lnTo>
                      <a:lnTo>
                        <a:pt x="78" y="376"/>
                      </a:lnTo>
                      <a:lnTo>
                        <a:pt x="66" y="376"/>
                      </a:lnTo>
                      <a:lnTo>
                        <a:pt x="66" y="376"/>
                      </a:lnTo>
                      <a:lnTo>
                        <a:pt x="52" y="376"/>
                      </a:lnTo>
                      <a:lnTo>
                        <a:pt x="40" y="372"/>
                      </a:lnTo>
                      <a:lnTo>
                        <a:pt x="30" y="366"/>
                      </a:lnTo>
                      <a:lnTo>
                        <a:pt x="20" y="358"/>
                      </a:lnTo>
                      <a:lnTo>
                        <a:pt x="12" y="348"/>
                      </a:lnTo>
                      <a:lnTo>
                        <a:pt x="6" y="336"/>
                      </a:lnTo>
                      <a:lnTo>
                        <a:pt x="2" y="32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02"/>
                      </a:lnTo>
                      <a:lnTo>
                        <a:pt x="4" y="292"/>
                      </a:lnTo>
                      <a:lnTo>
                        <a:pt x="8" y="284"/>
                      </a:lnTo>
                      <a:lnTo>
                        <a:pt x="12" y="276"/>
                      </a:lnTo>
                      <a:lnTo>
                        <a:pt x="174" y="52"/>
                      </a:lnTo>
                      <a:lnTo>
                        <a:pt x="174" y="52"/>
                      </a:lnTo>
                      <a:lnTo>
                        <a:pt x="190" y="34"/>
                      </a:lnTo>
                      <a:lnTo>
                        <a:pt x="198" y="26"/>
                      </a:lnTo>
                      <a:lnTo>
                        <a:pt x="210" y="18"/>
                      </a:lnTo>
                      <a:lnTo>
                        <a:pt x="222" y="10"/>
                      </a:lnTo>
                      <a:lnTo>
                        <a:pt x="234" y="6"/>
                      </a:lnTo>
                      <a:lnTo>
                        <a:pt x="250" y="2"/>
                      </a:lnTo>
                      <a:lnTo>
                        <a:pt x="270" y="0"/>
                      </a:lnTo>
                      <a:lnTo>
                        <a:pt x="466" y="0"/>
                      </a:lnTo>
                      <a:lnTo>
                        <a:pt x="466" y="0"/>
                      </a:lnTo>
                      <a:lnTo>
                        <a:pt x="484" y="2"/>
                      </a:lnTo>
                      <a:lnTo>
                        <a:pt x="500" y="6"/>
                      </a:lnTo>
                      <a:lnTo>
                        <a:pt x="514" y="10"/>
                      </a:lnTo>
                      <a:lnTo>
                        <a:pt x="526" y="18"/>
                      </a:lnTo>
                      <a:lnTo>
                        <a:pt x="536" y="26"/>
                      </a:lnTo>
                      <a:lnTo>
                        <a:pt x="546" y="34"/>
                      </a:lnTo>
                      <a:lnTo>
                        <a:pt x="560" y="52"/>
                      </a:lnTo>
                      <a:lnTo>
                        <a:pt x="722" y="276"/>
                      </a:lnTo>
                      <a:lnTo>
                        <a:pt x="722" y="276"/>
                      </a:lnTo>
                      <a:lnTo>
                        <a:pt x="728" y="284"/>
                      </a:lnTo>
                      <a:lnTo>
                        <a:pt x="732" y="292"/>
                      </a:lnTo>
                      <a:lnTo>
                        <a:pt x="734" y="302"/>
                      </a:lnTo>
                      <a:lnTo>
                        <a:pt x="734" y="312"/>
                      </a:lnTo>
                      <a:lnTo>
                        <a:pt x="734" y="312"/>
                      </a:lnTo>
                      <a:lnTo>
                        <a:pt x="732" y="324"/>
                      </a:lnTo>
                      <a:lnTo>
                        <a:pt x="728" y="336"/>
                      </a:lnTo>
                      <a:lnTo>
                        <a:pt x="722" y="348"/>
                      </a:lnTo>
                      <a:lnTo>
                        <a:pt x="716" y="358"/>
                      </a:lnTo>
                      <a:lnTo>
                        <a:pt x="706" y="366"/>
                      </a:lnTo>
                      <a:lnTo>
                        <a:pt x="694" y="372"/>
                      </a:lnTo>
                      <a:lnTo>
                        <a:pt x="682" y="376"/>
                      </a:lnTo>
                      <a:lnTo>
                        <a:pt x="670" y="376"/>
                      </a:lnTo>
                      <a:lnTo>
                        <a:pt x="670" y="376"/>
                      </a:lnTo>
                      <a:lnTo>
                        <a:pt x="656" y="376"/>
                      </a:lnTo>
                      <a:lnTo>
                        <a:pt x="646" y="372"/>
                      </a:lnTo>
                      <a:lnTo>
                        <a:pt x="544" y="344"/>
                      </a:lnTo>
                      <a:lnTo>
                        <a:pt x="544" y="444"/>
                      </a:lnTo>
                      <a:lnTo>
                        <a:pt x="192" y="444"/>
                      </a:lnTo>
                      <a:close/>
                      <a:moveTo>
                        <a:pt x="368" y="374"/>
                      </a:moveTo>
                      <a:lnTo>
                        <a:pt x="368" y="374"/>
                      </a:lnTo>
                      <a:lnTo>
                        <a:pt x="498" y="330"/>
                      </a:lnTo>
                      <a:lnTo>
                        <a:pt x="496" y="330"/>
                      </a:lnTo>
                      <a:lnTo>
                        <a:pt x="496" y="330"/>
                      </a:lnTo>
                      <a:lnTo>
                        <a:pt x="480" y="324"/>
                      </a:lnTo>
                      <a:lnTo>
                        <a:pt x="468" y="316"/>
                      </a:lnTo>
                      <a:lnTo>
                        <a:pt x="458" y="306"/>
                      </a:lnTo>
                      <a:lnTo>
                        <a:pt x="450" y="296"/>
                      </a:lnTo>
                      <a:lnTo>
                        <a:pt x="446" y="284"/>
                      </a:lnTo>
                      <a:lnTo>
                        <a:pt x="444" y="274"/>
                      </a:lnTo>
                      <a:lnTo>
                        <a:pt x="444" y="262"/>
                      </a:lnTo>
                      <a:lnTo>
                        <a:pt x="446" y="250"/>
                      </a:lnTo>
                      <a:lnTo>
                        <a:pt x="450" y="240"/>
                      </a:lnTo>
                      <a:lnTo>
                        <a:pt x="456" y="230"/>
                      </a:lnTo>
                      <a:lnTo>
                        <a:pt x="464" y="220"/>
                      </a:lnTo>
                      <a:lnTo>
                        <a:pt x="474" y="214"/>
                      </a:lnTo>
                      <a:lnTo>
                        <a:pt x="486" y="208"/>
                      </a:lnTo>
                      <a:lnTo>
                        <a:pt x="500" y="206"/>
                      </a:lnTo>
                      <a:lnTo>
                        <a:pt x="514" y="206"/>
                      </a:lnTo>
                      <a:lnTo>
                        <a:pt x="532" y="210"/>
                      </a:lnTo>
                      <a:lnTo>
                        <a:pt x="544" y="214"/>
                      </a:lnTo>
                      <a:lnTo>
                        <a:pt x="544" y="78"/>
                      </a:lnTo>
                      <a:lnTo>
                        <a:pt x="368" y="136"/>
                      </a:lnTo>
                      <a:lnTo>
                        <a:pt x="192" y="78"/>
                      </a:lnTo>
                      <a:lnTo>
                        <a:pt x="192" y="214"/>
                      </a:lnTo>
                      <a:lnTo>
                        <a:pt x="204" y="210"/>
                      </a:lnTo>
                      <a:lnTo>
                        <a:pt x="204" y="210"/>
                      </a:lnTo>
                      <a:lnTo>
                        <a:pt x="220" y="206"/>
                      </a:lnTo>
                      <a:lnTo>
                        <a:pt x="234" y="206"/>
                      </a:lnTo>
                      <a:lnTo>
                        <a:pt x="248" y="208"/>
                      </a:lnTo>
                      <a:lnTo>
                        <a:pt x="260" y="214"/>
                      </a:lnTo>
                      <a:lnTo>
                        <a:pt x="270" y="220"/>
                      </a:lnTo>
                      <a:lnTo>
                        <a:pt x="278" y="230"/>
                      </a:lnTo>
                      <a:lnTo>
                        <a:pt x="284" y="240"/>
                      </a:lnTo>
                      <a:lnTo>
                        <a:pt x="290" y="250"/>
                      </a:lnTo>
                      <a:lnTo>
                        <a:pt x="292" y="262"/>
                      </a:lnTo>
                      <a:lnTo>
                        <a:pt x="292" y="274"/>
                      </a:lnTo>
                      <a:lnTo>
                        <a:pt x="290" y="284"/>
                      </a:lnTo>
                      <a:lnTo>
                        <a:pt x="284" y="296"/>
                      </a:lnTo>
                      <a:lnTo>
                        <a:pt x="278" y="306"/>
                      </a:lnTo>
                      <a:lnTo>
                        <a:pt x="268" y="316"/>
                      </a:lnTo>
                      <a:lnTo>
                        <a:pt x="254" y="324"/>
                      </a:lnTo>
                      <a:lnTo>
                        <a:pt x="238" y="330"/>
                      </a:lnTo>
                      <a:lnTo>
                        <a:pt x="236" y="330"/>
                      </a:lnTo>
                      <a:lnTo>
                        <a:pt x="368" y="374"/>
                      </a:lnTo>
                      <a:lnTo>
                        <a:pt x="368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64" name="Freeform 71">
                  <a:extLst>
                    <a:ext uri="{FF2B5EF4-FFF2-40B4-BE49-F238E27FC236}">
                      <a16:creationId xmlns:a16="http://schemas.microsoft.com/office/drawing/2014/main" xmlns="" id="{9B8C48E8-04F1-4908-9559-C32D9D18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535" y="1512431"/>
                  <a:ext cx="62963" cy="22847"/>
                </a:xfrm>
                <a:custGeom>
                  <a:avLst/>
                  <a:gdLst>
                    <a:gd name="T0" fmla="*/ 4 w 56"/>
                    <a:gd name="T1" fmla="*/ 6 h 20"/>
                    <a:gd name="T2" fmla="*/ 4 w 56"/>
                    <a:gd name="T3" fmla="*/ 6 h 20"/>
                    <a:gd name="T4" fmla="*/ 8 w 56"/>
                    <a:gd name="T5" fmla="*/ 10 h 20"/>
                    <a:gd name="T6" fmla="*/ 14 w 56"/>
                    <a:gd name="T7" fmla="*/ 16 h 20"/>
                    <a:gd name="T8" fmla="*/ 20 w 56"/>
                    <a:gd name="T9" fmla="*/ 18 h 20"/>
                    <a:gd name="T10" fmla="*/ 28 w 56"/>
                    <a:gd name="T11" fmla="*/ 20 h 20"/>
                    <a:gd name="T12" fmla="*/ 28 w 56"/>
                    <a:gd name="T13" fmla="*/ 20 h 20"/>
                    <a:gd name="T14" fmla="*/ 28 w 56"/>
                    <a:gd name="T15" fmla="*/ 20 h 20"/>
                    <a:gd name="T16" fmla="*/ 36 w 56"/>
                    <a:gd name="T17" fmla="*/ 18 h 20"/>
                    <a:gd name="T18" fmla="*/ 44 w 56"/>
                    <a:gd name="T19" fmla="*/ 16 h 20"/>
                    <a:gd name="T20" fmla="*/ 50 w 56"/>
                    <a:gd name="T21" fmla="*/ 10 h 20"/>
                    <a:gd name="T22" fmla="*/ 54 w 56"/>
                    <a:gd name="T23" fmla="*/ 6 h 20"/>
                    <a:gd name="T24" fmla="*/ 56 w 56"/>
                    <a:gd name="T25" fmla="*/ 0 h 20"/>
                    <a:gd name="T26" fmla="*/ 0 w 56"/>
                    <a:gd name="T27" fmla="*/ 0 h 20"/>
                    <a:gd name="T28" fmla="*/ 4 w 56"/>
                    <a:gd name="T29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0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8" y="10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4" y="16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65" name="Freeform 72">
                  <a:extLst>
                    <a:ext uri="{FF2B5EF4-FFF2-40B4-BE49-F238E27FC236}">
                      <a16:creationId xmlns:a16="http://schemas.microsoft.com/office/drawing/2014/main" xmlns="" id="{0562AA51-9D29-4894-A56C-D0E4903E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043" y="1473592"/>
                  <a:ext cx="92195" cy="25131"/>
                </a:xfrm>
                <a:custGeom>
                  <a:avLst/>
                  <a:gdLst>
                    <a:gd name="T0" fmla="*/ 70 w 82"/>
                    <a:gd name="T1" fmla="*/ 0 h 22"/>
                    <a:gd name="T2" fmla="*/ 10 w 82"/>
                    <a:gd name="T3" fmla="*/ 0 h 22"/>
                    <a:gd name="T4" fmla="*/ 10 w 82"/>
                    <a:gd name="T5" fmla="*/ 0 h 22"/>
                    <a:gd name="T6" fmla="*/ 6 w 82"/>
                    <a:gd name="T7" fmla="*/ 2 h 22"/>
                    <a:gd name="T8" fmla="*/ 2 w 82"/>
                    <a:gd name="T9" fmla="*/ 4 h 22"/>
                    <a:gd name="T10" fmla="*/ 2 w 82"/>
                    <a:gd name="T11" fmla="*/ 4 h 22"/>
                    <a:gd name="T12" fmla="*/ 0 w 82"/>
                    <a:gd name="T13" fmla="*/ 6 h 22"/>
                    <a:gd name="T14" fmla="*/ 0 w 82"/>
                    <a:gd name="T15" fmla="*/ 10 h 22"/>
                    <a:gd name="T16" fmla="*/ 0 w 82"/>
                    <a:gd name="T17" fmla="*/ 10 h 22"/>
                    <a:gd name="T18" fmla="*/ 0 w 82"/>
                    <a:gd name="T19" fmla="*/ 16 h 22"/>
                    <a:gd name="T20" fmla="*/ 2 w 82"/>
                    <a:gd name="T21" fmla="*/ 18 h 22"/>
                    <a:gd name="T22" fmla="*/ 2 w 82"/>
                    <a:gd name="T23" fmla="*/ 18 h 22"/>
                    <a:gd name="T24" fmla="*/ 6 w 82"/>
                    <a:gd name="T25" fmla="*/ 20 h 22"/>
                    <a:gd name="T26" fmla="*/ 10 w 82"/>
                    <a:gd name="T27" fmla="*/ 22 h 22"/>
                    <a:gd name="T28" fmla="*/ 70 w 82"/>
                    <a:gd name="T29" fmla="*/ 22 h 22"/>
                    <a:gd name="T30" fmla="*/ 70 w 82"/>
                    <a:gd name="T31" fmla="*/ 22 h 22"/>
                    <a:gd name="T32" fmla="*/ 76 w 82"/>
                    <a:gd name="T33" fmla="*/ 20 h 22"/>
                    <a:gd name="T34" fmla="*/ 78 w 82"/>
                    <a:gd name="T35" fmla="*/ 18 h 22"/>
                    <a:gd name="T36" fmla="*/ 80 w 82"/>
                    <a:gd name="T37" fmla="*/ 16 h 22"/>
                    <a:gd name="T38" fmla="*/ 82 w 82"/>
                    <a:gd name="T39" fmla="*/ 10 h 22"/>
                    <a:gd name="T40" fmla="*/ 82 w 82"/>
                    <a:gd name="T41" fmla="*/ 10 h 22"/>
                    <a:gd name="T42" fmla="*/ 80 w 82"/>
                    <a:gd name="T43" fmla="*/ 6 h 22"/>
                    <a:gd name="T44" fmla="*/ 78 w 82"/>
                    <a:gd name="T45" fmla="*/ 4 h 22"/>
                    <a:gd name="T46" fmla="*/ 76 w 82"/>
                    <a:gd name="T47" fmla="*/ 0 h 22"/>
                    <a:gd name="T48" fmla="*/ 70 w 82"/>
                    <a:gd name="T49" fmla="*/ 0 h 22"/>
                    <a:gd name="T50" fmla="*/ 70 w 82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22">
                      <a:moveTo>
                        <a:pt x="7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70" y="22"/>
                      </a:lnTo>
                      <a:lnTo>
                        <a:pt x="70" y="22"/>
                      </a:lnTo>
                      <a:lnTo>
                        <a:pt x="76" y="20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66" name="Freeform 73">
                  <a:extLst>
                    <a:ext uri="{FF2B5EF4-FFF2-40B4-BE49-F238E27FC236}">
                      <a16:creationId xmlns:a16="http://schemas.microsoft.com/office/drawing/2014/main" xmlns="" id="{20860707-275B-49AF-9A7A-262ABC384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1049" y="1437038"/>
                  <a:ext cx="110185" cy="25131"/>
                </a:xfrm>
                <a:custGeom>
                  <a:avLst/>
                  <a:gdLst>
                    <a:gd name="T0" fmla="*/ 88 w 98"/>
                    <a:gd name="T1" fmla="*/ 0 h 22"/>
                    <a:gd name="T2" fmla="*/ 10 w 98"/>
                    <a:gd name="T3" fmla="*/ 0 h 22"/>
                    <a:gd name="T4" fmla="*/ 10 w 98"/>
                    <a:gd name="T5" fmla="*/ 0 h 22"/>
                    <a:gd name="T6" fmla="*/ 6 w 98"/>
                    <a:gd name="T7" fmla="*/ 2 h 22"/>
                    <a:gd name="T8" fmla="*/ 2 w 98"/>
                    <a:gd name="T9" fmla="*/ 4 h 22"/>
                    <a:gd name="T10" fmla="*/ 0 w 98"/>
                    <a:gd name="T11" fmla="*/ 6 h 22"/>
                    <a:gd name="T12" fmla="*/ 0 w 98"/>
                    <a:gd name="T13" fmla="*/ 12 h 22"/>
                    <a:gd name="T14" fmla="*/ 0 w 98"/>
                    <a:gd name="T15" fmla="*/ 12 h 22"/>
                    <a:gd name="T16" fmla="*/ 0 w 98"/>
                    <a:gd name="T17" fmla="*/ 16 h 22"/>
                    <a:gd name="T18" fmla="*/ 2 w 98"/>
                    <a:gd name="T19" fmla="*/ 20 h 22"/>
                    <a:gd name="T20" fmla="*/ 6 w 98"/>
                    <a:gd name="T21" fmla="*/ 22 h 22"/>
                    <a:gd name="T22" fmla="*/ 10 w 98"/>
                    <a:gd name="T23" fmla="*/ 22 h 22"/>
                    <a:gd name="T24" fmla="*/ 88 w 98"/>
                    <a:gd name="T25" fmla="*/ 22 h 22"/>
                    <a:gd name="T26" fmla="*/ 88 w 98"/>
                    <a:gd name="T27" fmla="*/ 22 h 22"/>
                    <a:gd name="T28" fmla="*/ 92 w 98"/>
                    <a:gd name="T29" fmla="*/ 22 h 22"/>
                    <a:gd name="T30" fmla="*/ 94 w 98"/>
                    <a:gd name="T31" fmla="*/ 20 h 22"/>
                    <a:gd name="T32" fmla="*/ 96 w 98"/>
                    <a:gd name="T33" fmla="*/ 16 h 22"/>
                    <a:gd name="T34" fmla="*/ 98 w 98"/>
                    <a:gd name="T35" fmla="*/ 12 h 22"/>
                    <a:gd name="T36" fmla="*/ 98 w 98"/>
                    <a:gd name="T37" fmla="*/ 12 h 22"/>
                    <a:gd name="T38" fmla="*/ 96 w 98"/>
                    <a:gd name="T39" fmla="*/ 8 h 22"/>
                    <a:gd name="T40" fmla="*/ 94 w 98"/>
                    <a:gd name="T41" fmla="*/ 4 h 22"/>
                    <a:gd name="T42" fmla="*/ 94 w 98"/>
                    <a:gd name="T43" fmla="*/ 4 h 22"/>
                    <a:gd name="T44" fmla="*/ 92 w 98"/>
                    <a:gd name="T45" fmla="*/ 2 h 22"/>
                    <a:gd name="T46" fmla="*/ 88 w 98"/>
                    <a:gd name="T47" fmla="*/ 0 h 22"/>
                    <a:gd name="T48" fmla="*/ 88 w 98"/>
                    <a:gd name="T4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8" h="22">
                      <a:moveTo>
                        <a:pt x="8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88" y="22"/>
                      </a:lnTo>
                      <a:lnTo>
                        <a:pt x="88" y="22"/>
                      </a:lnTo>
                      <a:lnTo>
                        <a:pt x="92" y="22"/>
                      </a:lnTo>
                      <a:lnTo>
                        <a:pt x="94" y="20"/>
                      </a:lnTo>
                      <a:lnTo>
                        <a:pt x="96" y="16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6" y="8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67" name="Freeform 74">
                  <a:extLst>
                    <a:ext uri="{FF2B5EF4-FFF2-40B4-BE49-F238E27FC236}">
                      <a16:creationId xmlns:a16="http://schemas.microsoft.com/office/drawing/2014/main" xmlns="" id="{6231CE87-E0BC-4FF9-9A95-EE7469D36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9329" y="1190296"/>
                  <a:ext cx="215873" cy="242172"/>
                </a:xfrm>
                <a:custGeom>
                  <a:avLst/>
                  <a:gdLst>
                    <a:gd name="T0" fmla="*/ 164 w 192"/>
                    <a:gd name="T1" fmla="*/ 28 h 212"/>
                    <a:gd name="T2" fmla="*/ 134 w 192"/>
                    <a:gd name="T3" fmla="*/ 6 h 212"/>
                    <a:gd name="T4" fmla="*/ 96 w 192"/>
                    <a:gd name="T5" fmla="*/ 0 h 212"/>
                    <a:gd name="T6" fmla="*/ 76 w 192"/>
                    <a:gd name="T7" fmla="*/ 2 h 212"/>
                    <a:gd name="T8" fmla="*/ 42 w 192"/>
                    <a:gd name="T9" fmla="*/ 16 h 212"/>
                    <a:gd name="T10" fmla="*/ 16 w 192"/>
                    <a:gd name="T11" fmla="*/ 42 h 212"/>
                    <a:gd name="T12" fmla="*/ 2 w 192"/>
                    <a:gd name="T13" fmla="*/ 76 h 212"/>
                    <a:gd name="T14" fmla="*/ 0 w 192"/>
                    <a:gd name="T15" fmla="*/ 96 h 212"/>
                    <a:gd name="T16" fmla="*/ 8 w 192"/>
                    <a:gd name="T17" fmla="*/ 134 h 212"/>
                    <a:gd name="T18" fmla="*/ 30 w 192"/>
                    <a:gd name="T19" fmla="*/ 164 h 212"/>
                    <a:gd name="T20" fmla="*/ 32 w 192"/>
                    <a:gd name="T21" fmla="*/ 170 h 212"/>
                    <a:gd name="T22" fmla="*/ 36 w 192"/>
                    <a:gd name="T23" fmla="*/ 186 h 212"/>
                    <a:gd name="T24" fmla="*/ 38 w 192"/>
                    <a:gd name="T25" fmla="*/ 200 h 212"/>
                    <a:gd name="T26" fmla="*/ 42 w 192"/>
                    <a:gd name="T27" fmla="*/ 210 h 212"/>
                    <a:gd name="T28" fmla="*/ 52 w 192"/>
                    <a:gd name="T29" fmla="*/ 212 h 212"/>
                    <a:gd name="T30" fmla="*/ 52 w 192"/>
                    <a:gd name="T31" fmla="*/ 212 h 212"/>
                    <a:gd name="T32" fmla="*/ 56 w 192"/>
                    <a:gd name="T33" fmla="*/ 212 h 212"/>
                    <a:gd name="T34" fmla="*/ 60 w 192"/>
                    <a:gd name="T35" fmla="*/ 208 h 212"/>
                    <a:gd name="T36" fmla="*/ 64 w 192"/>
                    <a:gd name="T37" fmla="*/ 200 h 212"/>
                    <a:gd name="T38" fmla="*/ 62 w 192"/>
                    <a:gd name="T39" fmla="*/ 182 h 212"/>
                    <a:gd name="T40" fmla="*/ 54 w 192"/>
                    <a:gd name="T41" fmla="*/ 156 h 212"/>
                    <a:gd name="T42" fmla="*/ 48 w 192"/>
                    <a:gd name="T43" fmla="*/ 148 h 212"/>
                    <a:gd name="T44" fmla="*/ 32 w 192"/>
                    <a:gd name="T45" fmla="*/ 124 h 212"/>
                    <a:gd name="T46" fmla="*/ 26 w 192"/>
                    <a:gd name="T47" fmla="*/ 96 h 212"/>
                    <a:gd name="T48" fmla="*/ 26 w 192"/>
                    <a:gd name="T49" fmla="*/ 82 h 212"/>
                    <a:gd name="T50" fmla="*/ 38 w 192"/>
                    <a:gd name="T51" fmla="*/ 56 h 212"/>
                    <a:gd name="T52" fmla="*/ 56 w 192"/>
                    <a:gd name="T53" fmla="*/ 36 h 212"/>
                    <a:gd name="T54" fmla="*/ 82 w 192"/>
                    <a:gd name="T55" fmla="*/ 26 h 212"/>
                    <a:gd name="T56" fmla="*/ 96 w 192"/>
                    <a:gd name="T57" fmla="*/ 24 h 212"/>
                    <a:gd name="T58" fmla="*/ 124 w 192"/>
                    <a:gd name="T59" fmla="*/ 30 h 212"/>
                    <a:gd name="T60" fmla="*/ 146 w 192"/>
                    <a:gd name="T61" fmla="*/ 46 h 212"/>
                    <a:gd name="T62" fmla="*/ 162 w 192"/>
                    <a:gd name="T63" fmla="*/ 68 h 212"/>
                    <a:gd name="T64" fmla="*/ 168 w 192"/>
                    <a:gd name="T65" fmla="*/ 96 h 212"/>
                    <a:gd name="T66" fmla="*/ 166 w 192"/>
                    <a:gd name="T67" fmla="*/ 110 h 212"/>
                    <a:gd name="T68" fmla="*/ 154 w 192"/>
                    <a:gd name="T69" fmla="*/ 136 h 212"/>
                    <a:gd name="T70" fmla="*/ 144 w 192"/>
                    <a:gd name="T71" fmla="*/ 148 h 212"/>
                    <a:gd name="T72" fmla="*/ 134 w 192"/>
                    <a:gd name="T73" fmla="*/ 168 h 212"/>
                    <a:gd name="T74" fmla="*/ 130 w 192"/>
                    <a:gd name="T75" fmla="*/ 200 h 212"/>
                    <a:gd name="T76" fmla="*/ 130 w 192"/>
                    <a:gd name="T77" fmla="*/ 204 h 212"/>
                    <a:gd name="T78" fmla="*/ 136 w 192"/>
                    <a:gd name="T79" fmla="*/ 212 h 212"/>
                    <a:gd name="T80" fmla="*/ 142 w 192"/>
                    <a:gd name="T81" fmla="*/ 212 h 212"/>
                    <a:gd name="T82" fmla="*/ 146 w 192"/>
                    <a:gd name="T83" fmla="*/ 212 h 212"/>
                    <a:gd name="T84" fmla="*/ 154 w 192"/>
                    <a:gd name="T85" fmla="*/ 206 h 212"/>
                    <a:gd name="T86" fmla="*/ 154 w 192"/>
                    <a:gd name="T87" fmla="*/ 200 h 212"/>
                    <a:gd name="T88" fmla="*/ 158 w 192"/>
                    <a:gd name="T89" fmla="*/ 176 h 212"/>
                    <a:gd name="T90" fmla="*/ 164 w 192"/>
                    <a:gd name="T91" fmla="*/ 164 h 212"/>
                    <a:gd name="T92" fmla="*/ 176 w 192"/>
                    <a:gd name="T93" fmla="*/ 150 h 212"/>
                    <a:gd name="T94" fmla="*/ 190 w 192"/>
                    <a:gd name="T95" fmla="*/ 114 h 212"/>
                    <a:gd name="T96" fmla="*/ 192 w 192"/>
                    <a:gd name="T97" fmla="*/ 96 h 212"/>
                    <a:gd name="T98" fmla="*/ 186 w 192"/>
                    <a:gd name="T99" fmla="*/ 58 h 212"/>
                    <a:gd name="T100" fmla="*/ 164 w 192"/>
                    <a:gd name="T101" fmla="*/ 28 h 212"/>
                    <a:gd name="T102" fmla="*/ 142 w 192"/>
                    <a:gd name="T103" fmla="*/ 208 h 212"/>
                    <a:gd name="T104" fmla="*/ 142 w 192"/>
                    <a:gd name="T105" fmla="*/ 2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2" h="212">
                      <a:moveTo>
                        <a:pt x="164" y="28"/>
                      </a:move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6"/>
                      </a:lnTo>
                      <a:lnTo>
                        <a:pt x="116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4"/>
                      </a:lnTo>
                      <a:lnTo>
                        <a:pt x="16" y="150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2" y="170"/>
                      </a:lnTo>
                      <a:lnTo>
                        <a:pt x="34" y="176"/>
                      </a:lnTo>
                      <a:lnTo>
                        <a:pt x="36" y="18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lnTo>
                        <a:pt x="38" y="206"/>
                      </a:lnTo>
                      <a:lnTo>
                        <a:pt x="42" y="210"/>
                      </a:lnTo>
                      <a:lnTo>
                        <a:pt x="46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6" y="212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2" y="204"/>
                      </a:lnTo>
                      <a:lnTo>
                        <a:pt x="64" y="200"/>
                      </a:lnTo>
                      <a:lnTo>
                        <a:pt x="64" y="200"/>
                      </a:lnTo>
                      <a:lnTo>
                        <a:pt x="62" y="182"/>
                      </a:lnTo>
                      <a:lnTo>
                        <a:pt x="58" y="168"/>
                      </a:lnTo>
                      <a:lnTo>
                        <a:pt x="54" y="156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38" y="136"/>
                      </a:lnTo>
                      <a:lnTo>
                        <a:pt x="32" y="124"/>
                      </a:lnTo>
                      <a:lnTo>
                        <a:pt x="26" y="110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82"/>
                      </a:lnTo>
                      <a:lnTo>
                        <a:pt x="30" y="68"/>
                      </a:lnTo>
                      <a:lnTo>
                        <a:pt x="38" y="56"/>
                      </a:lnTo>
                      <a:lnTo>
                        <a:pt x="46" y="46"/>
                      </a:lnTo>
                      <a:lnTo>
                        <a:pt x="56" y="36"/>
                      </a:lnTo>
                      <a:lnTo>
                        <a:pt x="68" y="30"/>
                      </a:lnTo>
                      <a:lnTo>
                        <a:pt x="82" y="26"/>
                      </a:lnTo>
                      <a:lnTo>
                        <a:pt x="96" y="24"/>
                      </a:lnTo>
                      <a:lnTo>
                        <a:pt x="96" y="24"/>
                      </a:lnTo>
                      <a:lnTo>
                        <a:pt x="110" y="26"/>
                      </a:lnTo>
                      <a:lnTo>
                        <a:pt x="124" y="30"/>
                      </a:lnTo>
                      <a:lnTo>
                        <a:pt x="136" y="36"/>
                      </a:lnTo>
                      <a:lnTo>
                        <a:pt x="146" y="46"/>
                      </a:lnTo>
                      <a:lnTo>
                        <a:pt x="154" y="56"/>
                      </a:lnTo>
                      <a:lnTo>
                        <a:pt x="162" y="68"/>
                      </a:lnTo>
                      <a:lnTo>
                        <a:pt x="166" y="82"/>
                      </a:lnTo>
                      <a:lnTo>
                        <a:pt x="168" y="96"/>
                      </a:lnTo>
                      <a:lnTo>
                        <a:pt x="168" y="96"/>
                      </a:lnTo>
                      <a:lnTo>
                        <a:pt x="166" y="110"/>
                      </a:lnTo>
                      <a:lnTo>
                        <a:pt x="162" y="124"/>
                      </a:lnTo>
                      <a:lnTo>
                        <a:pt x="154" y="136"/>
                      </a:lnTo>
                      <a:lnTo>
                        <a:pt x="144" y="148"/>
                      </a:lnTo>
                      <a:lnTo>
                        <a:pt x="144" y="148"/>
                      </a:lnTo>
                      <a:lnTo>
                        <a:pt x="138" y="156"/>
                      </a:lnTo>
                      <a:lnTo>
                        <a:pt x="134" y="168"/>
                      </a:lnTo>
                      <a:lnTo>
                        <a:pt x="130" y="182"/>
                      </a:lnTo>
                      <a:lnTo>
                        <a:pt x="130" y="200"/>
                      </a:lnTo>
                      <a:lnTo>
                        <a:pt x="130" y="200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6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12"/>
                      </a:lnTo>
                      <a:lnTo>
                        <a:pt x="150" y="210"/>
                      </a:lnTo>
                      <a:lnTo>
                        <a:pt x="154" y="206"/>
                      </a:lnTo>
                      <a:lnTo>
                        <a:pt x="154" y="200"/>
                      </a:lnTo>
                      <a:lnTo>
                        <a:pt x="154" y="200"/>
                      </a:lnTo>
                      <a:lnTo>
                        <a:pt x="156" y="186"/>
                      </a:lnTo>
                      <a:lnTo>
                        <a:pt x="158" y="176"/>
                      </a:lnTo>
                      <a:lnTo>
                        <a:pt x="160" y="170"/>
                      </a:lnTo>
                      <a:lnTo>
                        <a:pt x="164" y="164"/>
                      </a:lnTo>
                      <a:lnTo>
                        <a:pt x="164" y="164"/>
                      </a:lnTo>
                      <a:lnTo>
                        <a:pt x="176" y="150"/>
                      </a:lnTo>
                      <a:lnTo>
                        <a:pt x="184" y="134"/>
                      </a:lnTo>
                      <a:lnTo>
                        <a:pt x="190" y="114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close/>
                      <a:moveTo>
                        <a:pt x="142" y="208"/>
                      </a:move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47" name="사각형: 둥근 모서리 25"/>
            <p:cNvSpPr/>
            <p:nvPr/>
          </p:nvSpPr>
          <p:spPr>
            <a:xfrm>
              <a:off x="2715859" y="1507793"/>
              <a:ext cx="5126066" cy="1375964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공공기관  직원 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가 골프회원권을 가진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직무관련자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와 골프를 치면서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  <a:p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의 회원 우대혜택</a:t>
              </a:r>
              <a:r>
                <a:rPr lang="en-US" altLang="ko-KR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동반자 </a:t>
              </a:r>
              <a:r>
                <a:rPr lang="ko-KR" altLang="en-US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그린피</a:t>
              </a:r>
              <a:r>
                <a:rPr lang="ko-KR" altLang="en-US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</a:t>
              </a:r>
              <a:r>
                <a:rPr lang="ko-KR" altLang="en-US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할인</a:t>
              </a:r>
              <a:r>
                <a:rPr lang="en-US" altLang="ko-KR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 받아도 되나요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ko-KR" altLang="en-US" sz="22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8" name="Freeform 78">
              <a:extLst>
                <a:ext uri="{FF2B5EF4-FFF2-40B4-BE49-F238E27FC236}">
                  <a16:creationId xmlns:a16="http://schemas.microsoft.com/office/drawing/2014/main" xmlns="" id="{1E475810-8052-4082-9EE5-E4C9AAF67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705" y="1142528"/>
              <a:ext cx="390097" cy="403359"/>
            </a:xfrm>
            <a:custGeom>
              <a:avLst/>
              <a:gdLst>
                <a:gd name="T0" fmla="*/ 654 w 1701"/>
                <a:gd name="T1" fmla="*/ 1591 h 1758"/>
                <a:gd name="T2" fmla="*/ 703 w 1701"/>
                <a:gd name="T3" fmla="*/ 1490 h 1758"/>
                <a:gd name="T4" fmla="*/ 1048 w 1701"/>
                <a:gd name="T5" fmla="*/ 1540 h 1758"/>
                <a:gd name="T6" fmla="*/ 979 w 1701"/>
                <a:gd name="T7" fmla="*/ 1670 h 1758"/>
                <a:gd name="T8" fmla="*/ 913 w 1701"/>
                <a:gd name="T9" fmla="*/ 1758 h 1758"/>
                <a:gd name="T10" fmla="*/ 735 w 1701"/>
                <a:gd name="T11" fmla="*/ 1716 h 1758"/>
                <a:gd name="T12" fmla="*/ 853 w 1701"/>
                <a:gd name="T13" fmla="*/ 298 h 1758"/>
                <a:gd name="T14" fmla="*/ 918 w 1701"/>
                <a:gd name="T15" fmla="*/ 63 h 1758"/>
                <a:gd name="T16" fmla="*/ 787 w 1701"/>
                <a:gd name="T17" fmla="*/ 63 h 1758"/>
                <a:gd name="T18" fmla="*/ 853 w 1701"/>
                <a:gd name="T19" fmla="*/ 298 h 1758"/>
                <a:gd name="T20" fmla="*/ 305 w 1701"/>
                <a:gd name="T21" fmla="*/ 846 h 1758"/>
                <a:gd name="T22" fmla="*/ 71 w 1701"/>
                <a:gd name="T23" fmla="*/ 780 h 1758"/>
                <a:gd name="T24" fmla="*/ 64 w 1701"/>
                <a:gd name="T25" fmla="*/ 911 h 1758"/>
                <a:gd name="T26" fmla="*/ 240 w 1701"/>
                <a:gd name="T27" fmla="*/ 911 h 1758"/>
                <a:gd name="T28" fmla="*/ 1466 w 1701"/>
                <a:gd name="T29" fmla="*/ 780 h 1758"/>
                <a:gd name="T30" fmla="*/ 1466 w 1701"/>
                <a:gd name="T31" fmla="*/ 911 h 1758"/>
                <a:gd name="T32" fmla="*/ 1700 w 1701"/>
                <a:gd name="T33" fmla="*/ 847 h 1758"/>
                <a:gd name="T34" fmla="*/ 1635 w 1701"/>
                <a:gd name="T35" fmla="*/ 780 h 1758"/>
                <a:gd name="T36" fmla="*/ 252 w 1701"/>
                <a:gd name="T37" fmla="*/ 1353 h 1758"/>
                <a:gd name="T38" fmla="*/ 339 w 1701"/>
                <a:gd name="T39" fmla="*/ 1451 h 1758"/>
                <a:gd name="T40" fmla="*/ 463 w 1701"/>
                <a:gd name="T41" fmla="*/ 1326 h 1758"/>
                <a:gd name="T42" fmla="*/ 463 w 1701"/>
                <a:gd name="T43" fmla="*/ 1233 h 1758"/>
                <a:gd name="T44" fmla="*/ 1220 w 1701"/>
                <a:gd name="T45" fmla="*/ 412 h 1758"/>
                <a:gd name="T46" fmla="*/ 1288 w 1701"/>
                <a:gd name="T47" fmla="*/ 478 h 1758"/>
                <a:gd name="T48" fmla="*/ 1453 w 1701"/>
                <a:gd name="T49" fmla="*/ 339 h 1758"/>
                <a:gd name="T50" fmla="*/ 1453 w 1701"/>
                <a:gd name="T51" fmla="*/ 246 h 1758"/>
                <a:gd name="T52" fmla="*/ 1240 w 1701"/>
                <a:gd name="T53" fmla="*/ 365 h 1758"/>
                <a:gd name="T54" fmla="*/ 463 w 1701"/>
                <a:gd name="T55" fmla="*/ 458 h 1758"/>
                <a:gd name="T56" fmla="*/ 463 w 1701"/>
                <a:gd name="T57" fmla="*/ 365 h 1758"/>
                <a:gd name="T58" fmla="*/ 250 w 1701"/>
                <a:gd name="T59" fmla="*/ 245 h 1758"/>
                <a:gd name="T60" fmla="*/ 372 w 1701"/>
                <a:gd name="T61" fmla="*/ 458 h 1758"/>
                <a:gd name="T62" fmla="*/ 463 w 1701"/>
                <a:gd name="T63" fmla="*/ 458 h 1758"/>
                <a:gd name="T64" fmla="*/ 1452 w 1701"/>
                <a:gd name="T65" fmla="*/ 1444 h 1758"/>
                <a:gd name="T66" fmla="*/ 1333 w 1701"/>
                <a:gd name="T67" fmla="*/ 1233 h 1758"/>
                <a:gd name="T68" fmla="*/ 1239 w 1701"/>
                <a:gd name="T69" fmla="*/ 1326 h 1758"/>
                <a:gd name="T70" fmla="*/ 1359 w 1701"/>
                <a:gd name="T71" fmla="*/ 1446 h 1758"/>
                <a:gd name="T72" fmla="*/ 1172 w 1701"/>
                <a:gd name="T73" fmla="*/ 1160 h 1758"/>
                <a:gd name="T74" fmla="*/ 973 w 1701"/>
                <a:gd name="T75" fmla="*/ 1428 h 1758"/>
                <a:gd name="T76" fmla="*/ 615 w 1701"/>
                <a:gd name="T77" fmla="*/ 1330 h 1758"/>
                <a:gd name="T78" fmla="*/ 542 w 1701"/>
                <a:gd name="T79" fmla="*/ 531 h 1758"/>
                <a:gd name="T80" fmla="*/ 849 w 1701"/>
                <a:gd name="T81" fmla="*/ 407 h 1758"/>
                <a:gd name="T82" fmla="*/ 904 w 1701"/>
                <a:gd name="T83" fmla="*/ 1240 h 1758"/>
                <a:gd name="T84" fmla="*/ 788 w 1701"/>
                <a:gd name="T85" fmla="*/ 1240 h 1758"/>
                <a:gd name="T86" fmla="*/ 904 w 1701"/>
                <a:gd name="T87" fmla="*/ 1240 h 1758"/>
                <a:gd name="T88" fmla="*/ 846 w 1701"/>
                <a:gd name="T89" fmla="*/ 633 h 1758"/>
                <a:gd name="T90" fmla="*/ 668 w 1701"/>
                <a:gd name="T91" fmla="*/ 745 h 1758"/>
                <a:gd name="T92" fmla="*/ 770 w 1701"/>
                <a:gd name="T93" fmla="*/ 800 h 1758"/>
                <a:gd name="T94" fmla="*/ 846 w 1701"/>
                <a:gd name="T95" fmla="*/ 749 h 1758"/>
                <a:gd name="T96" fmla="*/ 872 w 1701"/>
                <a:gd name="T97" fmla="*/ 907 h 1758"/>
                <a:gd name="T98" fmla="*/ 788 w 1701"/>
                <a:gd name="T99" fmla="*/ 1068 h 1758"/>
                <a:gd name="T100" fmla="*/ 904 w 1701"/>
                <a:gd name="T101" fmla="*/ 1068 h 1758"/>
                <a:gd name="T102" fmla="*/ 909 w 1701"/>
                <a:gd name="T103" fmla="*/ 10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1" h="1758">
                  <a:moveTo>
                    <a:pt x="722" y="1670"/>
                  </a:moveTo>
                  <a:cubicBezTo>
                    <a:pt x="683" y="1664"/>
                    <a:pt x="654" y="1630"/>
                    <a:pt x="654" y="1591"/>
                  </a:cubicBezTo>
                  <a:cubicBezTo>
                    <a:pt x="654" y="1540"/>
                    <a:pt x="654" y="1540"/>
                    <a:pt x="654" y="1540"/>
                  </a:cubicBezTo>
                  <a:cubicBezTo>
                    <a:pt x="654" y="1512"/>
                    <a:pt x="676" y="1490"/>
                    <a:pt x="703" y="1490"/>
                  </a:cubicBezTo>
                  <a:cubicBezTo>
                    <a:pt x="1001" y="1490"/>
                    <a:pt x="1001" y="1490"/>
                    <a:pt x="1001" y="1490"/>
                  </a:cubicBezTo>
                  <a:cubicBezTo>
                    <a:pt x="1027" y="1492"/>
                    <a:pt x="1048" y="1513"/>
                    <a:pt x="1048" y="1540"/>
                  </a:cubicBezTo>
                  <a:cubicBezTo>
                    <a:pt x="1048" y="1591"/>
                    <a:pt x="1048" y="1591"/>
                    <a:pt x="1048" y="1591"/>
                  </a:cubicBezTo>
                  <a:cubicBezTo>
                    <a:pt x="1048" y="1630"/>
                    <a:pt x="1019" y="1664"/>
                    <a:pt x="979" y="1670"/>
                  </a:cubicBezTo>
                  <a:cubicBezTo>
                    <a:pt x="967" y="1716"/>
                    <a:pt x="967" y="1716"/>
                    <a:pt x="967" y="1716"/>
                  </a:cubicBezTo>
                  <a:cubicBezTo>
                    <a:pt x="960" y="1740"/>
                    <a:pt x="938" y="1757"/>
                    <a:pt x="913" y="1758"/>
                  </a:cubicBezTo>
                  <a:cubicBezTo>
                    <a:pt x="789" y="1758"/>
                    <a:pt x="789" y="1758"/>
                    <a:pt x="789" y="1758"/>
                  </a:cubicBezTo>
                  <a:cubicBezTo>
                    <a:pt x="764" y="1758"/>
                    <a:pt x="741" y="1741"/>
                    <a:pt x="735" y="1716"/>
                  </a:cubicBezTo>
                  <a:lnTo>
                    <a:pt x="722" y="1670"/>
                  </a:lnTo>
                  <a:close/>
                  <a:moveTo>
                    <a:pt x="853" y="298"/>
                  </a:moveTo>
                  <a:cubicBezTo>
                    <a:pt x="888" y="298"/>
                    <a:pt x="917" y="269"/>
                    <a:pt x="918" y="233"/>
                  </a:cubicBezTo>
                  <a:cubicBezTo>
                    <a:pt x="918" y="63"/>
                    <a:pt x="918" y="63"/>
                    <a:pt x="918" y="63"/>
                  </a:cubicBezTo>
                  <a:cubicBezTo>
                    <a:pt x="916" y="28"/>
                    <a:pt x="885" y="0"/>
                    <a:pt x="849" y="2"/>
                  </a:cubicBezTo>
                  <a:cubicBezTo>
                    <a:pt x="816" y="4"/>
                    <a:pt x="789" y="30"/>
                    <a:pt x="787" y="63"/>
                  </a:cubicBezTo>
                  <a:cubicBezTo>
                    <a:pt x="787" y="233"/>
                    <a:pt x="787" y="233"/>
                    <a:pt x="787" y="233"/>
                  </a:cubicBezTo>
                  <a:cubicBezTo>
                    <a:pt x="788" y="269"/>
                    <a:pt x="817" y="298"/>
                    <a:pt x="853" y="298"/>
                  </a:cubicBezTo>
                  <a:moveTo>
                    <a:pt x="240" y="911"/>
                  </a:moveTo>
                  <a:cubicBezTo>
                    <a:pt x="275" y="910"/>
                    <a:pt x="304" y="881"/>
                    <a:pt x="305" y="846"/>
                  </a:cubicBezTo>
                  <a:cubicBezTo>
                    <a:pt x="305" y="809"/>
                    <a:pt x="276" y="780"/>
                    <a:pt x="240" y="780"/>
                  </a:cubicBezTo>
                  <a:cubicBezTo>
                    <a:pt x="71" y="780"/>
                    <a:pt x="71" y="780"/>
                    <a:pt x="71" y="780"/>
                  </a:cubicBezTo>
                  <a:cubicBezTo>
                    <a:pt x="35" y="778"/>
                    <a:pt x="4" y="806"/>
                    <a:pt x="2" y="842"/>
                  </a:cubicBezTo>
                  <a:cubicBezTo>
                    <a:pt x="0" y="878"/>
                    <a:pt x="28" y="909"/>
                    <a:pt x="64" y="911"/>
                  </a:cubicBezTo>
                  <a:cubicBezTo>
                    <a:pt x="66" y="911"/>
                    <a:pt x="68" y="911"/>
                    <a:pt x="71" y="911"/>
                  </a:cubicBezTo>
                  <a:lnTo>
                    <a:pt x="240" y="911"/>
                  </a:lnTo>
                  <a:close/>
                  <a:moveTo>
                    <a:pt x="1635" y="780"/>
                  </a:moveTo>
                  <a:cubicBezTo>
                    <a:pt x="1466" y="780"/>
                    <a:pt x="1466" y="780"/>
                    <a:pt x="1466" y="780"/>
                  </a:cubicBezTo>
                  <a:cubicBezTo>
                    <a:pt x="1430" y="782"/>
                    <a:pt x="1402" y="813"/>
                    <a:pt x="1404" y="849"/>
                  </a:cubicBezTo>
                  <a:cubicBezTo>
                    <a:pt x="1406" y="882"/>
                    <a:pt x="1432" y="909"/>
                    <a:pt x="1466" y="911"/>
                  </a:cubicBezTo>
                  <a:cubicBezTo>
                    <a:pt x="1635" y="911"/>
                    <a:pt x="1635" y="911"/>
                    <a:pt x="1635" y="911"/>
                  </a:cubicBezTo>
                  <a:cubicBezTo>
                    <a:pt x="1670" y="911"/>
                    <a:pt x="1699" y="882"/>
                    <a:pt x="1700" y="847"/>
                  </a:cubicBezTo>
                  <a:cubicBezTo>
                    <a:pt x="1701" y="830"/>
                    <a:pt x="1695" y="813"/>
                    <a:pt x="1683" y="801"/>
                  </a:cubicBezTo>
                  <a:cubicBezTo>
                    <a:pt x="1671" y="788"/>
                    <a:pt x="1653" y="780"/>
                    <a:pt x="1635" y="780"/>
                  </a:cubicBezTo>
                  <a:moveTo>
                    <a:pt x="372" y="1232"/>
                  </a:moveTo>
                  <a:cubicBezTo>
                    <a:pt x="252" y="1353"/>
                    <a:pt x="252" y="1353"/>
                    <a:pt x="252" y="1353"/>
                  </a:cubicBezTo>
                  <a:cubicBezTo>
                    <a:pt x="225" y="1377"/>
                    <a:pt x="222" y="1418"/>
                    <a:pt x="247" y="1445"/>
                  </a:cubicBezTo>
                  <a:cubicBezTo>
                    <a:pt x="271" y="1472"/>
                    <a:pt x="312" y="1475"/>
                    <a:pt x="339" y="1451"/>
                  </a:cubicBezTo>
                  <a:cubicBezTo>
                    <a:pt x="341" y="1449"/>
                    <a:pt x="342" y="1448"/>
                    <a:pt x="344" y="1446"/>
                  </a:cubicBezTo>
                  <a:cubicBezTo>
                    <a:pt x="463" y="1326"/>
                    <a:pt x="463" y="1326"/>
                    <a:pt x="463" y="1326"/>
                  </a:cubicBezTo>
                  <a:cubicBezTo>
                    <a:pt x="489" y="1301"/>
                    <a:pt x="490" y="1259"/>
                    <a:pt x="465" y="1234"/>
                  </a:cubicBezTo>
                  <a:cubicBezTo>
                    <a:pt x="464" y="1233"/>
                    <a:pt x="464" y="1233"/>
                    <a:pt x="463" y="1233"/>
                  </a:cubicBezTo>
                  <a:cubicBezTo>
                    <a:pt x="438" y="1209"/>
                    <a:pt x="398" y="1208"/>
                    <a:pt x="372" y="1232"/>
                  </a:cubicBezTo>
                  <a:moveTo>
                    <a:pt x="1220" y="412"/>
                  </a:moveTo>
                  <a:cubicBezTo>
                    <a:pt x="1221" y="430"/>
                    <a:pt x="1228" y="448"/>
                    <a:pt x="1241" y="460"/>
                  </a:cubicBezTo>
                  <a:cubicBezTo>
                    <a:pt x="1254" y="471"/>
                    <a:pt x="1271" y="478"/>
                    <a:pt x="1288" y="478"/>
                  </a:cubicBezTo>
                  <a:cubicBezTo>
                    <a:pt x="1305" y="478"/>
                    <a:pt x="1321" y="471"/>
                    <a:pt x="1334" y="459"/>
                  </a:cubicBezTo>
                  <a:cubicBezTo>
                    <a:pt x="1453" y="339"/>
                    <a:pt x="1453" y="339"/>
                    <a:pt x="1453" y="339"/>
                  </a:cubicBezTo>
                  <a:cubicBezTo>
                    <a:pt x="1479" y="314"/>
                    <a:pt x="1480" y="272"/>
                    <a:pt x="1454" y="247"/>
                  </a:cubicBezTo>
                  <a:cubicBezTo>
                    <a:pt x="1454" y="246"/>
                    <a:pt x="1454" y="246"/>
                    <a:pt x="1453" y="246"/>
                  </a:cubicBezTo>
                  <a:cubicBezTo>
                    <a:pt x="1427" y="220"/>
                    <a:pt x="1386" y="220"/>
                    <a:pt x="1360" y="246"/>
                  </a:cubicBezTo>
                  <a:cubicBezTo>
                    <a:pt x="1240" y="365"/>
                    <a:pt x="1240" y="365"/>
                    <a:pt x="1240" y="365"/>
                  </a:cubicBezTo>
                  <a:cubicBezTo>
                    <a:pt x="1228" y="378"/>
                    <a:pt x="1220" y="395"/>
                    <a:pt x="1220" y="412"/>
                  </a:cubicBezTo>
                  <a:moveTo>
                    <a:pt x="463" y="458"/>
                  </a:moveTo>
                  <a:cubicBezTo>
                    <a:pt x="489" y="433"/>
                    <a:pt x="490" y="392"/>
                    <a:pt x="465" y="366"/>
                  </a:cubicBezTo>
                  <a:cubicBezTo>
                    <a:pt x="464" y="365"/>
                    <a:pt x="464" y="365"/>
                    <a:pt x="463" y="365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18" y="219"/>
                    <a:pt x="276" y="219"/>
                    <a:pt x="250" y="245"/>
                  </a:cubicBezTo>
                  <a:cubicBezTo>
                    <a:pt x="224" y="271"/>
                    <a:pt x="224" y="313"/>
                    <a:pt x="250" y="339"/>
                  </a:cubicBezTo>
                  <a:cubicBezTo>
                    <a:pt x="372" y="458"/>
                    <a:pt x="372" y="458"/>
                    <a:pt x="372" y="458"/>
                  </a:cubicBezTo>
                  <a:cubicBezTo>
                    <a:pt x="397" y="484"/>
                    <a:pt x="437" y="484"/>
                    <a:pt x="463" y="459"/>
                  </a:cubicBezTo>
                  <a:cubicBezTo>
                    <a:pt x="463" y="459"/>
                    <a:pt x="463" y="459"/>
                    <a:pt x="463" y="458"/>
                  </a:cubicBezTo>
                  <a:moveTo>
                    <a:pt x="1359" y="1446"/>
                  </a:moveTo>
                  <a:cubicBezTo>
                    <a:pt x="1386" y="1471"/>
                    <a:pt x="1427" y="1470"/>
                    <a:pt x="1452" y="1444"/>
                  </a:cubicBezTo>
                  <a:cubicBezTo>
                    <a:pt x="1476" y="1418"/>
                    <a:pt x="1476" y="1378"/>
                    <a:pt x="1451" y="1353"/>
                  </a:cubicBezTo>
                  <a:cubicBezTo>
                    <a:pt x="1333" y="1233"/>
                    <a:pt x="1333" y="1233"/>
                    <a:pt x="1333" y="1233"/>
                  </a:cubicBezTo>
                  <a:cubicBezTo>
                    <a:pt x="1307" y="1208"/>
                    <a:pt x="1266" y="1208"/>
                    <a:pt x="1240" y="1233"/>
                  </a:cubicBezTo>
                  <a:cubicBezTo>
                    <a:pt x="1214" y="1258"/>
                    <a:pt x="1213" y="1300"/>
                    <a:pt x="1239" y="1326"/>
                  </a:cubicBezTo>
                  <a:cubicBezTo>
                    <a:pt x="1239" y="1326"/>
                    <a:pt x="1239" y="1326"/>
                    <a:pt x="1240" y="1327"/>
                  </a:cubicBezTo>
                  <a:lnTo>
                    <a:pt x="1359" y="1446"/>
                  </a:lnTo>
                  <a:close/>
                  <a:moveTo>
                    <a:pt x="1297" y="851"/>
                  </a:moveTo>
                  <a:cubicBezTo>
                    <a:pt x="1297" y="966"/>
                    <a:pt x="1252" y="1077"/>
                    <a:pt x="1172" y="1160"/>
                  </a:cubicBezTo>
                  <a:cubicBezTo>
                    <a:pt x="1126" y="1206"/>
                    <a:pt x="1097" y="1266"/>
                    <a:pt x="1087" y="1331"/>
                  </a:cubicBezTo>
                  <a:cubicBezTo>
                    <a:pt x="1078" y="1386"/>
                    <a:pt x="1030" y="1427"/>
                    <a:pt x="973" y="1428"/>
                  </a:cubicBezTo>
                  <a:cubicBezTo>
                    <a:pt x="728" y="1428"/>
                    <a:pt x="728" y="1428"/>
                    <a:pt x="728" y="1428"/>
                  </a:cubicBezTo>
                  <a:cubicBezTo>
                    <a:pt x="671" y="1428"/>
                    <a:pt x="623" y="1387"/>
                    <a:pt x="615" y="1330"/>
                  </a:cubicBezTo>
                  <a:cubicBezTo>
                    <a:pt x="605" y="1266"/>
                    <a:pt x="575" y="1206"/>
                    <a:pt x="530" y="1159"/>
                  </a:cubicBezTo>
                  <a:cubicBezTo>
                    <a:pt x="360" y="983"/>
                    <a:pt x="365" y="701"/>
                    <a:pt x="542" y="531"/>
                  </a:cubicBezTo>
                  <a:cubicBezTo>
                    <a:pt x="624" y="452"/>
                    <a:pt x="733" y="408"/>
                    <a:pt x="846" y="407"/>
                  </a:cubicBezTo>
                  <a:cubicBezTo>
                    <a:pt x="849" y="407"/>
                    <a:pt x="849" y="407"/>
                    <a:pt x="849" y="407"/>
                  </a:cubicBezTo>
                  <a:cubicBezTo>
                    <a:pt x="1095" y="406"/>
                    <a:pt x="1296" y="605"/>
                    <a:pt x="1297" y="851"/>
                  </a:cubicBezTo>
                  <a:moveTo>
                    <a:pt x="904" y="1240"/>
                  </a:moveTo>
                  <a:cubicBezTo>
                    <a:pt x="904" y="1208"/>
                    <a:pt x="878" y="1182"/>
                    <a:pt x="846" y="1182"/>
                  </a:cubicBezTo>
                  <a:cubicBezTo>
                    <a:pt x="814" y="1182"/>
                    <a:pt x="788" y="1208"/>
                    <a:pt x="788" y="1240"/>
                  </a:cubicBezTo>
                  <a:cubicBezTo>
                    <a:pt x="788" y="1272"/>
                    <a:pt x="814" y="1299"/>
                    <a:pt x="846" y="1299"/>
                  </a:cubicBezTo>
                  <a:cubicBezTo>
                    <a:pt x="878" y="1298"/>
                    <a:pt x="904" y="1272"/>
                    <a:pt x="904" y="1240"/>
                  </a:cubicBezTo>
                  <a:moveTo>
                    <a:pt x="1043" y="824"/>
                  </a:moveTo>
                  <a:cubicBezTo>
                    <a:pt x="1039" y="718"/>
                    <a:pt x="952" y="634"/>
                    <a:pt x="846" y="633"/>
                  </a:cubicBezTo>
                  <a:cubicBezTo>
                    <a:pt x="845" y="633"/>
                    <a:pt x="845" y="633"/>
                    <a:pt x="845" y="633"/>
                  </a:cubicBezTo>
                  <a:cubicBezTo>
                    <a:pt x="769" y="633"/>
                    <a:pt x="701" y="677"/>
                    <a:pt x="668" y="745"/>
                  </a:cubicBezTo>
                  <a:cubicBezTo>
                    <a:pt x="653" y="773"/>
                    <a:pt x="663" y="808"/>
                    <a:pt x="691" y="823"/>
                  </a:cubicBezTo>
                  <a:cubicBezTo>
                    <a:pt x="720" y="839"/>
                    <a:pt x="755" y="828"/>
                    <a:pt x="770" y="800"/>
                  </a:cubicBezTo>
                  <a:cubicBezTo>
                    <a:pt x="771" y="799"/>
                    <a:pt x="772" y="797"/>
                    <a:pt x="773" y="795"/>
                  </a:cubicBezTo>
                  <a:cubicBezTo>
                    <a:pt x="786" y="767"/>
                    <a:pt x="814" y="749"/>
                    <a:pt x="846" y="749"/>
                  </a:cubicBezTo>
                  <a:cubicBezTo>
                    <a:pt x="889" y="750"/>
                    <a:pt x="925" y="784"/>
                    <a:pt x="928" y="828"/>
                  </a:cubicBezTo>
                  <a:cubicBezTo>
                    <a:pt x="929" y="864"/>
                    <a:pt x="906" y="896"/>
                    <a:pt x="872" y="907"/>
                  </a:cubicBezTo>
                  <a:cubicBezTo>
                    <a:pt x="823" y="924"/>
                    <a:pt x="789" y="970"/>
                    <a:pt x="788" y="1022"/>
                  </a:cubicBezTo>
                  <a:cubicBezTo>
                    <a:pt x="788" y="1068"/>
                    <a:pt x="788" y="1068"/>
                    <a:pt x="788" y="1068"/>
                  </a:cubicBezTo>
                  <a:cubicBezTo>
                    <a:pt x="790" y="1100"/>
                    <a:pt x="817" y="1125"/>
                    <a:pt x="849" y="1123"/>
                  </a:cubicBezTo>
                  <a:cubicBezTo>
                    <a:pt x="879" y="1121"/>
                    <a:pt x="902" y="1098"/>
                    <a:pt x="904" y="1068"/>
                  </a:cubicBezTo>
                  <a:cubicBezTo>
                    <a:pt x="904" y="1023"/>
                    <a:pt x="904" y="1023"/>
                    <a:pt x="904" y="1023"/>
                  </a:cubicBezTo>
                  <a:cubicBezTo>
                    <a:pt x="904" y="1020"/>
                    <a:pt x="908" y="1018"/>
                    <a:pt x="909" y="1018"/>
                  </a:cubicBezTo>
                  <a:cubicBezTo>
                    <a:pt x="992" y="990"/>
                    <a:pt x="1046" y="911"/>
                    <a:pt x="1043" y="8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0" name="Group 113">
              <a:extLst>
                <a:ext uri="{FF2B5EF4-FFF2-40B4-BE49-F238E27FC236}">
                  <a16:creationId xmlns:a16="http://schemas.microsoft.com/office/drawing/2014/main" xmlns="" id="{10829508-D36C-4B3E-808A-1D3D66358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93201" y="3157798"/>
              <a:ext cx="383990" cy="302517"/>
              <a:chOff x="1908" y="2149"/>
              <a:chExt cx="575" cy="45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7" name="Freeform 114">
                <a:extLst>
                  <a:ext uri="{FF2B5EF4-FFF2-40B4-BE49-F238E27FC236}">
                    <a16:creationId xmlns:a16="http://schemas.microsoft.com/office/drawing/2014/main" xmlns="" id="{709E17BD-02F6-4EBA-9AEC-CF094655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149"/>
                <a:ext cx="378" cy="365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15">
                <a:extLst>
                  <a:ext uri="{FF2B5EF4-FFF2-40B4-BE49-F238E27FC236}">
                    <a16:creationId xmlns:a16="http://schemas.microsoft.com/office/drawing/2014/main" xmlns="" id="{48F147D2-49BE-4689-969D-88B0FE89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237"/>
                <a:ext cx="419" cy="365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xmlns="" id="{6C7302BE-CC8C-45A3-80D2-9FBB3C2DD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5008" t="81057" r="46772" b="-4432"/>
            <a:stretch/>
          </p:blipFill>
          <p:spPr>
            <a:xfrm flipV="1">
              <a:off x="2239194" y="2306539"/>
              <a:ext cx="6177334" cy="799272"/>
            </a:xfrm>
            <a:prstGeom prst="rect">
              <a:avLst/>
            </a:prstGeom>
          </p:spPr>
        </p:pic>
        <p:sp>
          <p:nvSpPr>
            <p:cNvPr id="55" name="사각형: 둥근 모서리 25">
              <a:extLst>
                <a:ext uri="{FF2B5EF4-FFF2-40B4-BE49-F238E27FC236}">
                  <a16:creationId xmlns:a16="http://schemas.microsoft.com/office/drawing/2014/main" xmlns="" id="{BB2DF7DB-0394-4BB3-B040-2FACB7DAE2B8}"/>
                </a:ext>
              </a:extLst>
            </p:cNvPr>
            <p:cNvSpPr/>
            <p:nvPr/>
          </p:nvSpPr>
          <p:spPr>
            <a:xfrm>
              <a:off x="2741555" y="3506651"/>
              <a:ext cx="5401837" cy="1999627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직무관련자와 골프를 치면서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골프회원권 동반자에게 주어지는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그린피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우대 등 할인은 </a:t>
              </a:r>
              <a:r>
                <a:rPr lang="ko-KR" altLang="en-US" sz="220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금품등에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해당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하므로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endParaRPr lang="en-US" altLang="ko-KR" sz="8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사안의 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는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정가의 </a:t>
              </a:r>
              <a:r>
                <a:rPr lang="ko-KR" altLang="en-US" sz="2200" b="1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골프비</a:t>
              </a:r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2200" b="1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할인받지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않은 금액</a:t>
              </a:r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 지불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해야 합니다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2200" b="1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:a16="http://schemas.microsoft.com/office/drawing/2014/main" xmlns="" id="{34E68344-1871-4F64-A08A-5219E9B018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4E7B2D5E-6A8E-48AD-A1CD-1A68F63EF2F0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CBC3B7-0875-469A-B1A1-9B7D97F50C28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금지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직무관련성 판례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xmlns="" id="{1C055F6D-C847-45DA-B3FC-9DB12ED5A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xmlns="" id="{B93F7731-CE48-43AA-AD7F-6178C04EE2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xmlns="" id="{AD37C35B-A720-4C5C-A2B3-DE0F279270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1">
              <a:extLst>
                <a:ext uri="{FF2B5EF4-FFF2-40B4-BE49-F238E27FC236}">
                  <a16:creationId xmlns:a16="http://schemas.microsoft.com/office/drawing/2014/main" xmlns="" id="{96E495CA-E120-430A-AE7D-015C5DB95037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xmlns="" id="{D2818DA7-5F11-4370-829C-585728E31C5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xmlns="" id="{48A21AEE-C81D-400E-B623-4FB100586EC8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90F27C0A-3E0C-4F5D-A4EE-76D00498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702171"/>
            <a:ext cx="8775700" cy="213399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357821BD-FB62-4B71-88BA-56564214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0"/>
          <a:stretch/>
        </p:blipFill>
        <p:spPr>
          <a:xfrm>
            <a:off x="0" y="5500913"/>
            <a:ext cx="8775700" cy="1059544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83A42336-8078-4A5A-ADE4-D668B3BDC534}"/>
              </a:ext>
            </a:extLst>
          </p:cNvPr>
          <p:cNvSpPr/>
          <p:nvPr/>
        </p:nvSpPr>
        <p:spPr>
          <a:xfrm>
            <a:off x="0" y="1117735"/>
            <a:ext cx="1814911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15000">
                <a:schemeClr val="bg1">
                  <a:shade val="100000"/>
                  <a:satMod val="115000"/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2D9B4012-DCD7-490C-963C-B95DBF8912AF}"/>
              </a:ext>
            </a:extLst>
          </p:cNvPr>
          <p:cNvSpPr/>
          <p:nvPr/>
        </p:nvSpPr>
        <p:spPr>
          <a:xfrm flipH="1">
            <a:off x="1814911" y="1117735"/>
            <a:ext cx="6933802" cy="51377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66000"/>
                  <a:lumOff val="34000"/>
                </a:schemeClr>
              </a:gs>
              <a:gs pos="100000">
                <a:schemeClr val="bg1">
                  <a:lumMod val="95000"/>
                </a:schemeClr>
              </a:gs>
              <a:gs pos="79662">
                <a:srgbClr val="F5F5F5">
                  <a:lumMod val="0"/>
                  <a:lumOff val="100000"/>
                </a:srgbClr>
              </a:gs>
              <a:gs pos="6000">
                <a:schemeClr val="bg1">
                  <a:shade val="100000"/>
                  <a:satMod val="115000"/>
                  <a:lumMod val="9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74887E6B-858B-4C33-BECF-08B0146403F3}"/>
              </a:ext>
            </a:extLst>
          </p:cNvPr>
          <p:cNvSpPr/>
          <p:nvPr/>
        </p:nvSpPr>
        <p:spPr>
          <a:xfrm>
            <a:off x="315629" y="1355811"/>
            <a:ext cx="1234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서울북부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지방법원</a:t>
            </a:r>
            <a:endParaRPr lang="en-US" altLang="ko-KR" spc="-150" dirty="0" smtClean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2017</a:t>
            </a:r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187</a:t>
            </a:r>
            <a:endParaRPr lang="en-US" altLang="ko-KR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4" name="그래픽 2">
            <a:extLst>
              <a:ext uri="{FF2B5EF4-FFF2-40B4-BE49-F238E27FC236}">
                <a16:creationId xmlns:a16="http://schemas.microsoft.com/office/drawing/2014/main" xmlns="" id="{E51651B3-7E0B-4DAF-9ECA-88F19E32193D}"/>
              </a:ext>
            </a:extLst>
          </p:cNvPr>
          <p:cNvGrpSpPr/>
          <p:nvPr/>
        </p:nvGrpSpPr>
        <p:grpSpPr>
          <a:xfrm>
            <a:off x="401637" y="4729331"/>
            <a:ext cx="1152289" cy="1163469"/>
            <a:chOff x="-42863" y="4356102"/>
            <a:chExt cx="1880088" cy="18983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xmlns="" id="{4F2B0AF1-E06C-49B4-BC30-CD63C0DDB548}"/>
                </a:ext>
              </a:extLst>
            </p:cNvPr>
            <p:cNvSpPr/>
            <p:nvPr/>
          </p:nvSpPr>
          <p:spPr>
            <a:xfrm>
              <a:off x="-42863" y="4356102"/>
              <a:ext cx="1880088" cy="1898329"/>
            </a:xfrm>
            <a:custGeom>
              <a:avLst/>
              <a:gdLst>
                <a:gd name="connsiteX0" fmla="*/ 1880088 w 1880088"/>
                <a:gd name="connsiteY0" fmla="*/ 485159 h 1898329"/>
                <a:gd name="connsiteX1" fmla="*/ 1394929 w 1880088"/>
                <a:gd name="connsiteY1" fmla="*/ 0 h 1898329"/>
                <a:gd name="connsiteX2" fmla="*/ 1182624 w 1880088"/>
                <a:gd name="connsiteY2" fmla="*/ 49486 h 1898329"/>
                <a:gd name="connsiteX3" fmla="*/ 1182624 w 1880088"/>
                <a:gd name="connsiteY3" fmla="*/ 0 h 1898329"/>
                <a:gd name="connsiteX4" fmla="*/ 0 w 1880088"/>
                <a:gd name="connsiteY4" fmla="*/ 0 h 1898329"/>
                <a:gd name="connsiteX5" fmla="*/ 0 w 1880088"/>
                <a:gd name="connsiteY5" fmla="*/ 1880088 h 1898329"/>
                <a:gd name="connsiteX6" fmla="*/ 861642 w 1880088"/>
                <a:gd name="connsiteY6" fmla="*/ 1880088 h 1898329"/>
                <a:gd name="connsiteX7" fmla="*/ 1182624 w 1880088"/>
                <a:gd name="connsiteY7" fmla="*/ 1559107 h 1898329"/>
                <a:gd name="connsiteX8" fmla="*/ 1182624 w 1880088"/>
                <a:gd name="connsiteY8" fmla="*/ 1085980 h 1898329"/>
                <a:gd name="connsiteX9" fmla="*/ 1212898 w 1880088"/>
                <a:gd name="connsiteY9" fmla="*/ 1091608 h 1898329"/>
                <a:gd name="connsiteX10" fmla="*/ 1243171 w 1880088"/>
                <a:gd name="connsiteY10" fmla="*/ 1091608 h 1898329"/>
                <a:gd name="connsiteX11" fmla="*/ 1243171 w 1880088"/>
                <a:gd name="connsiteY11" fmla="*/ 1708730 h 1898329"/>
                <a:gd name="connsiteX12" fmla="*/ 1394735 w 1880088"/>
                <a:gd name="connsiteY12" fmla="*/ 1898330 h 1898329"/>
                <a:gd name="connsiteX13" fmla="*/ 1546299 w 1880088"/>
                <a:gd name="connsiteY13" fmla="*/ 1708730 h 1898329"/>
                <a:gd name="connsiteX14" fmla="*/ 1546299 w 1880088"/>
                <a:gd name="connsiteY14" fmla="*/ 1091608 h 1898329"/>
                <a:gd name="connsiteX15" fmla="*/ 1576573 w 1880088"/>
                <a:gd name="connsiteY15" fmla="*/ 1091608 h 1898329"/>
                <a:gd name="connsiteX16" fmla="*/ 1667589 w 1880088"/>
                <a:gd name="connsiteY16" fmla="*/ 1000592 h 1898329"/>
                <a:gd name="connsiteX17" fmla="*/ 1613445 w 1880088"/>
                <a:gd name="connsiteY17" fmla="*/ 917533 h 1898329"/>
                <a:gd name="connsiteX18" fmla="*/ 1880088 w 1880088"/>
                <a:gd name="connsiteY18" fmla="*/ 485159 h 1898329"/>
                <a:gd name="connsiteX19" fmla="*/ 60742 w 1880088"/>
                <a:gd name="connsiteY19" fmla="*/ 60742 h 1898329"/>
                <a:gd name="connsiteX20" fmla="*/ 1122076 w 1880088"/>
                <a:gd name="connsiteY20" fmla="*/ 60742 h 1898329"/>
                <a:gd name="connsiteX21" fmla="*/ 1122076 w 1880088"/>
                <a:gd name="connsiteY21" fmla="*/ 84418 h 1898329"/>
                <a:gd name="connsiteX22" fmla="*/ 909770 w 1880088"/>
                <a:gd name="connsiteY22" fmla="*/ 485159 h 1898329"/>
                <a:gd name="connsiteX23" fmla="*/ 1176220 w 1880088"/>
                <a:gd name="connsiteY23" fmla="*/ 917533 h 1898329"/>
                <a:gd name="connsiteX24" fmla="*/ 1122076 w 1880088"/>
                <a:gd name="connsiteY24" fmla="*/ 1000592 h 1898329"/>
                <a:gd name="connsiteX25" fmla="*/ 1122076 w 1880088"/>
                <a:gd name="connsiteY25" fmla="*/ 1516025 h 1898329"/>
                <a:gd name="connsiteX26" fmla="*/ 818754 w 1880088"/>
                <a:gd name="connsiteY26" fmla="*/ 1516025 h 1898329"/>
                <a:gd name="connsiteX27" fmla="*/ 818754 w 1880088"/>
                <a:gd name="connsiteY27" fmla="*/ 1819346 h 1898329"/>
                <a:gd name="connsiteX28" fmla="*/ 60742 w 1880088"/>
                <a:gd name="connsiteY28" fmla="*/ 1819346 h 1898329"/>
                <a:gd name="connsiteX29" fmla="*/ 60742 w 1880088"/>
                <a:gd name="connsiteY29" fmla="*/ 60742 h 1898329"/>
                <a:gd name="connsiteX30" fmla="*/ 1078994 w 1880088"/>
                <a:gd name="connsiteY30" fmla="*/ 1576767 h 1898329"/>
                <a:gd name="connsiteX31" fmla="*/ 879302 w 1880088"/>
                <a:gd name="connsiteY31" fmla="*/ 1776458 h 1898329"/>
                <a:gd name="connsiteX32" fmla="*/ 879302 w 1880088"/>
                <a:gd name="connsiteY32" fmla="*/ 1576767 h 1898329"/>
                <a:gd name="connsiteX33" fmla="*/ 1078994 w 1880088"/>
                <a:gd name="connsiteY33" fmla="*/ 1576767 h 1898329"/>
                <a:gd name="connsiteX34" fmla="*/ 1336710 w 1880088"/>
                <a:gd name="connsiteY34" fmla="*/ 1728330 h 1898329"/>
                <a:gd name="connsiteX35" fmla="*/ 1453148 w 1880088"/>
                <a:gd name="connsiteY35" fmla="*/ 1728330 h 1898329"/>
                <a:gd name="connsiteX36" fmla="*/ 1394929 w 1880088"/>
                <a:gd name="connsiteY36" fmla="*/ 1801104 h 1898329"/>
                <a:gd name="connsiteX37" fmla="*/ 1336710 w 1880088"/>
                <a:gd name="connsiteY37" fmla="*/ 1728330 h 1898329"/>
                <a:gd name="connsiteX38" fmla="*/ 1485751 w 1880088"/>
                <a:gd name="connsiteY38" fmla="*/ 1667782 h 1898329"/>
                <a:gd name="connsiteX39" fmla="*/ 1425009 w 1880088"/>
                <a:gd name="connsiteY39" fmla="*/ 1667782 h 1898329"/>
                <a:gd name="connsiteX40" fmla="*/ 1425009 w 1880088"/>
                <a:gd name="connsiteY40" fmla="*/ 1212897 h 1898329"/>
                <a:gd name="connsiteX41" fmla="*/ 1364267 w 1880088"/>
                <a:gd name="connsiteY41" fmla="*/ 1212897 h 1898329"/>
                <a:gd name="connsiteX42" fmla="*/ 1364267 w 1880088"/>
                <a:gd name="connsiteY42" fmla="*/ 1667782 h 1898329"/>
                <a:gd name="connsiteX43" fmla="*/ 1303525 w 1880088"/>
                <a:gd name="connsiteY43" fmla="*/ 1667782 h 1898329"/>
                <a:gd name="connsiteX44" fmla="*/ 1303525 w 1880088"/>
                <a:gd name="connsiteY44" fmla="*/ 1091608 h 1898329"/>
                <a:gd name="connsiteX45" fmla="*/ 1364267 w 1880088"/>
                <a:gd name="connsiteY45" fmla="*/ 1091608 h 1898329"/>
                <a:gd name="connsiteX46" fmla="*/ 1364267 w 1880088"/>
                <a:gd name="connsiteY46" fmla="*/ 1152350 h 1898329"/>
                <a:gd name="connsiteX47" fmla="*/ 1425009 w 1880088"/>
                <a:gd name="connsiteY47" fmla="*/ 1152350 h 1898329"/>
                <a:gd name="connsiteX48" fmla="*/ 1425009 w 1880088"/>
                <a:gd name="connsiteY48" fmla="*/ 1091608 h 1898329"/>
                <a:gd name="connsiteX49" fmla="*/ 1485751 w 1880088"/>
                <a:gd name="connsiteY49" fmla="*/ 1091608 h 1898329"/>
                <a:gd name="connsiteX50" fmla="*/ 1485751 w 1880088"/>
                <a:gd name="connsiteY50" fmla="*/ 1667782 h 1898329"/>
                <a:gd name="connsiteX51" fmla="*/ 1576767 w 1880088"/>
                <a:gd name="connsiteY51" fmla="*/ 970318 h 1898329"/>
                <a:gd name="connsiteX52" fmla="*/ 1607041 w 1880088"/>
                <a:gd name="connsiteY52" fmla="*/ 1000592 h 1898329"/>
                <a:gd name="connsiteX53" fmla="*/ 1576767 w 1880088"/>
                <a:gd name="connsiteY53" fmla="*/ 1030866 h 1898329"/>
                <a:gd name="connsiteX54" fmla="*/ 1212898 w 1880088"/>
                <a:gd name="connsiteY54" fmla="*/ 1030866 h 1898329"/>
                <a:gd name="connsiteX55" fmla="*/ 1182624 w 1880088"/>
                <a:gd name="connsiteY55" fmla="*/ 1000592 h 1898329"/>
                <a:gd name="connsiteX56" fmla="*/ 1212898 w 1880088"/>
                <a:gd name="connsiteY56" fmla="*/ 970318 h 1898329"/>
                <a:gd name="connsiteX57" fmla="*/ 1576767 w 1880088"/>
                <a:gd name="connsiteY57" fmla="*/ 970318 h 1898329"/>
                <a:gd name="connsiteX58" fmla="*/ 1394929 w 1880088"/>
                <a:gd name="connsiteY58" fmla="*/ 909770 h 1898329"/>
                <a:gd name="connsiteX59" fmla="*/ 970318 w 1880088"/>
                <a:gd name="connsiteY59" fmla="*/ 485159 h 1898329"/>
                <a:gd name="connsiteX60" fmla="*/ 1394929 w 1880088"/>
                <a:gd name="connsiteY60" fmla="*/ 60742 h 1898329"/>
                <a:gd name="connsiteX61" fmla="*/ 1819346 w 1880088"/>
                <a:gd name="connsiteY61" fmla="*/ 485159 h 1898329"/>
                <a:gd name="connsiteX62" fmla="*/ 1394929 w 1880088"/>
                <a:gd name="connsiteY62" fmla="*/ 909770 h 18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80088" h="1898329">
                  <a:moveTo>
                    <a:pt x="1880088" y="485159"/>
                  </a:moveTo>
                  <a:cubicBezTo>
                    <a:pt x="1880088" y="217739"/>
                    <a:pt x="1662349" y="0"/>
                    <a:pt x="1394929" y="0"/>
                  </a:cubicBezTo>
                  <a:cubicBezTo>
                    <a:pt x="1318662" y="0"/>
                    <a:pt x="1246859" y="18048"/>
                    <a:pt x="1182624" y="49486"/>
                  </a:cubicBezTo>
                  <a:lnTo>
                    <a:pt x="1182624" y="0"/>
                  </a:lnTo>
                  <a:lnTo>
                    <a:pt x="0" y="0"/>
                  </a:lnTo>
                  <a:lnTo>
                    <a:pt x="0" y="1880088"/>
                  </a:lnTo>
                  <a:lnTo>
                    <a:pt x="861642" y="1880088"/>
                  </a:lnTo>
                  <a:lnTo>
                    <a:pt x="1182624" y="1559107"/>
                  </a:lnTo>
                  <a:lnTo>
                    <a:pt x="1182624" y="1085980"/>
                  </a:lnTo>
                  <a:cubicBezTo>
                    <a:pt x="1192133" y="1089279"/>
                    <a:pt x="1202224" y="1091608"/>
                    <a:pt x="1212898" y="1091608"/>
                  </a:cubicBezTo>
                  <a:lnTo>
                    <a:pt x="1243171" y="1091608"/>
                  </a:lnTo>
                  <a:lnTo>
                    <a:pt x="1243171" y="1708730"/>
                  </a:lnTo>
                  <a:lnTo>
                    <a:pt x="1394735" y="1898330"/>
                  </a:lnTo>
                  <a:lnTo>
                    <a:pt x="1546299" y="1708730"/>
                  </a:lnTo>
                  <a:lnTo>
                    <a:pt x="1546299" y="1091608"/>
                  </a:lnTo>
                  <a:lnTo>
                    <a:pt x="1576573" y="1091608"/>
                  </a:lnTo>
                  <a:cubicBezTo>
                    <a:pt x="1626641" y="1091608"/>
                    <a:pt x="1667589" y="1050854"/>
                    <a:pt x="1667589" y="1000592"/>
                  </a:cubicBezTo>
                  <a:cubicBezTo>
                    <a:pt x="1667589" y="963526"/>
                    <a:pt x="1645271" y="931699"/>
                    <a:pt x="1613445" y="917533"/>
                  </a:cubicBezTo>
                  <a:cubicBezTo>
                    <a:pt x="1771413" y="837384"/>
                    <a:pt x="1880088" y="673983"/>
                    <a:pt x="1880088" y="485159"/>
                  </a:cubicBezTo>
                  <a:close/>
                  <a:moveTo>
                    <a:pt x="60742" y="60742"/>
                  </a:moveTo>
                  <a:lnTo>
                    <a:pt x="1122076" y="60742"/>
                  </a:lnTo>
                  <a:lnTo>
                    <a:pt x="1122076" y="84418"/>
                  </a:lnTo>
                  <a:cubicBezTo>
                    <a:pt x="993994" y="171746"/>
                    <a:pt x="909770" y="318846"/>
                    <a:pt x="909770" y="485159"/>
                  </a:cubicBezTo>
                  <a:cubicBezTo>
                    <a:pt x="909770" y="673983"/>
                    <a:pt x="1018446" y="837384"/>
                    <a:pt x="1176220" y="917533"/>
                  </a:cubicBezTo>
                  <a:cubicBezTo>
                    <a:pt x="1144393" y="931699"/>
                    <a:pt x="1122076" y="963526"/>
                    <a:pt x="1122076" y="1000592"/>
                  </a:cubicBezTo>
                  <a:lnTo>
                    <a:pt x="1122076" y="1516025"/>
                  </a:lnTo>
                  <a:lnTo>
                    <a:pt x="818754" y="1516025"/>
                  </a:lnTo>
                  <a:lnTo>
                    <a:pt x="818754" y="1819346"/>
                  </a:lnTo>
                  <a:lnTo>
                    <a:pt x="60742" y="1819346"/>
                  </a:lnTo>
                  <a:lnTo>
                    <a:pt x="60742" y="60742"/>
                  </a:lnTo>
                  <a:close/>
                  <a:moveTo>
                    <a:pt x="1078994" y="1576767"/>
                  </a:moveTo>
                  <a:lnTo>
                    <a:pt x="879302" y="1776458"/>
                  </a:lnTo>
                  <a:lnTo>
                    <a:pt x="879302" y="1576767"/>
                  </a:lnTo>
                  <a:lnTo>
                    <a:pt x="1078994" y="1576767"/>
                  </a:lnTo>
                  <a:close/>
                  <a:moveTo>
                    <a:pt x="1336710" y="1728330"/>
                  </a:moveTo>
                  <a:lnTo>
                    <a:pt x="1453148" y="1728330"/>
                  </a:lnTo>
                  <a:lnTo>
                    <a:pt x="1394929" y="1801104"/>
                  </a:lnTo>
                  <a:lnTo>
                    <a:pt x="1336710" y="1728330"/>
                  </a:lnTo>
                  <a:close/>
                  <a:moveTo>
                    <a:pt x="1485751" y="1667782"/>
                  </a:moveTo>
                  <a:lnTo>
                    <a:pt x="1425009" y="1667782"/>
                  </a:lnTo>
                  <a:lnTo>
                    <a:pt x="1425009" y="1212897"/>
                  </a:lnTo>
                  <a:lnTo>
                    <a:pt x="1364267" y="1212897"/>
                  </a:lnTo>
                  <a:lnTo>
                    <a:pt x="1364267" y="1667782"/>
                  </a:lnTo>
                  <a:lnTo>
                    <a:pt x="1303525" y="1667782"/>
                  </a:lnTo>
                  <a:lnTo>
                    <a:pt x="1303525" y="1091608"/>
                  </a:lnTo>
                  <a:lnTo>
                    <a:pt x="1364267" y="1091608"/>
                  </a:lnTo>
                  <a:lnTo>
                    <a:pt x="1364267" y="1152350"/>
                  </a:lnTo>
                  <a:lnTo>
                    <a:pt x="1425009" y="1152350"/>
                  </a:lnTo>
                  <a:lnTo>
                    <a:pt x="1425009" y="1091608"/>
                  </a:lnTo>
                  <a:lnTo>
                    <a:pt x="1485751" y="1091608"/>
                  </a:lnTo>
                  <a:lnTo>
                    <a:pt x="1485751" y="1667782"/>
                  </a:lnTo>
                  <a:close/>
                  <a:moveTo>
                    <a:pt x="1576767" y="970318"/>
                  </a:moveTo>
                  <a:cubicBezTo>
                    <a:pt x="1593456" y="970318"/>
                    <a:pt x="1607041" y="983902"/>
                    <a:pt x="1607041" y="1000592"/>
                  </a:cubicBezTo>
                  <a:cubicBezTo>
                    <a:pt x="1607041" y="1017281"/>
                    <a:pt x="1593456" y="1030866"/>
                    <a:pt x="1576767" y="1030866"/>
                  </a:cubicBezTo>
                  <a:lnTo>
                    <a:pt x="1212898" y="1030866"/>
                  </a:lnTo>
                  <a:cubicBezTo>
                    <a:pt x="1196208" y="1030866"/>
                    <a:pt x="1182624" y="1017281"/>
                    <a:pt x="1182624" y="1000592"/>
                  </a:cubicBezTo>
                  <a:cubicBezTo>
                    <a:pt x="1182624" y="983902"/>
                    <a:pt x="1196208" y="970318"/>
                    <a:pt x="1212898" y="970318"/>
                  </a:cubicBezTo>
                  <a:lnTo>
                    <a:pt x="1576767" y="970318"/>
                  </a:lnTo>
                  <a:close/>
                  <a:moveTo>
                    <a:pt x="1394929" y="909770"/>
                  </a:moveTo>
                  <a:cubicBezTo>
                    <a:pt x="1160695" y="909770"/>
                    <a:pt x="970318" y="719200"/>
                    <a:pt x="970318" y="485159"/>
                  </a:cubicBezTo>
                  <a:cubicBezTo>
                    <a:pt x="970318" y="251118"/>
                    <a:pt x="1160695" y="60742"/>
                    <a:pt x="1394929" y="60742"/>
                  </a:cubicBezTo>
                  <a:cubicBezTo>
                    <a:pt x="1629164" y="60742"/>
                    <a:pt x="1819346" y="251118"/>
                    <a:pt x="1819346" y="485159"/>
                  </a:cubicBezTo>
                  <a:cubicBezTo>
                    <a:pt x="1819346" y="719200"/>
                    <a:pt x="1628970" y="909770"/>
                    <a:pt x="1394929" y="90977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xmlns="" id="{E595976F-B982-4A1B-A286-0D18C45931AC}"/>
                </a:ext>
              </a:extLst>
            </p:cNvPr>
            <p:cNvSpPr/>
            <p:nvPr/>
          </p:nvSpPr>
          <p:spPr>
            <a:xfrm>
              <a:off x="988196" y="4477391"/>
              <a:ext cx="727544" cy="727738"/>
            </a:xfrm>
            <a:custGeom>
              <a:avLst/>
              <a:gdLst>
                <a:gd name="connsiteX0" fmla="*/ 363869 w 727544"/>
                <a:gd name="connsiteY0" fmla="*/ 0 h 727738"/>
                <a:gd name="connsiteX1" fmla="*/ 0 w 727544"/>
                <a:gd name="connsiteY1" fmla="*/ 363869 h 727738"/>
                <a:gd name="connsiteX2" fmla="*/ 363869 w 727544"/>
                <a:gd name="connsiteY2" fmla="*/ 727738 h 727738"/>
                <a:gd name="connsiteX3" fmla="*/ 613629 w 727544"/>
                <a:gd name="connsiteY3" fmla="*/ 628572 h 727738"/>
                <a:gd name="connsiteX4" fmla="*/ 571905 w 727544"/>
                <a:gd name="connsiteY4" fmla="*/ 584519 h 727738"/>
                <a:gd name="connsiteX5" fmla="*/ 363869 w 727544"/>
                <a:gd name="connsiteY5" fmla="*/ 667191 h 727738"/>
                <a:gd name="connsiteX6" fmla="*/ 60548 w 727544"/>
                <a:gd name="connsiteY6" fmla="*/ 363869 h 727738"/>
                <a:gd name="connsiteX7" fmla="*/ 363869 w 727544"/>
                <a:gd name="connsiteY7" fmla="*/ 60742 h 727738"/>
                <a:gd name="connsiteX8" fmla="*/ 666997 w 727544"/>
                <a:gd name="connsiteY8" fmla="*/ 363869 h 727738"/>
                <a:gd name="connsiteX9" fmla="*/ 611883 w 727544"/>
                <a:gd name="connsiteY9" fmla="*/ 538138 h 727738"/>
                <a:gd name="connsiteX10" fmla="*/ 661369 w 727544"/>
                <a:gd name="connsiteY10" fmla="*/ 573070 h 727738"/>
                <a:gd name="connsiteX11" fmla="*/ 727545 w 727544"/>
                <a:gd name="connsiteY11" fmla="*/ 363869 h 727738"/>
                <a:gd name="connsiteX12" fmla="*/ 363869 w 727544"/>
                <a:gd name="connsiteY12" fmla="*/ 0 h 7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544" h="727738">
                  <a:moveTo>
                    <a:pt x="363869" y="0"/>
                  </a:moveTo>
                  <a:cubicBezTo>
                    <a:pt x="163207" y="0"/>
                    <a:pt x="0" y="163207"/>
                    <a:pt x="0" y="363869"/>
                  </a:cubicBezTo>
                  <a:cubicBezTo>
                    <a:pt x="0" y="564531"/>
                    <a:pt x="163207" y="727738"/>
                    <a:pt x="363869" y="727738"/>
                  </a:cubicBezTo>
                  <a:cubicBezTo>
                    <a:pt x="457214" y="727738"/>
                    <a:pt x="545901" y="692419"/>
                    <a:pt x="613629" y="628572"/>
                  </a:cubicBezTo>
                  <a:lnTo>
                    <a:pt x="571905" y="584519"/>
                  </a:lnTo>
                  <a:cubicBezTo>
                    <a:pt x="515433" y="637887"/>
                    <a:pt x="441495" y="667191"/>
                    <a:pt x="363869" y="667191"/>
                  </a:cubicBezTo>
                  <a:cubicBezTo>
                    <a:pt x="196586" y="667191"/>
                    <a:pt x="60548" y="531152"/>
                    <a:pt x="60548" y="363869"/>
                  </a:cubicBezTo>
                  <a:cubicBezTo>
                    <a:pt x="60548" y="196586"/>
                    <a:pt x="196586" y="60742"/>
                    <a:pt x="363869" y="60742"/>
                  </a:cubicBezTo>
                  <a:cubicBezTo>
                    <a:pt x="531152" y="60742"/>
                    <a:pt x="666997" y="196586"/>
                    <a:pt x="666997" y="363869"/>
                  </a:cubicBezTo>
                  <a:cubicBezTo>
                    <a:pt x="666997" y="426746"/>
                    <a:pt x="647978" y="487100"/>
                    <a:pt x="611883" y="538138"/>
                  </a:cubicBezTo>
                  <a:lnTo>
                    <a:pt x="661369" y="573070"/>
                  </a:lnTo>
                  <a:cubicBezTo>
                    <a:pt x="704645" y="511552"/>
                    <a:pt x="727545" y="439166"/>
                    <a:pt x="727545" y="363869"/>
                  </a:cubicBezTo>
                  <a:cubicBezTo>
                    <a:pt x="727738" y="163207"/>
                    <a:pt x="564337" y="0"/>
                    <a:pt x="363869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xmlns="" id="{027E9F75-6628-4BAA-A6D0-7EAB88C0764F}"/>
                </a:ext>
              </a:extLst>
            </p:cNvPr>
            <p:cNvSpPr/>
            <p:nvPr/>
          </p:nvSpPr>
          <p:spPr>
            <a:xfrm>
              <a:off x="1352066" y="4598681"/>
              <a:ext cx="242773" cy="242773"/>
            </a:xfrm>
            <a:custGeom>
              <a:avLst/>
              <a:gdLst>
                <a:gd name="connsiteX0" fmla="*/ 0 w 242773"/>
                <a:gd name="connsiteY0" fmla="*/ 0 h 242773"/>
                <a:gd name="connsiteX1" fmla="*/ 0 w 242773"/>
                <a:gd name="connsiteY1" fmla="*/ 60742 h 242773"/>
                <a:gd name="connsiteX2" fmla="*/ 182032 w 242773"/>
                <a:gd name="connsiteY2" fmla="*/ 242774 h 242773"/>
                <a:gd name="connsiteX3" fmla="*/ 242774 w 242773"/>
                <a:gd name="connsiteY3" fmla="*/ 242774 h 242773"/>
                <a:gd name="connsiteX4" fmla="*/ 0 w 242773"/>
                <a:gd name="connsiteY4" fmla="*/ 0 h 24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73" h="242773">
                  <a:moveTo>
                    <a:pt x="0" y="0"/>
                  </a:moveTo>
                  <a:lnTo>
                    <a:pt x="0" y="60742"/>
                  </a:lnTo>
                  <a:cubicBezTo>
                    <a:pt x="100331" y="60742"/>
                    <a:pt x="182032" y="142249"/>
                    <a:pt x="182032" y="242774"/>
                  </a:cubicBezTo>
                  <a:lnTo>
                    <a:pt x="242774" y="242774"/>
                  </a:lnTo>
                  <a:cubicBezTo>
                    <a:pt x="242580" y="108870"/>
                    <a:pt x="133710" y="0"/>
                    <a:pt x="0" y="0"/>
                  </a:cubicBez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xmlns="" id="{D6527FD9-957C-4475-AEA7-8BDD61C1FD4C}"/>
                </a:ext>
              </a:extLst>
            </p:cNvPr>
            <p:cNvSpPr/>
            <p:nvPr/>
          </p:nvSpPr>
          <p:spPr>
            <a:xfrm>
              <a:off x="78426" y="4477391"/>
              <a:ext cx="363869" cy="363869"/>
            </a:xfrm>
            <a:custGeom>
              <a:avLst/>
              <a:gdLst>
                <a:gd name="connsiteX0" fmla="*/ 363869 w 363869"/>
                <a:gd name="connsiteY0" fmla="*/ 0 h 363869"/>
                <a:gd name="connsiteX1" fmla="*/ 0 w 363869"/>
                <a:gd name="connsiteY1" fmla="*/ 0 h 363869"/>
                <a:gd name="connsiteX2" fmla="*/ 0 w 363869"/>
                <a:gd name="connsiteY2" fmla="*/ 363869 h 363869"/>
                <a:gd name="connsiteX3" fmla="*/ 363869 w 363869"/>
                <a:gd name="connsiteY3" fmla="*/ 363869 h 363869"/>
                <a:gd name="connsiteX4" fmla="*/ 363869 w 363869"/>
                <a:gd name="connsiteY4" fmla="*/ 0 h 363869"/>
                <a:gd name="connsiteX5" fmla="*/ 303321 w 363869"/>
                <a:gd name="connsiteY5" fmla="*/ 303321 h 363869"/>
                <a:gd name="connsiteX6" fmla="*/ 60742 w 363869"/>
                <a:gd name="connsiteY6" fmla="*/ 303321 h 363869"/>
                <a:gd name="connsiteX7" fmla="*/ 60742 w 363869"/>
                <a:gd name="connsiteY7" fmla="*/ 60742 h 363869"/>
                <a:gd name="connsiteX8" fmla="*/ 303321 w 363869"/>
                <a:gd name="connsiteY8" fmla="*/ 60742 h 363869"/>
                <a:gd name="connsiteX9" fmla="*/ 303321 w 363869"/>
                <a:gd name="connsiteY9" fmla="*/ 303321 h 36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69" h="363869">
                  <a:moveTo>
                    <a:pt x="363869" y="0"/>
                  </a:moveTo>
                  <a:lnTo>
                    <a:pt x="0" y="0"/>
                  </a:lnTo>
                  <a:lnTo>
                    <a:pt x="0" y="363869"/>
                  </a:lnTo>
                  <a:lnTo>
                    <a:pt x="363869" y="363869"/>
                  </a:lnTo>
                  <a:lnTo>
                    <a:pt x="363869" y="0"/>
                  </a:lnTo>
                  <a:close/>
                  <a:moveTo>
                    <a:pt x="303321" y="303321"/>
                  </a:moveTo>
                  <a:lnTo>
                    <a:pt x="60742" y="303321"/>
                  </a:lnTo>
                  <a:lnTo>
                    <a:pt x="60742" y="60742"/>
                  </a:lnTo>
                  <a:lnTo>
                    <a:pt x="303321" y="60742"/>
                  </a:lnTo>
                  <a:lnTo>
                    <a:pt x="303321" y="303321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xmlns="" id="{CB38FBC7-1D2A-4A25-90C0-8550D33D5EE1}"/>
                </a:ext>
              </a:extLst>
            </p:cNvPr>
            <p:cNvSpPr/>
            <p:nvPr/>
          </p:nvSpPr>
          <p:spPr>
            <a:xfrm>
              <a:off x="503037" y="447739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xmlns="" id="{99B24CAA-B67D-49DE-948A-8DE3B305F7F2}"/>
                </a:ext>
              </a:extLst>
            </p:cNvPr>
            <p:cNvSpPr/>
            <p:nvPr/>
          </p:nvSpPr>
          <p:spPr>
            <a:xfrm>
              <a:off x="503037" y="459868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xmlns="" id="{EBC263D5-9B02-49B2-A802-6FBCA7619C6C}"/>
                </a:ext>
              </a:extLst>
            </p:cNvPr>
            <p:cNvSpPr/>
            <p:nvPr/>
          </p:nvSpPr>
          <p:spPr>
            <a:xfrm>
              <a:off x="503037" y="4719971"/>
              <a:ext cx="242579" cy="60741"/>
            </a:xfrm>
            <a:custGeom>
              <a:avLst/>
              <a:gdLst>
                <a:gd name="connsiteX0" fmla="*/ 0 w 242579"/>
                <a:gd name="connsiteY0" fmla="*/ 0 h 60741"/>
                <a:gd name="connsiteX1" fmla="*/ 242579 w 242579"/>
                <a:gd name="connsiteY1" fmla="*/ 0 h 60741"/>
                <a:gd name="connsiteX2" fmla="*/ 242579 w 242579"/>
                <a:gd name="connsiteY2" fmla="*/ 60742 h 60741"/>
                <a:gd name="connsiteX3" fmla="*/ 0 w 242579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9" h="60741">
                  <a:moveTo>
                    <a:pt x="0" y="0"/>
                  </a:moveTo>
                  <a:lnTo>
                    <a:pt x="242579" y="0"/>
                  </a:lnTo>
                  <a:lnTo>
                    <a:pt x="24257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AD4B8BBF-99C4-43BC-87B7-CE7EC8423E03}"/>
                </a:ext>
              </a:extLst>
            </p:cNvPr>
            <p:cNvSpPr/>
            <p:nvPr/>
          </p:nvSpPr>
          <p:spPr>
            <a:xfrm>
              <a:off x="78426" y="4902002"/>
              <a:ext cx="303321" cy="60741"/>
            </a:xfrm>
            <a:custGeom>
              <a:avLst/>
              <a:gdLst>
                <a:gd name="connsiteX0" fmla="*/ 0 w 303321"/>
                <a:gd name="connsiteY0" fmla="*/ 0 h 60741"/>
                <a:gd name="connsiteX1" fmla="*/ 303321 w 303321"/>
                <a:gd name="connsiteY1" fmla="*/ 0 h 60741"/>
                <a:gd name="connsiteX2" fmla="*/ 303321 w 303321"/>
                <a:gd name="connsiteY2" fmla="*/ 60742 h 60741"/>
                <a:gd name="connsiteX3" fmla="*/ 0 w 30332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321" h="60741">
                  <a:moveTo>
                    <a:pt x="0" y="0"/>
                  </a:moveTo>
                  <a:lnTo>
                    <a:pt x="303321" y="0"/>
                  </a:lnTo>
                  <a:lnTo>
                    <a:pt x="303321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E459F62F-3C44-48D8-AB34-8FF6E7AC9102}"/>
                </a:ext>
              </a:extLst>
            </p:cNvPr>
            <p:cNvSpPr/>
            <p:nvPr/>
          </p:nvSpPr>
          <p:spPr>
            <a:xfrm>
              <a:off x="78426" y="5023292"/>
              <a:ext cx="576174" cy="60741"/>
            </a:xfrm>
            <a:custGeom>
              <a:avLst/>
              <a:gdLst>
                <a:gd name="connsiteX0" fmla="*/ 0 w 576174"/>
                <a:gd name="connsiteY0" fmla="*/ 0 h 60741"/>
                <a:gd name="connsiteX1" fmla="*/ 576175 w 576174"/>
                <a:gd name="connsiteY1" fmla="*/ 0 h 60741"/>
                <a:gd name="connsiteX2" fmla="*/ 576175 w 576174"/>
                <a:gd name="connsiteY2" fmla="*/ 60742 h 60741"/>
                <a:gd name="connsiteX3" fmla="*/ 0 w 576174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174" h="60741">
                  <a:moveTo>
                    <a:pt x="0" y="0"/>
                  </a:moveTo>
                  <a:lnTo>
                    <a:pt x="576175" y="0"/>
                  </a:lnTo>
                  <a:lnTo>
                    <a:pt x="576175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9B257D91-0D8A-4AF5-8FBA-FEBAEE129965}"/>
                </a:ext>
              </a:extLst>
            </p:cNvPr>
            <p:cNvSpPr/>
            <p:nvPr/>
          </p:nvSpPr>
          <p:spPr>
            <a:xfrm>
              <a:off x="78426" y="514458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D597AE68-139E-46DF-87F5-9ED56526150C}"/>
                </a:ext>
              </a:extLst>
            </p:cNvPr>
            <p:cNvSpPr/>
            <p:nvPr/>
          </p:nvSpPr>
          <p:spPr>
            <a:xfrm>
              <a:off x="78426" y="5265872"/>
              <a:ext cx="849028" cy="60741"/>
            </a:xfrm>
            <a:custGeom>
              <a:avLst/>
              <a:gdLst>
                <a:gd name="connsiteX0" fmla="*/ 0 w 849028"/>
                <a:gd name="connsiteY0" fmla="*/ 0 h 60741"/>
                <a:gd name="connsiteX1" fmla="*/ 849028 w 849028"/>
                <a:gd name="connsiteY1" fmla="*/ 0 h 60741"/>
                <a:gd name="connsiteX2" fmla="*/ 849028 w 849028"/>
                <a:gd name="connsiteY2" fmla="*/ 60742 h 60741"/>
                <a:gd name="connsiteX3" fmla="*/ 0 w 84902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028" h="60741">
                  <a:moveTo>
                    <a:pt x="0" y="0"/>
                  </a:moveTo>
                  <a:lnTo>
                    <a:pt x="849028" y="0"/>
                  </a:lnTo>
                  <a:lnTo>
                    <a:pt x="849028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xmlns="" id="{4173904A-819E-4715-B848-2F84B289D9CB}"/>
                </a:ext>
              </a:extLst>
            </p:cNvPr>
            <p:cNvSpPr/>
            <p:nvPr/>
          </p:nvSpPr>
          <p:spPr>
            <a:xfrm>
              <a:off x="321006" y="5387161"/>
              <a:ext cx="606448" cy="60741"/>
            </a:xfrm>
            <a:custGeom>
              <a:avLst/>
              <a:gdLst>
                <a:gd name="connsiteX0" fmla="*/ 0 w 606448"/>
                <a:gd name="connsiteY0" fmla="*/ 0 h 60741"/>
                <a:gd name="connsiteX1" fmla="*/ 606449 w 606448"/>
                <a:gd name="connsiteY1" fmla="*/ 0 h 60741"/>
                <a:gd name="connsiteX2" fmla="*/ 606449 w 606448"/>
                <a:gd name="connsiteY2" fmla="*/ 60742 h 60741"/>
                <a:gd name="connsiteX3" fmla="*/ 0 w 606448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48" h="60741">
                  <a:moveTo>
                    <a:pt x="0" y="0"/>
                  </a:moveTo>
                  <a:lnTo>
                    <a:pt x="606449" y="0"/>
                  </a:lnTo>
                  <a:lnTo>
                    <a:pt x="606449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763D10A4-A371-4A47-B1EE-720F8E319875}"/>
                </a:ext>
              </a:extLst>
            </p:cNvPr>
            <p:cNvSpPr/>
            <p:nvPr/>
          </p:nvSpPr>
          <p:spPr>
            <a:xfrm>
              <a:off x="442296" y="4902002"/>
              <a:ext cx="212305" cy="60741"/>
            </a:xfrm>
            <a:custGeom>
              <a:avLst/>
              <a:gdLst>
                <a:gd name="connsiteX0" fmla="*/ 0 w 212305"/>
                <a:gd name="connsiteY0" fmla="*/ 0 h 60741"/>
                <a:gd name="connsiteX1" fmla="*/ 212306 w 212305"/>
                <a:gd name="connsiteY1" fmla="*/ 0 h 60741"/>
                <a:gd name="connsiteX2" fmla="*/ 212306 w 212305"/>
                <a:gd name="connsiteY2" fmla="*/ 60742 h 60741"/>
                <a:gd name="connsiteX3" fmla="*/ 0 w 212305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05" h="60741">
                  <a:moveTo>
                    <a:pt x="0" y="0"/>
                  </a:moveTo>
                  <a:lnTo>
                    <a:pt x="212306" y="0"/>
                  </a:lnTo>
                  <a:lnTo>
                    <a:pt x="212306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xmlns="" id="{6393471B-3E51-402B-9C78-8EE622C8F1BF}"/>
                </a:ext>
              </a:extLst>
            </p:cNvPr>
            <p:cNvSpPr/>
            <p:nvPr/>
          </p:nvSpPr>
          <p:spPr>
            <a:xfrm>
              <a:off x="7842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xmlns="" id="{20050373-0831-4A13-BDC7-8BFF2FE4E361}"/>
                </a:ext>
              </a:extLst>
            </p:cNvPr>
            <p:cNvSpPr/>
            <p:nvPr/>
          </p:nvSpPr>
          <p:spPr>
            <a:xfrm>
              <a:off x="199716" y="5387161"/>
              <a:ext cx="60741" cy="60741"/>
            </a:xfrm>
            <a:custGeom>
              <a:avLst/>
              <a:gdLst>
                <a:gd name="connsiteX0" fmla="*/ 0 w 60741"/>
                <a:gd name="connsiteY0" fmla="*/ 0 h 60741"/>
                <a:gd name="connsiteX1" fmla="*/ 60742 w 60741"/>
                <a:gd name="connsiteY1" fmla="*/ 0 h 60741"/>
                <a:gd name="connsiteX2" fmla="*/ 60742 w 60741"/>
                <a:gd name="connsiteY2" fmla="*/ 60742 h 60741"/>
                <a:gd name="connsiteX3" fmla="*/ 0 w 60741"/>
                <a:gd name="connsiteY3" fmla="*/ 60742 h 6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41" h="60741">
                  <a:moveTo>
                    <a:pt x="0" y="0"/>
                  </a:moveTo>
                  <a:lnTo>
                    <a:pt x="60742" y="0"/>
                  </a:lnTo>
                  <a:lnTo>
                    <a:pt x="60742" y="60742"/>
                  </a:lnTo>
                  <a:lnTo>
                    <a:pt x="0" y="60742"/>
                  </a:lnTo>
                  <a:close/>
                </a:path>
              </a:pathLst>
            </a:custGeom>
            <a:grpFill/>
            <a:ln w="19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슬라이드 번호 개체 틀 34">
            <a:extLst>
              <a:ext uri="{FF2B5EF4-FFF2-40B4-BE49-F238E27FC236}">
                <a16:creationId xmlns:a16="http://schemas.microsoft.com/office/drawing/2014/main" xmlns="" id="{F4317C48-E4B4-477D-8C8F-07BD7BAE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78878CF1-4B41-4268-8125-AE82472BFDD7}"/>
              </a:ext>
            </a:extLst>
          </p:cNvPr>
          <p:cNvSpPr/>
          <p:nvPr/>
        </p:nvSpPr>
        <p:spPr>
          <a:xfrm>
            <a:off x="3502911" y="1539978"/>
            <a:ext cx="4426437" cy="115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714CD4CD-BE52-401A-8112-7CA480D30AA3}"/>
              </a:ext>
            </a:extLst>
          </p:cNvPr>
          <p:cNvSpPr/>
          <p:nvPr/>
        </p:nvSpPr>
        <p:spPr>
          <a:xfrm>
            <a:off x="2298700" y="1855581"/>
            <a:ext cx="5698888" cy="113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78878CF1-4B41-4268-8125-AE82472BFDD7}"/>
              </a:ext>
            </a:extLst>
          </p:cNvPr>
          <p:cNvSpPr/>
          <p:nvPr/>
        </p:nvSpPr>
        <p:spPr>
          <a:xfrm>
            <a:off x="2288240" y="2167786"/>
            <a:ext cx="41275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4692762E-8C45-40F2-B799-A0E3D6525B83}"/>
              </a:ext>
            </a:extLst>
          </p:cNvPr>
          <p:cNvSpPr/>
          <p:nvPr/>
        </p:nvSpPr>
        <p:spPr>
          <a:xfrm>
            <a:off x="2186020" y="1312097"/>
            <a:ext cx="6319804" cy="437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직무관련성은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직무내용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직무와 금품등 제공자의 관계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쌍방 간에 특수한 사적인 친분관계가 존재하는지 여부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 수수한 경위와 시기</a:t>
            </a:r>
            <a:r>
              <a:rPr kumimoji="1" lang="en-US" altLang="ko-KR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공정한 직무수행을 저해할 수 있는지 여부 등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제반사정을 고려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 판단함이 상당하다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판례는 뇌물죄의 경우 ‘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’에는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법령에 정하여진 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spc="-70" dirty="0" err="1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뿐만아니라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그와 관련 있는 직무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관례상이나 사실상 소관하는 직무행위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결정권자를 보좌하거나 영향을 줄 수 있는 직무행위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과거에 담당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하였거나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장래에 담당할 직무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외에 사무분장에 따라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현실적으로 담당하지 않아도 법령상 일반적인 직무권한에 속하는 직무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공무원이 그 직위에 따라 공무로 담당할 일체의 직무를 포함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한다고 하는 바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pPr indent="87313" fontAlgn="base">
              <a:lnSpc>
                <a:spcPct val="125000"/>
              </a:lnSpc>
              <a:spcAft>
                <a:spcPts val="600"/>
              </a:spcAft>
            </a:pP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청탁금지법의 제정취지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규정의 체계 등에 비추어 청탁금지법에서의 직무관련성의 개념이 </a:t>
            </a:r>
            <a:r>
              <a:rPr kumimoji="1" lang="ko-KR" altLang="en-US" sz="1650" b="1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뇌물죄의 그것과 완전히 일치한다고 하기는 어려우나     위 설시 법리는 청탁금지법의 직무관련성을 해석하는데 있어 중요한 기준</a:t>
            </a:r>
            <a:r>
              <a:rPr kumimoji="1" lang="ko-KR" altLang="en-US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된다고 할 것이다</a:t>
            </a:r>
            <a:r>
              <a:rPr kumimoji="1" lang="en-US" altLang="ko-KR" sz="165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1" lang="en-US" altLang="ko-KR" sz="1650" spc="-7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dirty="0" smtClean="0"/>
              <a:t>·</a:t>
            </a:r>
            <a:endParaRPr 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dirty="0" smtClean="0"/>
              <a:t>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8">
            <a:extLst>
              <a:ext uri="{FF2B5EF4-FFF2-40B4-BE49-F238E27FC236}">
                <a16:creationId xmlns="" xmlns:a16="http://schemas.microsoft.com/office/drawing/2014/main" id="{D0A76491-22C9-42A1-9F73-FAE02B2FB142}"/>
              </a:ext>
            </a:extLst>
          </p:cNvPr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sp>
          <p:nvSpPr>
            <p:cNvPr id="61" name="직사각형 60">
              <a:extLst>
                <a:ext uri="{FF2B5EF4-FFF2-40B4-BE49-F238E27FC236}">
                  <a16:creationId xmlns="" xmlns:a16="http://schemas.microsoft.com/office/drawing/2014/main" id="{281ED2E7-E7D5-49C2-B8C0-78FEFF22515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4" name="직각 삼각형 73">
              <a:extLst>
                <a:ext uri="{FF2B5EF4-FFF2-40B4-BE49-F238E27FC236}">
                  <a16:creationId xmlns="" xmlns:a16="http://schemas.microsoft.com/office/drawing/2014/main" id="{7B6B13F2-2F67-481C-B2B8-6E7085C554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="" xmlns:a16="http://schemas.microsoft.com/office/drawing/2014/main" id="{47BA17AA-85A4-4CD1-8934-8BB5B9679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="" xmlns:a16="http://schemas.microsoft.com/office/drawing/2014/main" id="{87149DCF-9EDE-4BF5-B7FC-40FA57987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840" y="1028701"/>
              <a:ext cx="8571160" cy="8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77">
              <a:extLst>
                <a:ext uri="{FF2B5EF4-FFF2-40B4-BE49-F238E27FC236}">
                  <a16:creationId xmlns="" xmlns:a16="http://schemas.microsoft.com/office/drawing/2014/main" id="{D6D541F5-C8B6-4099-8330-223D73E7DF2C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9" name="직사각형 78">
                <a:extLst>
                  <a:ext uri="{FF2B5EF4-FFF2-40B4-BE49-F238E27FC236}">
                    <a16:creationId xmlns="" xmlns:a16="http://schemas.microsoft.com/office/drawing/2014/main" id="{8216004D-E513-4530-80BD-45CDBE4C60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="" xmlns:a16="http://schemas.microsoft.com/office/drawing/2014/main" id="{1667742B-D8E8-4C8A-98A9-85E1F4FE731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4403E4EE-D787-4C52-BB8A-777C18E7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2D682455-762C-4605-914A-D3F8B3055492}"/>
              </a:ext>
            </a:extLst>
          </p:cNvPr>
          <p:cNvSpPr/>
          <p:nvPr/>
        </p:nvSpPr>
        <p:spPr>
          <a:xfrm>
            <a:off x="2005238" y="5284665"/>
            <a:ext cx="6443437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42</a:t>
            </a:r>
            <a:r>
              <a:rPr lang="ko-KR" altLang="en-US" sz="12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 등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en-US" altLang="ko-KR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2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③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공공기관의 장은 법 제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항에 따라 공직자등에게 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 </a:t>
            </a:r>
            <a:r>
              <a:rPr lang="en-US" altLang="ko-KR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이상 교육을 실시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하여야 하고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200" spc="-7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금지 및 금품등 수수의 금지에 관한 법령을 준수할 것을 약속하는 서약서를 신규채용을 할 때 </a:t>
            </a:r>
            <a:endParaRPr lang="en-US" altLang="ko-KR" sz="1200" spc="-70" dirty="0" smtClean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61938" indent="-261938" fontAlgn="base">
              <a:lnSpc>
                <a:spcPct val="120000"/>
              </a:lnSpc>
              <a:spcAft>
                <a:spcPts val="300"/>
              </a:spcAft>
              <a:tabLst>
                <a:tab pos="361950" algn="l"/>
              </a:tabLst>
            </a:pP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받아야 한다</a:t>
            </a:r>
            <a:r>
              <a:rPr lang="en-US" altLang="ko-KR" sz="1200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grpSp>
        <p:nvGrpSpPr>
          <p:cNvPr id="48" name="그룹 99">
            <a:extLst>
              <a:ext uri="{FF2B5EF4-FFF2-40B4-BE49-F238E27FC236}">
                <a16:creationId xmlns="" xmlns:a16="http://schemas.microsoft.com/office/drawing/2014/main" id="{885DF587-0074-4F88-AF5F-12D8BBC6A701}"/>
              </a:ext>
            </a:extLst>
          </p:cNvPr>
          <p:cNvGrpSpPr/>
          <p:nvPr/>
        </p:nvGrpSpPr>
        <p:grpSpPr>
          <a:xfrm>
            <a:off x="0" y="702171"/>
            <a:ext cx="8775700" cy="4816543"/>
            <a:chOff x="0" y="940296"/>
            <a:chExt cx="8775700" cy="4816543"/>
          </a:xfrm>
        </p:grpSpPr>
        <p:pic>
          <p:nvPicPr>
            <p:cNvPr id="49" name="그림 48">
              <a:extLst>
                <a:ext uri="{FF2B5EF4-FFF2-40B4-BE49-F238E27FC236}">
                  <a16:creationId xmlns="" xmlns:a16="http://schemas.microsoft.com/office/drawing/2014/main" id="{AC5CC03D-9725-437A-8D52-782F5B6A5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50"/>
            <a:stretch/>
          </p:blipFill>
          <p:spPr>
            <a:xfrm>
              <a:off x="0" y="940296"/>
              <a:ext cx="8775700" cy="1679612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="" xmlns:a16="http://schemas.microsoft.com/office/drawing/2014/main" id="{B718EA8C-5748-4774-AAB6-EF04FBD4C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50"/>
            <a:stretch/>
          </p:blipFill>
          <p:spPr>
            <a:xfrm>
              <a:off x="0" y="4077227"/>
              <a:ext cx="8775700" cy="1679612"/>
            </a:xfrm>
            <a:prstGeom prst="rect">
              <a:avLst/>
            </a:prstGeom>
          </p:spPr>
        </p:pic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4AF79309-0A17-4B3A-B3E9-4615A2F09DC7}"/>
                </a:ext>
              </a:extLst>
            </p:cNvPr>
            <p:cNvSpPr/>
            <p:nvPr/>
          </p:nvSpPr>
          <p:spPr>
            <a:xfrm>
              <a:off x="0" y="1267376"/>
              <a:ext cx="2104571" cy="4043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100000">
                  <a:schemeClr val="bg1">
                    <a:lumMod val="95000"/>
                  </a:schemeClr>
                </a:gs>
                <a:gs pos="79662">
                  <a:srgbClr val="F5F5F5">
                    <a:lumMod val="0"/>
                    <a:lumOff val="100000"/>
                  </a:srgbClr>
                </a:gs>
                <a:gs pos="15000">
                  <a:schemeClr val="bg1">
                    <a:shade val="100000"/>
                    <a:satMod val="115000"/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="" xmlns:a16="http://schemas.microsoft.com/office/drawing/2014/main" id="{CD8893C9-0F62-4B10-9A20-5183CC724F88}"/>
                </a:ext>
              </a:extLst>
            </p:cNvPr>
            <p:cNvSpPr/>
            <p:nvPr/>
          </p:nvSpPr>
          <p:spPr>
            <a:xfrm flipH="1">
              <a:off x="2100943" y="1267376"/>
              <a:ext cx="6647770" cy="4043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66000"/>
                    <a:lumOff val="34000"/>
                  </a:schemeClr>
                </a:gs>
                <a:gs pos="100000">
                  <a:schemeClr val="bg1">
                    <a:lumMod val="95000"/>
                  </a:schemeClr>
                </a:gs>
                <a:gs pos="79662">
                  <a:srgbClr val="F5F5F5">
                    <a:lumMod val="0"/>
                    <a:lumOff val="100000"/>
                  </a:srgbClr>
                </a:gs>
                <a:gs pos="6000">
                  <a:schemeClr val="bg1">
                    <a:shade val="100000"/>
                    <a:satMod val="115000"/>
                    <a:lumMod val="9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="" xmlns:a16="http://schemas.microsoft.com/office/drawing/2014/main" id="{7200E24A-8C34-4A5B-A73F-222432D84CD1}"/>
                </a:ext>
              </a:extLst>
            </p:cNvPr>
            <p:cNvSpPr/>
            <p:nvPr/>
          </p:nvSpPr>
          <p:spPr>
            <a:xfrm>
              <a:off x="334679" y="1589706"/>
              <a:ext cx="139012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 및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금품등 수수의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금지에 관한 </a:t>
              </a:r>
              <a:endParaRPr lang="en-US" altLang="ko-KR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8529E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  <a:p>
              <a:r>
                <a:rPr lang="ko-KR" altLang="en-US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법률</a:t>
              </a:r>
              <a:endParaRPr lang="ko-KR" altLang="en-US">
                <a:solidFill>
                  <a:srgbClr val="28529E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86DB971A-887E-4915-A8E5-DDE7AC98552D}"/>
                </a:ext>
              </a:extLst>
            </p:cNvPr>
            <p:cNvSpPr/>
            <p:nvPr/>
          </p:nvSpPr>
          <p:spPr>
            <a:xfrm>
              <a:off x="2553180" y="1534459"/>
              <a:ext cx="5019323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제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20</a:t>
              </a: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조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(</a:t>
              </a:r>
              <a:r>
                <a:rPr lang="ko-KR" altLang="en-US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부정청탁 금지 등을 담당하는 담당관의 지정</a:t>
              </a:r>
              <a:r>
                <a:rPr lang="en-US" altLang="ko-KR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  <a:cs typeface="Arial" panose="020B0604020202020204" pitchFamily="34" charset="0"/>
                </a:rPr>
                <a:t>)</a:t>
              </a:r>
              <a:endParaRPr lang="ko-KR" altLang="en-US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="" xmlns:a16="http://schemas.microsoft.com/office/drawing/2014/main" id="{6800FA67-20B1-4B1B-9A50-FDBE4993A7F2}"/>
                </a:ext>
              </a:extLst>
            </p:cNvPr>
            <p:cNvCxnSpPr>
              <a:cxnSpLocks/>
            </p:cNvCxnSpPr>
            <p:nvPr/>
          </p:nvCxnSpPr>
          <p:spPr>
            <a:xfrm>
              <a:off x="2645811" y="1984860"/>
              <a:ext cx="55202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80955B1-FBC2-4435-A2CB-F6C0E01ABDAF}"/>
                </a:ext>
              </a:extLst>
            </p:cNvPr>
            <p:cNvSpPr txBox="1"/>
            <p:nvPr/>
          </p:nvSpPr>
          <p:spPr>
            <a:xfrm>
              <a:off x="2555633" y="2133006"/>
              <a:ext cx="575393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spcAft>
                  <a:spcPts val="700"/>
                </a:spcAft>
                <a:defRPr/>
              </a:pPr>
              <a:r>
                <a:rPr lang="ko-KR" altLang="en-US" b="1" spc="-8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공공기관의 장은 소속 공직자등 중에서 다음 각 호의 부정청탁 금지 등을 담당하는 담당관을 지정하여야 한다</a:t>
              </a:r>
              <a:r>
                <a:rPr lang="en-US" altLang="ko-KR" b="1" spc="-8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b="1" spc="-80" dirty="0">
                <a:ln>
                  <a:solidFill>
                    <a:prstClr val="black">
                      <a:alpha val="0"/>
                    </a:prst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="" xmlns:a16="http://schemas.microsoft.com/office/drawing/2014/main" id="{AB9F636D-F160-4C30-AC0D-39E8775DA0AA}"/>
                </a:ext>
              </a:extLst>
            </p:cNvPr>
            <p:cNvSpPr/>
            <p:nvPr/>
          </p:nvSpPr>
          <p:spPr>
            <a:xfrm>
              <a:off x="2577079" y="2882625"/>
              <a:ext cx="5885602" cy="1428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 금지 및 금품등의 수수 금지에 관한 내용의 교육ㆍ상담 </a:t>
              </a:r>
              <a:endParaRPr kumimoji="1" lang="en-US" altLang="ko-KR" sz="160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법에 따른 신고ㆍ신청의 접수</a:t>
              </a: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처리 및 내용의 조사 </a:t>
              </a:r>
              <a:endParaRPr kumimoji="1" lang="en-US" altLang="ko-KR" sz="1600" spc="-7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fontAlgn="base">
                <a:lnSpc>
                  <a:spcPct val="12000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kumimoji="1" lang="en-US" altLang="ko-KR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</a:t>
              </a:r>
              <a:r>
                <a:rPr kumimoji="1" lang="ko-KR" altLang="en-US" sz="1600" spc="-7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법에 따른 소속기관장의 위반행위를 발견한 경우 법원 또는 수사기관에 그 사실의 통보</a:t>
              </a:r>
              <a:endParaRPr kumimoji="1" lang="ko-KR" altLang="en-US" sz="1600" b="1" spc="-7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8" name="모서리가 둥근 직사각형 18">
            <a:extLst>
              <a:ext uri="{FF2B5EF4-FFF2-40B4-BE49-F238E27FC236}">
                <a16:creationId xmlns="" xmlns:a16="http://schemas.microsoft.com/office/drawing/2014/main" id="{C1275180-DA92-4CA6-916B-6D2387EFC755}"/>
              </a:ext>
            </a:extLst>
          </p:cNvPr>
          <p:cNvSpPr/>
          <p:nvPr/>
        </p:nvSpPr>
        <p:spPr>
          <a:xfrm>
            <a:off x="406834" y="5339715"/>
            <a:ext cx="1574366" cy="8705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dist="38100" dir="5400000" algn="t" rotWithShape="0">
              <a:schemeClr val="tx2">
                <a:lumMod val="75000"/>
                <a:alpha val="40000"/>
              </a:schemeClr>
            </a:outerShdw>
          </a:effectLst>
        </p:spPr>
        <p:txBody>
          <a:bodyPr wrap="none" anchor="ctr"/>
          <a:lstStyle/>
          <a:p>
            <a:r>
              <a:rPr lang="ko-KR" altLang="en-US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 </a:t>
            </a:r>
            <a:r>
              <a:rPr lang="en-US" altLang="ko-KR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2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시행령</a:t>
            </a:r>
            <a:endParaRPr lang="en-US" altLang="ko-KR" sz="1600" b="1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협조요청 및 안내사항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청탁방지담당관의 직무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641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>
            <a:extLst>
              <a:ext uri="{FF2B5EF4-FFF2-40B4-BE49-F238E27FC236}">
                <a16:creationId xmlns="" xmlns:a16="http://schemas.microsoft.com/office/drawing/2014/main" id="{B0B5206C-01CA-42F9-B515-7F78F4AB2B5C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2" name="직사각형 21">
              <a:extLst>
                <a:ext uri="{FF2B5EF4-FFF2-40B4-BE49-F238E27FC236}">
                  <a16:creationId xmlns="" xmlns:a16="http://schemas.microsoft.com/office/drawing/2014/main" id="{6D60C34F-881A-4A96-8EA1-FB600F577101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1EA5B9D-553A-45F8-99C4-83A1B3E2B5F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6" name="직각 삼각형 25">
              <a:extLst>
                <a:ext uri="{FF2B5EF4-FFF2-40B4-BE49-F238E27FC236}">
                  <a16:creationId xmlns="" xmlns:a16="http://schemas.microsoft.com/office/drawing/2014/main" id="{C62A5643-D3D0-45E5-9E31-305152886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직각 삼각형 26">
              <a:extLst>
                <a:ext uri="{FF2B5EF4-FFF2-40B4-BE49-F238E27FC236}">
                  <a16:creationId xmlns="" xmlns:a16="http://schemas.microsoft.com/office/drawing/2014/main" id="{48CD155C-0A29-4B02-88D1-8EB7CBE95E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="" xmlns:a16="http://schemas.microsoft.com/office/drawing/2014/main" id="{9C63BCEF-D9F5-4FF4-B091-69D114CAAC5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0">
              <a:extLst>
                <a:ext uri="{FF2B5EF4-FFF2-40B4-BE49-F238E27FC236}">
                  <a16:creationId xmlns="" xmlns:a16="http://schemas.microsoft.com/office/drawing/2014/main" id="{708DEE5C-3049-4234-B9C3-0EE1D4E0BD55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="" xmlns:a16="http://schemas.microsoft.com/office/drawing/2014/main" id="{5BFA7216-03A3-4DD0-9BD0-17E3408FD2F5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="" xmlns:a16="http://schemas.microsoft.com/office/drawing/2014/main" id="{349299D6-9E35-423C-9824-2D5C27AD146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3">
            <a:extLst>
              <a:ext uri="{FF2B5EF4-FFF2-40B4-BE49-F238E27FC236}">
                <a16:creationId xmlns="" xmlns:a16="http://schemas.microsoft.com/office/drawing/2014/main" id="{BEDF7627-3C7E-476B-87E5-774B8F9EB857}"/>
              </a:ext>
            </a:extLst>
          </p:cNvPr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8636A0F9-9D16-4E6F-B2C6-D8BA5DAA69D8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="" xmlns:a16="http://schemas.microsoft.com/office/drawing/2014/main" id="{775ED2DC-837B-4A50-9851-093AE271A0B4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="" xmlns:a16="http://schemas.microsoft.com/office/drawing/2014/main" id="{8FFED337-5989-4616-8BBA-AE5A42DE2983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3B4C9C77-58F0-49CC-9EB9-0618691CCB47}"/>
              </a:ext>
            </a:extLst>
          </p:cNvPr>
          <p:cNvSpPr/>
          <p:nvPr/>
        </p:nvSpPr>
        <p:spPr>
          <a:xfrm>
            <a:off x="688555" y="1122565"/>
            <a:ext cx="2708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참고 판례 </a:t>
            </a:r>
            <a:r>
              <a:rPr lang="en-US" altLang="ko-KR" sz="20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(2017</a:t>
            </a:r>
            <a:r>
              <a:rPr lang="ko-KR" altLang="en-US" sz="20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과</a:t>
            </a:r>
            <a:r>
              <a:rPr lang="en-US" altLang="ko-KR" sz="20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215)</a:t>
            </a:r>
            <a:endParaRPr lang="ko-KR" altLang="en-US" sz="2000" b="1" kern="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그룹 40">
            <a:extLst>
              <a:ext uri="{FF2B5EF4-FFF2-40B4-BE49-F238E27FC236}">
                <a16:creationId xmlns="" xmlns:a16="http://schemas.microsoft.com/office/drawing/2014/main" id="{DCA8C830-1A8F-4A92-93D3-C74F4A8AC6AB}"/>
              </a:ext>
            </a:extLst>
          </p:cNvPr>
          <p:cNvGrpSpPr/>
          <p:nvPr/>
        </p:nvGrpSpPr>
        <p:grpSpPr>
          <a:xfrm>
            <a:off x="733846" y="1748250"/>
            <a:ext cx="7721600" cy="1439705"/>
            <a:chOff x="711200" y="1838019"/>
            <a:chExt cx="7721600" cy="1439705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8002974A-4BA9-4C46-8F07-0DFB77F60FC0}"/>
                </a:ext>
              </a:extLst>
            </p:cNvPr>
            <p:cNvSpPr/>
            <p:nvPr/>
          </p:nvSpPr>
          <p:spPr>
            <a:xfrm>
              <a:off x="1562100" y="1838019"/>
              <a:ext cx="6769656" cy="1358900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52000">
                  <a:schemeClr val="bg1">
                    <a:lumMod val="95000"/>
                  </a:schemeClr>
                </a:gs>
                <a:gs pos="99000">
                  <a:schemeClr val="bg2">
                    <a:lumMod val="75000"/>
                    <a:shade val="100000"/>
                    <a:satMod val="115000"/>
                    <a:alpha val="5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="" xmlns:a16="http://schemas.microsoft.com/office/drawing/2014/main" id="{9EE258DD-CA48-463C-B7A6-0F87B0510950}"/>
                </a:ext>
              </a:extLst>
            </p:cNvPr>
            <p:cNvSpPr/>
            <p:nvPr/>
          </p:nvSpPr>
          <p:spPr>
            <a:xfrm>
              <a:off x="711200" y="1838019"/>
              <a:ext cx="1358900" cy="1358900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="" xmlns:a16="http://schemas.microsoft.com/office/drawing/2014/main" id="{330B659C-C684-4C25-A142-B730CF55CD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16096" y="2449724"/>
              <a:ext cx="666943" cy="828000"/>
            </a:xfrm>
            <a:custGeom>
              <a:avLst/>
              <a:gdLst>
                <a:gd name="T0" fmla="*/ 124 w 646"/>
                <a:gd name="T1" fmla="*/ 172 h 802"/>
                <a:gd name="T2" fmla="*/ 108 w 646"/>
                <a:gd name="T3" fmla="*/ 178 h 802"/>
                <a:gd name="T4" fmla="*/ 124 w 646"/>
                <a:gd name="T5" fmla="*/ 172 h 802"/>
                <a:gd name="T6" fmla="*/ 108 w 646"/>
                <a:gd name="T7" fmla="*/ 178 h 802"/>
                <a:gd name="T8" fmla="*/ 56 w 646"/>
                <a:gd name="T9" fmla="*/ 174 h 802"/>
                <a:gd name="T10" fmla="*/ 56 w 646"/>
                <a:gd name="T11" fmla="*/ 174 h 802"/>
                <a:gd name="T12" fmla="*/ 66 w 646"/>
                <a:gd name="T13" fmla="*/ 168 h 802"/>
                <a:gd name="T14" fmla="*/ 310 w 646"/>
                <a:gd name="T15" fmla="*/ 542 h 802"/>
                <a:gd name="T16" fmla="*/ 82 w 646"/>
                <a:gd name="T17" fmla="*/ 172 h 802"/>
                <a:gd name="T18" fmla="*/ 310 w 646"/>
                <a:gd name="T19" fmla="*/ 618 h 802"/>
                <a:gd name="T20" fmla="*/ 200 w 646"/>
                <a:gd name="T21" fmla="*/ 484 h 802"/>
                <a:gd name="T22" fmla="*/ 72 w 646"/>
                <a:gd name="T23" fmla="*/ 178 h 802"/>
                <a:gd name="T24" fmla="*/ 32 w 646"/>
                <a:gd name="T25" fmla="*/ 154 h 802"/>
                <a:gd name="T26" fmla="*/ 48 w 646"/>
                <a:gd name="T27" fmla="*/ 162 h 802"/>
                <a:gd name="T28" fmla="*/ 52 w 646"/>
                <a:gd name="T29" fmla="*/ 162 h 802"/>
                <a:gd name="T30" fmla="*/ 54 w 646"/>
                <a:gd name="T31" fmla="*/ 166 h 802"/>
                <a:gd name="T32" fmla="*/ 56 w 646"/>
                <a:gd name="T33" fmla="*/ 174 h 802"/>
                <a:gd name="T34" fmla="*/ 66 w 646"/>
                <a:gd name="T35" fmla="*/ 168 h 802"/>
                <a:gd name="T36" fmla="*/ 76 w 646"/>
                <a:gd name="T37" fmla="*/ 174 h 802"/>
                <a:gd name="T38" fmla="*/ 82 w 646"/>
                <a:gd name="T39" fmla="*/ 172 h 802"/>
                <a:gd name="T40" fmla="*/ 96 w 646"/>
                <a:gd name="T41" fmla="*/ 172 h 802"/>
                <a:gd name="T42" fmla="*/ 112 w 646"/>
                <a:gd name="T43" fmla="*/ 170 h 802"/>
                <a:gd name="T44" fmla="*/ 128 w 646"/>
                <a:gd name="T45" fmla="*/ 166 h 802"/>
                <a:gd name="T46" fmla="*/ 130 w 646"/>
                <a:gd name="T47" fmla="*/ 162 h 802"/>
                <a:gd name="T48" fmla="*/ 146 w 646"/>
                <a:gd name="T49" fmla="*/ 152 h 802"/>
                <a:gd name="T50" fmla="*/ 152 w 646"/>
                <a:gd name="T51" fmla="*/ 154 h 802"/>
                <a:gd name="T52" fmla="*/ 164 w 646"/>
                <a:gd name="T53" fmla="*/ 140 h 802"/>
                <a:gd name="T54" fmla="*/ 174 w 646"/>
                <a:gd name="T55" fmla="*/ 124 h 802"/>
                <a:gd name="T56" fmla="*/ 178 w 646"/>
                <a:gd name="T57" fmla="*/ 108 h 802"/>
                <a:gd name="T58" fmla="*/ 180 w 646"/>
                <a:gd name="T59" fmla="*/ 90 h 802"/>
                <a:gd name="T60" fmla="*/ 174 w 646"/>
                <a:gd name="T61" fmla="*/ 68 h 802"/>
                <a:gd name="T62" fmla="*/ 172 w 646"/>
                <a:gd name="T63" fmla="*/ 54 h 802"/>
                <a:gd name="T64" fmla="*/ 164 w 646"/>
                <a:gd name="T65" fmla="*/ 44 h 802"/>
                <a:gd name="T66" fmla="*/ 154 w 646"/>
                <a:gd name="T67" fmla="*/ 32 h 802"/>
                <a:gd name="T68" fmla="*/ 140 w 646"/>
                <a:gd name="T69" fmla="*/ 16 h 802"/>
                <a:gd name="T70" fmla="*/ 130 w 646"/>
                <a:gd name="T71" fmla="*/ 18 h 802"/>
                <a:gd name="T72" fmla="*/ 126 w 646"/>
                <a:gd name="T73" fmla="*/ 16 h 802"/>
                <a:gd name="T74" fmla="*/ 124 w 646"/>
                <a:gd name="T75" fmla="*/ 6 h 802"/>
                <a:gd name="T76" fmla="*/ 102 w 646"/>
                <a:gd name="T77" fmla="*/ 4 h 802"/>
                <a:gd name="T78" fmla="*/ 84 w 646"/>
                <a:gd name="T79" fmla="*/ 8 h 802"/>
                <a:gd name="T80" fmla="*/ 62 w 646"/>
                <a:gd name="T81" fmla="*/ 12 h 802"/>
                <a:gd name="T82" fmla="*/ 50 w 646"/>
                <a:gd name="T83" fmla="*/ 16 h 802"/>
                <a:gd name="T84" fmla="*/ 40 w 646"/>
                <a:gd name="T85" fmla="*/ 14 h 802"/>
                <a:gd name="T86" fmla="*/ 30 w 646"/>
                <a:gd name="T87" fmla="*/ 26 h 802"/>
                <a:gd name="T88" fmla="*/ 26 w 646"/>
                <a:gd name="T89" fmla="*/ 28 h 802"/>
                <a:gd name="T90" fmla="*/ 16 w 646"/>
                <a:gd name="T91" fmla="*/ 46 h 802"/>
                <a:gd name="T92" fmla="*/ 6 w 646"/>
                <a:gd name="T93" fmla="*/ 58 h 802"/>
                <a:gd name="T94" fmla="*/ 4 w 646"/>
                <a:gd name="T95" fmla="*/ 76 h 802"/>
                <a:gd name="T96" fmla="*/ 8 w 646"/>
                <a:gd name="T97" fmla="*/ 96 h 802"/>
                <a:gd name="T98" fmla="*/ 12 w 646"/>
                <a:gd name="T99" fmla="*/ 116 h 802"/>
                <a:gd name="T100" fmla="*/ 14 w 646"/>
                <a:gd name="T101" fmla="*/ 128 h 802"/>
                <a:gd name="T102" fmla="*/ 14 w 646"/>
                <a:gd name="T103" fmla="*/ 136 h 802"/>
                <a:gd name="T104" fmla="*/ 98 w 646"/>
                <a:gd name="T105" fmla="*/ 170 h 802"/>
                <a:gd name="T106" fmla="*/ 114 w 646"/>
                <a:gd name="T107" fmla="*/ 168 h 802"/>
                <a:gd name="T108" fmla="*/ 76 w 646"/>
                <a:gd name="T109" fmla="*/ 74 h 802"/>
                <a:gd name="T110" fmla="*/ 182 w 646"/>
                <a:gd name="T111" fmla="*/ 148 h 802"/>
                <a:gd name="T112" fmla="*/ 128 w 646"/>
                <a:gd name="T113" fmla="*/ 746 h 802"/>
                <a:gd name="T114" fmla="*/ 640 w 646"/>
                <a:gd name="T115" fmla="*/ 746 h 802"/>
                <a:gd name="T116" fmla="*/ 158 w 646"/>
                <a:gd name="T117" fmla="*/ 172 h 802"/>
                <a:gd name="T118" fmla="*/ 124 w 646"/>
                <a:gd name="T119" fmla="*/ 192 h 802"/>
                <a:gd name="T120" fmla="*/ 80 w 646"/>
                <a:gd name="T121" fmla="*/ 196 h 802"/>
                <a:gd name="T122" fmla="*/ 40 w 646"/>
                <a:gd name="T123" fmla="*/ 18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6" h="802"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8" y="166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66"/>
                  </a:lnTo>
                  <a:lnTo>
                    <a:pt x="128" y="166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54" y="166"/>
                  </a:move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close/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close/>
                  <a:moveTo>
                    <a:pt x="200" y="560"/>
                  </a:moveTo>
                  <a:lnTo>
                    <a:pt x="310" y="560"/>
                  </a:lnTo>
                  <a:lnTo>
                    <a:pt x="310" y="542"/>
                  </a:lnTo>
                  <a:lnTo>
                    <a:pt x="200" y="542"/>
                  </a:lnTo>
                  <a:lnTo>
                    <a:pt x="200" y="560"/>
                  </a:lnTo>
                  <a:close/>
                  <a:moveTo>
                    <a:pt x="82" y="172"/>
                  </a:moveTo>
                  <a:lnTo>
                    <a:pt x="82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close/>
                  <a:moveTo>
                    <a:pt x="352" y="632"/>
                  </a:moveTo>
                  <a:lnTo>
                    <a:pt x="534" y="632"/>
                  </a:lnTo>
                  <a:lnTo>
                    <a:pt x="534" y="422"/>
                  </a:lnTo>
                  <a:lnTo>
                    <a:pt x="352" y="422"/>
                  </a:lnTo>
                  <a:lnTo>
                    <a:pt x="352" y="632"/>
                  </a:lnTo>
                  <a:close/>
                  <a:moveTo>
                    <a:pt x="200" y="440"/>
                  </a:moveTo>
                  <a:lnTo>
                    <a:pt x="310" y="440"/>
                  </a:lnTo>
                  <a:lnTo>
                    <a:pt x="310" y="422"/>
                  </a:lnTo>
                  <a:lnTo>
                    <a:pt x="200" y="422"/>
                  </a:lnTo>
                  <a:lnTo>
                    <a:pt x="200" y="440"/>
                  </a:lnTo>
                  <a:close/>
                  <a:moveTo>
                    <a:pt x="200" y="618"/>
                  </a:moveTo>
                  <a:lnTo>
                    <a:pt x="310" y="618"/>
                  </a:lnTo>
                  <a:lnTo>
                    <a:pt x="310" y="600"/>
                  </a:lnTo>
                  <a:lnTo>
                    <a:pt x="200" y="600"/>
                  </a:lnTo>
                  <a:lnTo>
                    <a:pt x="200" y="618"/>
                  </a:lnTo>
                  <a:close/>
                  <a:moveTo>
                    <a:pt x="200" y="676"/>
                  </a:moveTo>
                  <a:lnTo>
                    <a:pt x="310" y="676"/>
                  </a:lnTo>
                  <a:lnTo>
                    <a:pt x="310" y="658"/>
                  </a:lnTo>
                  <a:lnTo>
                    <a:pt x="200" y="658"/>
                  </a:lnTo>
                  <a:lnTo>
                    <a:pt x="200" y="676"/>
                  </a:lnTo>
                  <a:close/>
                  <a:moveTo>
                    <a:pt x="200" y="502"/>
                  </a:moveTo>
                  <a:lnTo>
                    <a:pt x="310" y="502"/>
                  </a:lnTo>
                  <a:lnTo>
                    <a:pt x="310" y="484"/>
                  </a:lnTo>
                  <a:lnTo>
                    <a:pt x="200" y="484"/>
                  </a:lnTo>
                  <a:lnTo>
                    <a:pt x="200" y="502"/>
                  </a:lnTo>
                  <a:close/>
                  <a:moveTo>
                    <a:pt x="90" y="180"/>
                  </a:move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close/>
                  <a:moveTo>
                    <a:pt x="72" y="178"/>
                  </a:move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26" y="148"/>
                  </a:moveTo>
                  <a:lnTo>
                    <a:pt x="26" y="148"/>
                  </a:lnTo>
                  <a:lnTo>
                    <a:pt x="24" y="152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4"/>
                  </a:lnTo>
                  <a:lnTo>
                    <a:pt x="40" y="166"/>
                  </a:lnTo>
                  <a:lnTo>
                    <a:pt x="42" y="166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8" y="170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8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4" y="172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6" y="17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8" y="166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2" y="162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2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6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2" y="100"/>
                  </a:lnTo>
                  <a:lnTo>
                    <a:pt x="172" y="98"/>
                  </a:lnTo>
                  <a:lnTo>
                    <a:pt x="172" y="9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78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0" y="82"/>
                  </a:lnTo>
                  <a:lnTo>
                    <a:pt x="17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8" y="72"/>
                  </a:lnTo>
                  <a:lnTo>
                    <a:pt x="178" y="70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70" y="68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2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4" y="52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3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8"/>
                  </a:lnTo>
                  <a:lnTo>
                    <a:pt x="140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6" y="10"/>
                  </a:lnTo>
                  <a:lnTo>
                    <a:pt x="112" y="10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6" y="148"/>
                  </a:lnTo>
                  <a:close/>
                  <a:moveTo>
                    <a:pt x="98" y="170"/>
                  </a:move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76" y="74"/>
                  </a:moveTo>
                  <a:lnTo>
                    <a:pt x="90" y="46"/>
                  </a:lnTo>
                  <a:lnTo>
                    <a:pt x="104" y="74"/>
                  </a:lnTo>
                  <a:lnTo>
                    <a:pt x="136" y="80"/>
                  </a:lnTo>
                  <a:lnTo>
                    <a:pt x="112" y="102"/>
                  </a:lnTo>
                  <a:lnTo>
                    <a:pt x="118" y="134"/>
                  </a:lnTo>
                  <a:lnTo>
                    <a:pt x="90" y="118"/>
                  </a:lnTo>
                  <a:lnTo>
                    <a:pt x="62" y="134"/>
                  </a:lnTo>
                  <a:lnTo>
                    <a:pt x="66" y="102"/>
                  </a:lnTo>
                  <a:lnTo>
                    <a:pt x="44" y="80"/>
                  </a:lnTo>
                  <a:lnTo>
                    <a:pt x="76" y="74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0" y="134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6" y="172"/>
                  </a:lnTo>
                  <a:lnTo>
                    <a:pt x="600" y="172"/>
                  </a:lnTo>
                  <a:lnTo>
                    <a:pt x="600" y="710"/>
                  </a:lnTo>
                  <a:lnTo>
                    <a:pt x="600" y="710"/>
                  </a:lnTo>
                  <a:lnTo>
                    <a:pt x="598" y="722"/>
                  </a:lnTo>
                  <a:lnTo>
                    <a:pt x="592" y="734"/>
                  </a:lnTo>
                  <a:lnTo>
                    <a:pt x="588" y="740"/>
                  </a:lnTo>
                  <a:lnTo>
                    <a:pt x="584" y="744"/>
                  </a:lnTo>
                  <a:lnTo>
                    <a:pt x="580" y="746"/>
                  </a:lnTo>
                  <a:lnTo>
                    <a:pt x="574" y="746"/>
                  </a:lnTo>
                  <a:lnTo>
                    <a:pt x="128" y="746"/>
                  </a:lnTo>
                  <a:lnTo>
                    <a:pt x="128" y="370"/>
                  </a:lnTo>
                  <a:lnTo>
                    <a:pt x="88" y="346"/>
                  </a:lnTo>
                  <a:lnTo>
                    <a:pt x="82" y="350"/>
                  </a:lnTo>
                  <a:lnTo>
                    <a:pt x="82" y="802"/>
                  </a:lnTo>
                  <a:lnTo>
                    <a:pt x="574" y="802"/>
                  </a:lnTo>
                  <a:lnTo>
                    <a:pt x="574" y="802"/>
                  </a:lnTo>
                  <a:lnTo>
                    <a:pt x="588" y="800"/>
                  </a:lnTo>
                  <a:lnTo>
                    <a:pt x="600" y="794"/>
                  </a:lnTo>
                  <a:lnTo>
                    <a:pt x="612" y="786"/>
                  </a:lnTo>
                  <a:lnTo>
                    <a:pt x="624" y="774"/>
                  </a:lnTo>
                  <a:lnTo>
                    <a:pt x="632" y="760"/>
                  </a:lnTo>
                  <a:lnTo>
                    <a:pt x="640" y="746"/>
                  </a:lnTo>
                  <a:lnTo>
                    <a:pt x="644" y="728"/>
                  </a:lnTo>
                  <a:lnTo>
                    <a:pt x="646" y="710"/>
                  </a:lnTo>
                  <a:lnTo>
                    <a:pt x="646" y="118"/>
                  </a:lnTo>
                  <a:lnTo>
                    <a:pt x="194" y="118"/>
                  </a:lnTo>
                  <a:close/>
                  <a:moveTo>
                    <a:pt x="218" y="362"/>
                  </a:moveTo>
                  <a:lnTo>
                    <a:pt x="502" y="362"/>
                  </a:lnTo>
                  <a:lnTo>
                    <a:pt x="502" y="326"/>
                  </a:lnTo>
                  <a:lnTo>
                    <a:pt x="218" y="326"/>
                  </a:lnTo>
                  <a:lnTo>
                    <a:pt x="218" y="362"/>
                  </a:lnTo>
                  <a:close/>
                  <a:moveTo>
                    <a:pt x="158" y="366"/>
                  </a:move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48" y="182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32" y="190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14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66" y="19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48" y="190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32" y="18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366"/>
                  </a:lnTo>
                  <a:lnTo>
                    <a:pt x="88" y="324"/>
                  </a:lnTo>
                  <a:lnTo>
                    <a:pt x="158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73215F84-692E-483D-BDB6-31B12CA2E0FE}"/>
                </a:ext>
              </a:extLst>
            </p:cNvPr>
            <p:cNvSpPr/>
            <p:nvPr/>
          </p:nvSpPr>
          <p:spPr>
            <a:xfrm>
              <a:off x="815140" y="1936234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인정 사실</a:t>
              </a: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A2371DEC-7A4B-49F3-B61C-F4358313089F}"/>
                </a:ext>
              </a:extLst>
            </p:cNvPr>
            <p:cNvSpPr/>
            <p:nvPr/>
          </p:nvSpPr>
          <p:spPr>
            <a:xfrm>
              <a:off x="2222500" y="2119719"/>
              <a:ext cx="6210300" cy="7082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base">
                <a:lnSpc>
                  <a:spcPct val="110000"/>
                </a:lnSpc>
              </a:pPr>
              <a:r>
                <a:rPr lang="ko-KR" altLang="en-US" sz="1900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위반자들은 시의회 의원 등의</a:t>
              </a:r>
              <a:r>
                <a:rPr lang="ko-KR" altLang="en-US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 </a:t>
              </a:r>
              <a:r>
                <a:rPr lang="ko-KR" altLang="en-US" sz="19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 공직자들과 </a:t>
              </a:r>
              <a:r>
                <a:rPr lang="en-US" altLang="ko-KR" sz="19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J</a:t>
              </a:r>
              <a:r>
                <a:rPr lang="ko-KR" altLang="en-US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조합 임직원들 </a:t>
              </a:r>
              <a:r>
                <a:rPr lang="en-US" altLang="ko-KR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22</a:t>
              </a:r>
              <a:r>
                <a:rPr lang="ko-KR" altLang="en-US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명으로서 </a:t>
              </a:r>
              <a:r>
                <a:rPr lang="ko-KR" altLang="en-US" sz="19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함께 </a:t>
              </a:r>
              <a:r>
                <a:rPr lang="en-US" altLang="ko-KR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63</a:t>
              </a:r>
              <a:r>
                <a:rPr lang="ko-KR" altLang="en-US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만</a:t>
              </a:r>
              <a:r>
                <a:rPr lang="en-US" altLang="ko-KR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3</a:t>
              </a:r>
              <a:r>
                <a:rPr lang="ko-KR" altLang="en-US" sz="19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천원 상당의 식사</a:t>
              </a: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="" xmlns:a16="http://schemas.microsoft.com/office/drawing/2014/main" id="{BF31CC50-6CDC-4176-9B21-96D453AD08F2}"/>
              </a:ext>
            </a:extLst>
          </p:cNvPr>
          <p:cNvSpPr/>
          <p:nvPr/>
        </p:nvSpPr>
        <p:spPr>
          <a:xfrm>
            <a:off x="1584746" y="3470508"/>
            <a:ext cx="6769656" cy="2561992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99000">
                <a:schemeClr val="bg2">
                  <a:lumMod val="75000"/>
                  <a:shade val="100000"/>
                  <a:satMod val="115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="" xmlns:a16="http://schemas.microsoft.com/office/drawing/2014/main" id="{BF06D745-2526-4E9B-A892-95C55EF55E95}"/>
              </a:ext>
            </a:extLst>
          </p:cNvPr>
          <p:cNvSpPr/>
          <p:nvPr/>
        </p:nvSpPr>
        <p:spPr>
          <a:xfrm>
            <a:off x="733846" y="3470508"/>
            <a:ext cx="1358900" cy="2560540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0E6A6C89-5D7B-4084-9B6F-970486F94670}"/>
              </a:ext>
            </a:extLst>
          </p:cNvPr>
          <p:cNvSpPr/>
          <p:nvPr/>
        </p:nvSpPr>
        <p:spPr>
          <a:xfrm>
            <a:off x="837786" y="3568722"/>
            <a:ext cx="677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</a:rPr>
              <a:t>판단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="" xmlns:a16="http://schemas.microsoft.com/office/drawing/2014/main" id="{A32A0B49-E58F-4E19-9E6C-19103CBF52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5558" y="5253612"/>
            <a:ext cx="771527" cy="792164"/>
            <a:chOff x="375" y="3607"/>
            <a:chExt cx="486" cy="499"/>
          </a:xfrm>
          <a:solidFill>
            <a:schemeClr val="bg1"/>
          </a:solidFill>
        </p:grpSpPr>
        <p:sp>
          <p:nvSpPr>
            <p:cNvPr id="48" name="Freeform 29">
              <a:extLst>
                <a:ext uri="{FF2B5EF4-FFF2-40B4-BE49-F238E27FC236}">
                  <a16:creationId xmlns="" xmlns:a16="http://schemas.microsoft.com/office/drawing/2014/main" id="{F6064405-A12A-4551-A011-28B49CBA6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873"/>
              <a:ext cx="69" cy="66"/>
            </a:xfrm>
            <a:custGeom>
              <a:avLst/>
              <a:gdLst>
                <a:gd name="T0" fmla="*/ 16 w 69"/>
                <a:gd name="T1" fmla="*/ 66 h 66"/>
                <a:gd name="T2" fmla="*/ 16 w 69"/>
                <a:gd name="T3" fmla="*/ 66 h 66"/>
                <a:gd name="T4" fmla="*/ 14 w 69"/>
                <a:gd name="T5" fmla="*/ 66 h 66"/>
                <a:gd name="T6" fmla="*/ 10 w 69"/>
                <a:gd name="T7" fmla="*/ 65 h 66"/>
                <a:gd name="T8" fmla="*/ 6 w 69"/>
                <a:gd name="T9" fmla="*/ 63 h 66"/>
                <a:gd name="T10" fmla="*/ 4 w 69"/>
                <a:gd name="T11" fmla="*/ 61 h 66"/>
                <a:gd name="T12" fmla="*/ 4 w 69"/>
                <a:gd name="T13" fmla="*/ 61 h 66"/>
                <a:gd name="T14" fmla="*/ 1 w 69"/>
                <a:gd name="T15" fmla="*/ 56 h 66"/>
                <a:gd name="T16" fmla="*/ 0 w 69"/>
                <a:gd name="T17" fmla="*/ 51 h 66"/>
                <a:gd name="T18" fmla="*/ 1 w 69"/>
                <a:gd name="T19" fmla="*/ 45 h 66"/>
                <a:gd name="T20" fmla="*/ 5 w 69"/>
                <a:gd name="T21" fmla="*/ 41 h 66"/>
                <a:gd name="T22" fmla="*/ 44 w 69"/>
                <a:gd name="T23" fmla="*/ 3 h 66"/>
                <a:gd name="T24" fmla="*/ 44 w 69"/>
                <a:gd name="T25" fmla="*/ 3 h 66"/>
                <a:gd name="T26" fmla="*/ 49 w 69"/>
                <a:gd name="T27" fmla="*/ 1 h 66"/>
                <a:gd name="T28" fmla="*/ 55 w 69"/>
                <a:gd name="T29" fmla="*/ 0 h 66"/>
                <a:gd name="T30" fmla="*/ 60 w 69"/>
                <a:gd name="T31" fmla="*/ 1 h 66"/>
                <a:gd name="T32" fmla="*/ 65 w 69"/>
                <a:gd name="T33" fmla="*/ 5 h 66"/>
                <a:gd name="T34" fmla="*/ 65 w 69"/>
                <a:gd name="T35" fmla="*/ 5 h 66"/>
                <a:gd name="T36" fmla="*/ 67 w 69"/>
                <a:gd name="T37" fmla="*/ 10 h 66"/>
                <a:gd name="T38" fmla="*/ 69 w 69"/>
                <a:gd name="T39" fmla="*/ 15 h 66"/>
                <a:gd name="T40" fmla="*/ 67 w 69"/>
                <a:gd name="T41" fmla="*/ 21 h 66"/>
                <a:gd name="T42" fmla="*/ 64 w 69"/>
                <a:gd name="T43" fmla="*/ 25 h 66"/>
                <a:gd name="T44" fmla="*/ 25 w 69"/>
                <a:gd name="T45" fmla="*/ 62 h 66"/>
                <a:gd name="T46" fmla="*/ 25 w 69"/>
                <a:gd name="T47" fmla="*/ 62 h 66"/>
                <a:gd name="T48" fmla="*/ 21 w 69"/>
                <a:gd name="T49" fmla="*/ 65 h 66"/>
                <a:gd name="T50" fmla="*/ 16 w 69"/>
                <a:gd name="T51" fmla="*/ 66 h 66"/>
                <a:gd name="T52" fmla="*/ 16 w 69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6">
                  <a:moveTo>
                    <a:pt x="16" y="66"/>
                  </a:moveTo>
                  <a:lnTo>
                    <a:pt x="16" y="66"/>
                  </a:lnTo>
                  <a:lnTo>
                    <a:pt x="14" y="66"/>
                  </a:lnTo>
                  <a:lnTo>
                    <a:pt x="10" y="65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67" y="21"/>
                  </a:lnTo>
                  <a:lnTo>
                    <a:pt x="64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="" xmlns:a16="http://schemas.microsoft.com/office/drawing/2014/main" id="{7609EA8C-C05E-4205-89D0-C169110E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45"/>
              <a:ext cx="68" cy="66"/>
            </a:xfrm>
            <a:custGeom>
              <a:avLst/>
              <a:gdLst>
                <a:gd name="T0" fmla="*/ 16 w 68"/>
                <a:gd name="T1" fmla="*/ 66 h 66"/>
                <a:gd name="T2" fmla="*/ 16 w 68"/>
                <a:gd name="T3" fmla="*/ 66 h 66"/>
                <a:gd name="T4" fmla="*/ 13 w 68"/>
                <a:gd name="T5" fmla="*/ 66 h 66"/>
                <a:gd name="T6" fmla="*/ 10 w 68"/>
                <a:gd name="T7" fmla="*/ 65 h 66"/>
                <a:gd name="T8" fmla="*/ 6 w 68"/>
                <a:gd name="T9" fmla="*/ 64 h 66"/>
                <a:gd name="T10" fmla="*/ 3 w 68"/>
                <a:gd name="T11" fmla="*/ 61 h 66"/>
                <a:gd name="T12" fmla="*/ 3 w 68"/>
                <a:gd name="T13" fmla="*/ 61 h 66"/>
                <a:gd name="T14" fmla="*/ 1 w 68"/>
                <a:gd name="T15" fmla="*/ 56 h 66"/>
                <a:gd name="T16" fmla="*/ 0 w 68"/>
                <a:gd name="T17" fmla="*/ 51 h 66"/>
                <a:gd name="T18" fmla="*/ 1 w 68"/>
                <a:gd name="T19" fmla="*/ 45 h 66"/>
                <a:gd name="T20" fmla="*/ 5 w 68"/>
                <a:gd name="T21" fmla="*/ 41 h 66"/>
                <a:gd name="T22" fmla="*/ 43 w 68"/>
                <a:gd name="T23" fmla="*/ 4 h 66"/>
                <a:gd name="T24" fmla="*/ 43 w 68"/>
                <a:gd name="T25" fmla="*/ 4 h 66"/>
                <a:gd name="T26" fmla="*/ 48 w 68"/>
                <a:gd name="T27" fmla="*/ 2 h 66"/>
                <a:gd name="T28" fmla="*/ 55 w 68"/>
                <a:gd name="T29" fmla="*/ 0 h 66"/>
                <a:gd name="T30" fmla="*/ 60 w 68"/>
                <a:gd name="T31" fmla="*/ 2 h 66"/>
                <a:gd name="T32" fmla="*/ 65 w 68"/>
                <a:gd name="T33" fmla="*/ 5 h 66"/>
                <a:gd name="T34" fmla="*/ 65 w 68"/>
                <a:gd name="T35" fmla="*/ 5 h 66"/>
                <a:gd name="T36" fmla="*/ 67 w 68"/>
                <a:gd name="T37" fmla="*/ 10 h 66"/>
                <a:gd name="T38" fmla="*/ 68 w 68"/>
                <a:gd name="T39" fmla="*/ 15 h 66"/>
                <a:gd name="T40" fmla="*/ 67 w 68"/>
                <a:gd name="T41" fmla="*/ 20 h 66"/>
                <a:gd name="T42" fmla="*/ 63 w 68"/>
                <a:gd name="T43" fmla="*/ 25 h 66"/>
                <a:gd name="T44" fmla="*/ 25 w 68"/>
                <a:gd name="T45" fmla="*/ 63 h 66"/>
                <a:gd name="T46" fmla="*/ 25 w 68"/>
                <a:gd name="T47" fmla="*/ 63 h 66"/>
                <a:gd name="T48" fmla="*/ 21 w 68"/>
                <a:gd name="T49" fmla="*/ 65 h 66"/>
                <a:gd name="T50" fmla="*/ 16 w 68"/>
                <a:gd name="T51" fmla="*/ 66 h 66"/>
                <a:gd name="T52" fmla="*/ 16 w 68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6">
                  <a:moveTo>
                    <a:pt x="16" y="66"/>
                  </a:moveTo>
                  <a:lnTo>
                    <a:pt x="16" y="66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6" y="6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3" y="2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="" xmlns:a16="http://schemas.microsoft.com/office/drawing/2014/main" id="{D25641E4-4156-4EC5-BC7B-EE75322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934"/>
              <a:ext cx="55" cy="53"/>
            </a:xfrm>
            <a:custGeom>
              <a:avLst/>
              <a:gdLst>
                <a:gd name="T0" fmla="*/ 15 w 55"/>
                <a:gd name="T1" fmla="*/ 53 h 53"/>
                <a:gd name="T2" fmla="*/ 15 w 55"/>
                <a:gd name="T3" fmla="*/ 53 h 53"/>
                <a:gd name="T4" fmla="*/ 9 w 55"/>
                <a:gd name="T5" fmla="*/ 53 h 53"/>
                <a:gd name="T6" fmla="*/ 4 w 55"/>
                <a:gd name="T7" fmla="*/ 50 h 53"/>
                <a:gd name="T8" fmla="*/ 4 w 55"/>
                <a:gd name="T9" fmla="*/ 50 h 53"/>
                <a:gd name="T10" fmla="*/ 1 w 55"/>
                <a:gd name="T11" fmla="*/ 45 h 53"/>
                <a:gd name="T12" fmla="*/ 0 w 55"/>
                <a:gd name="T13" fmla="*/ 40 h 53"/>
                <a:gd name="T14" fmla="*/ 1 w 55"/>
                <a:gd name="T15" fmla="*/ 35 h 53"/>
                <a:gd name="T16" fmla="*/ 4 w 55"/>
                <a:gd name="T17" fmla="*/ 31 h 53"/>
                <a:gd name="T18" fmla="*/ 34 w 55"/>
                <a:gd name="T19" fmla="*/ 4 h 53"/>
                <a:gd name="T20" fmla="*/ 34 w 55"/>
                <a:gd name="T21" fmla="*/ 4 h 53"/>
                <a:gd name="T22" fmla="*/ 37 w 55"/>
                <a:gd name="T23" fmla="*/ 0 h 53"/>
                <a:gd name="T24" fmla="*/ 42 w 55"/>
                <a:gd name="T25" fmla="*/ 0 h 53"/>
                <a:gd name="T26" fmla="*/ 47 w 55"/>
                <a:gd name="T27" fmla="*/ 1 h 53"/>
                <a:gd name="T28" fmla="*/ 51 w 55"/>
                <a:gd name="T29" fmla="*/ 4 h 53"/>
                <a:gd name="T30" fmla="*/ 51 w 55"/>
                <a:gd name="T31" fmla="*/ 4 h 53"/>
                <a:gd name="T32" fmla="*/ 55 w 55"/>
                <a:gd name="T33" fmla="*/ 7 h 53"/>
                <a:gd name="T34" fmla="*/ 55 w 55"/>
                <a:gd name="T35" fmla="*/ 12 h 53"/>
                <a:gd name="T36" fmla="*/ 55 w 55"/>
                <a:gd name="T37" fmla="*/ 17 h 53"/>
                <a:gd name="T38" fmla="*/ 51 w 55"/>
                <a:gd name="T39" fmla="*/ 22 h 53"/>
                <a:gd name="T40" fmla="*/ 22 w 55"/>
                <a:gd name="T41" fmla="*/ 50 h 53"/>
                <a:gd name="T42" fmla="*/ 22 w 55"/>
                <a:gd name="T43" fmla="*/ 50 h 53"/>
                <a:gd name="T44" fmla="*/ 19 w 55"/>
                <a:gd name="T45" fmla="*/ 52 h 53"/>
                <a:gd name="T46" fmla="*/ 15 w 55"/>
                <a:gd name="T47" fmla="*/ 53 h 53"/>
                <a:gd name="T48" fmla="*/ 15 w 55"/>
                <a:gd name="T4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3">
                  <a:moveTo>
                    <a:pt x="15" y="53"/>
                  </a:moveTo>
                  <a:lnTo>
                    <a:pt x="15" y="53"/>
                  </a:lnTo>
                  <a:lnTo>
                    <a:pt x="9" y="53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4" y="31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1" y="2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3"/>
                  </a:lnTo>
                  <a:lnTo>
                    <a:pt x="1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="" xmlns:a16="http://schemas.microsoft.com/office/drawing/2014/main" id="{C5F24CA2-12BE-4E91-BBF8-35843DB6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3901"/>
              <a:ext cx="68" cy="65"/>
            </a:xfrm>
            <a:custGeom>
              <a:avLst/>
              <a:gdLst>
                <a:gd name="T0" fmla="*/ 17 w 68"/>
                <a:gd name="T1" fmla="*/ 65 h 65"/>
                <a:gd name="T2" fmla="*/ 17 w 68"/>
                <a:gd name="T3" fmla="*/ 65 h 65"/>
                <a:gd name="T4" fmla="*/ 14 w 68"/>
                <a:gd name="T5" fmla="*/ 65 h 65"/>
                <a:gd name="T6" fmla="*/ 10 w 68"/>
                <a:gd name="T7" fmla="*/ 65 h 65"/>
                <a:gd name="T8" fmla="*/ 7 w 68"/>
                <a:gd name="T9" fmla="*/ 64 h 65"/>
                <a:gd name="T10" fmla="*/ 5 w 68"/>
                <a:gd name="T11" fmla="*/ 62 h 65"/>
                <a:gd name="T12" fmla="*/ 5 w 68"/>
                <a:gd name="T13" fmla="*/ 62 h 65"/>
                <a:gd name="T14" fmla="*/ 1 w 68"/>
                <a:gd name="T15" fmla="*/ 57 h 65"/>
                <a:gd name="T16" fmla="*/ 0 w 68"/>
                <a:gd name="T17" fmla="*/ 50 h 65"/>
                <a:gd name="T18" fmla="*/ 1 w 68"/>
                <a:gd name="T19" fmla="*/ 45 h 65"/>
                <a:gd name="T20" fmla="*/ 5 w 68"/>
                <a:gd name="T21" fmla="*/ 40 h 65"/>
                <a:gd name="T22" fmla="*/ 43 w 68"/>
                <a:gd name="T23" fmla="*/ 4 h 65"/>
                <a:gd name="T24" fmla="*/ 43 w 68"/>
                <a:gd name="T25" fmla="*/ 4 h 65"/>
                <a:gd name="T26" fmla="*/ 48 w 68"/>
                <a:gd name="T27" fmla="*/ 0 h 65"/>
                <a:gd name="T28" fmla="*/ 55 w 68"/>
                <a:gd name="T29" fmla="*/ 0 h 65"/>
                <a:gd name="T30" fmla="*/ 60 w 68"/>
                <a:gd name="T31" fmla="*/ 2 h 65"/>
                <a:gd name="T32" fmla="*/ 65 w 68"/>
                <a:gd name="T33" fmla="*/ 4 h 65"/>
                <a:gd name="T34" fmla="*/ 65 w 68"/>
                <a:gd name="T35" fmla="*/ 4 h 65"/>
                <a:gd name="T36" fmla="*/ 68 w 68"/>
                <a:gd name="T37" fmla="*/ 9 h 65"/>
                <a:gd name="T38" fmla="*/ 68 w 68"/>
                <a:gd name="T39" fmla="*/ 15 h 65"/>
                <a:gd name="T40" fmla="*/ 67 w 68"/>
                <a:gd name="T41" fmla="*/ 20 h 65"/>
                <a:gd name="T42" fmla="*/ 65 w 68"/>
                <a:gd name="T43" fmla="*/ 25 h 65"/>
                <a:gd name="T44" fmla="*/ 25 w 68"/>
                <a:gd name="T45" fmla="*/ 62 h 65"/>
                <a:gd name="T46" fmla="*/ 25 w 68"/>
                <a:gd name="T47" fmla="*/ 62 h 65"/>
                <a:gd name="T48" fmla="*/ 21 w 68"/>
                <a:gd name="T49" fmla="*/ 64 h 65"/>
                <a:gd name="T50" fmla="*/ 17 w 68"/>
                <a:gd name="T51" fmla="*/ 65 h 65"/>
                <a:gd name="T52" fmla="*/ 17 w 68"/>
                <a:gd name="T5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5">
                  <a:moveTo>
                    <a:pt x="17" y="65"/>
                  </a:moveTo>
                  <a:lnTo>
                    <a:pt x="17" y="65"/>
                  </a:lnTo>
                  <a:lnTo>
                    <a:pt x="14" y="65"/>
                  </a:lnTo>
                  <a:lnTo>
                    <a:pt x="10" y="65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5" y="4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8" y="9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5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4"/>
                  </a:lnTo>
                  <a:lnTo>
                    <a:pt x="17" y="65"/>
                  </a:lnTo>
                  <a:lnTo>
                    <a:pt x="1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="" xmlns:a16="http://schemas.microsoft.com/office/drawing/2014/main" id="{9A25F42B-9783-4274-8F6C-64283754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3760"/>
              <a:ext cx="125" cy="113"/>
            </a:xfrm>
            <a:custGeom>
              <a:avLst/>
              <a:gdLst>
                <a:gd name="T0" fmla="*/ 117 w 125"/>
                <a:gd name="T1" fmla="*/ 77 h 113"/>
                <a:gd name="T2" fmla="*/ 34 w 125"/>
                <a:gd name="T3" fmla="*/ 5 h 113"/>
                <a:gd name="T4" fmla="*/ 34 w 125"/>
                <a:gd name="T5" fmla="*/ 5 h 113"/>
                <a:gd name="T6" fmla="*/ 31 w 125"/>
                <a:gd name="T7" fmla="*/ 3 h 113"/>
                <a:gd name="T8" fmla="*/ 27 w 125"/>
                <a:gd name="T9" fmla="*/ 2 h 113"/>
                <a:gd name="T10" fmla="*/ 24 w 125"/>
                <a:gd name="T11" fmla="*/ 0 h 113"/>
                <a:gd name="T12" fmla="*/ 19 w 125"/>
                <a:gd name="T13" fmla="*/ 0 h 113"/>
                <a:gd name="T14" fmla="*/ 15 w 125"/>
                <a:gd name="T15" fmla="*/ 2 h 113"/>
                <a:gd name="T16" fmla="*/ 11 w 125"/>
                <a:gd name="T17" fmla="*/ 3 h 113"/>
                <a:gd name="T18" fmla="*/ 9 w 125"/>
                <a:gd name="T19" fmla="*/ 5 h 113"/>
                <a:gd name="T20" fmla="*/ 5 w 125"/>
                <a:gd name="T21" fmla="*/ 8 h 113"/>
                <a:gd name="T22" fmla="*/ 5 w 125"/>
                <a:gd name="T23" fmla="*/ 8 h 113"/>
                <a:gd name="T24" fmla="*/ 2 w 125"/>
                <a:gd name="T25" fmla="*/ 12 h 113"/>
                <a:gd name="T26" fmla="*/ 1 w 125"/>
                <a:gd name="T27" fmla="*/ 15 h 113"/>
                <a:gd name="T28" fmla="*/ 0 w 125"/>
                <a:gd name="T29" fmla="*/ 19 h 113"/>
                <a:gd name="T30" fmla="*/ 0 w 125"/>
                <a:gd name="T31" fmla="*/ 23 h 113"/>
                <a:gd name="T32" fmla="*/ 1 w 125"/>
                <a:gd name="T33" fmla="*/ 27 h 113"/>
                <a:gd name="T34" fmla="*/ 2 w 125"/>
                <a:gd name="T35" fmla="*/ 30 h 113"/>
                <a:gd name="T36" fmla="*/ 5 w 125"/>
                <a:gd name="T37" fmla="*/ 34 h 113"/>
                <a:gd name="T38" fmla="*/ 7 w 125"/>
                <a:gd name="T39" fmla="*/ 37 h 113"/>
                <a:gd name="T40" fmla="*/ 91 w 125"/>
                <a:gd name="T41" fmla="*/ 108 h 113"/>
                <a:gd name="T42" fmla="*/ 91 w 125"/>
                <a:gd name="T43" fmla="*/ 108 h 113"/>
                <a:gd name="T44" fmla="*/ 97 w 125"/>
                <a:gd name="T45" fmla="*/ 111 h 113"/>
                <a:gd name="T46" fmla="*/ 103 w 125"/>
                <a:gd name="T47" fmla="*/ 113 h 113"/>
                <a:gd name="T48" fmla="*/ 103 w 125"/>
                <a:gd name="T49" fmla="*/ 113 h 113"/>
                <a:gd name="T50" fmla="*/ 108 w 125"/>
                <a:gd name="T51" fmla="*/ 113 h 113"/>
                <a:gd name="T52" fmla="*/ 112 w 125"/>
                <a:gd name="T53" fmla="*/ 111 h 113"/>
                <a:gd name="T54" fmla="*/ 116 w 125"/>
                <a:gd name="T55" fmla="*/ 109 h 113"/>
                <a:gd name="T56" fmla="*/ 120 w 125"/>
                <a:gd name="T57" fmla="*/ 105 h 113"/>
                <a:gd name="T58" fmla="*/ 120 w 125"/>
                <a:gd name="T59" fmla="*/ 105 h 113"/>
                <a:gd name="T60" fmla="*/ 122 w 125"/>
                <a:gd name="T61" fmla="*/ 103 h 113"/>
                <a:gd name="T62" fmla="*/ 123 w 125"/>
                <a:gd name="T63" fmla="*/ 99 h 113"/>
                <a:gd name="T64" fmla="*/ 125 w 125"/>
                <a:gd name="T65" fmla="*/ 94 h 113"/>
                <a:gd name="T66" fmla="*/ 125 w 125"/>
                <a:gd name="T67" fmla="*/ 90 h 113"/>
                <a:gd name="T68" fmla="*/ 125 w 125"/>
                <a:gd name="T69" fmla="*/ 87 h 113"/>
                <a:gd name="T70" fmla="*/ 122 w 125"/>
                <a:gd name="T71" fmla="*/ 83 h 113"/>
                <a:gd name="T72" fmla="*/ 121 w 125"/>
                <a:gd name="T73" fmla="*/ 79 h 113"/>
                <a:gd name="T74" fmla="*/ 117 w 125"/>
                <a:gd name="T75" fmla="*/ 77 h 113"/>
                <a:gd name="T76" fmla="*/ 117 w 125"/>
                <a:gd name="T77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13">
                  <a:moveTo>
                    <a:pt x="117" y="77"/>
                  </a:moveTo>
                  <a:lnTo>
                    <a:pt x="34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7" y="111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3"/>
                  </a:lnTo>
                  <a:lnTo>
                    <a:pt x="123" y="99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5" y="87"/>
                  </a:lnTo>
                  <a:lnTo>
                    <a:pt x="122" y="83"/>
                  </a:lnTo>
                  <a:lnTo>
                    <a:pt x="121" y="79"/>
                  </a:lnTo>
                  <a:lnTo>
                    <a:pt x="117" y="77"/>
                  </a:lnTo>
                  <a:lnTo>
                    <a:pt x="11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4">
              <a:extLst>
                <a:ext uri="{FF2B5EF4-FFF2-40B4-BE49-F238E27FC236}">
                  <a16:creationId xmlns="" xmlns:a16="http://schemas.microsoft.com/office/drawing/2014/main" id="{8206B5B0-EC1C-45B0-84DA-22A05888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894"/>
              <a:ext cx="39" cy="40"/>
            </a:xfrm>
            <a:custGeom>
              <a:avLst/>
              <a:gdLst>
                <a:gd name="T0" fmla="*/ 19 w 39"/>
                <a:gd name="T1" fmla="*/ 0 h 40"/>
                <a:gd name="T2" fmla="*/ 19 w 39"/>
                <a:gd name="T3" fmla="*/ 0 h 40"/>
                <a:gd name="T4" fmla="*/ 23 w 39"/>
                <a:gd name="T5" fmla="*/ 1 h 40"/>
                <a:gd name="T6" fmla="*/ 26 w 39"/>
                <a:gd name="T7" fmla="*/ 2 h 40"/>
                <a:gd name="T8" fmla="*/ 33 w 39"/>
                <a:gd name="T9" fmla="*/ 6 h 40"/>
                <a:gd name="T10" fmla="*/ 38 w 39"/>
                <a:gd name="T11" fmla="*/ 12 h 40"/>
                <a:gd name="T12" fmla="*/ 38 w 39"/>
                <a:gd name="T13" fmla="*/ 16 h 40"/>
                <a:gd name="T14" fmla="*/ 39 w 39"/>
                <a:gd name="T15" fmla="*/ 20 h 40"/>
                <a:gd name="T16" fmla="*/ 39 w 39"/>
                <a:gd name="T17" fmla="*/ 20 h 40"/>
                <a:gd name="T18" fmla="*/ 38 w 39"/>
                <a:gd name="T19" fmla="*/ 24 h 40"/>
                <a:gd name="T20" fmla="*/ 38 w 39"/>
                <a:gd name="T21" fmla="*/ 27 h 40"/>
                <a:gd name="T22" fmla="*/ 33 w 39"/>
                <a:gd name="T23" fmla="*/ 34 h 40"/>
                <a:gd name="T24" fmla="*/ 26 w 39"/>
                <a:gd name="T25" fmla="*/ 37 h 40"/>
                <a:gd name="T26" fmla="*/ 23 w 39"/>
                <a:gd name="T27" fmla="*/ 39 h 40"/>
                <a:gd name="T28" fmla="*/ 19 w 39"/>
                <a:gd name="T29" fmla="*/ 40 h 40"/>
                <a:gd name="T30" fmla="*/ 19 w 39"/>
                <a:gd name="T31" fmla="*/ 40 h 40"/>
                <a:gd name="T32" fmla="*/ 15 w 39"/>
                <a:gd name="T33" fmla="*/ 39 h 40"/>
                <a:gd name="T34" fmla="*/ 11 w 39"/>
                <a:gd name="T35" fmla="*/ 37 h 40"/>
                <a:gd name="T36" fmla="*/ 5 w 39"/>
                <a:gd name="T37" fmla="*/ 34 h 40"/>
                <a:gd name="T38" fmla="*/ 1 w 39"/>
                <a:gd name="T39" fmla="*/ 27 h 40"/>
                <a:gd name="T40" fmla="*/ 0 w 39"/>
                <a:gd name="T41" fmla="*/ 24 h 40"/>
                <a:gd name="T42" fmla="*/ 0 w 39"/>
                <a:gd name="T43" fmla="*/ 20 h 40"/>
                <a:gd name="T44" fmla="*/ 0 w 39"/>
                <a:gd name="T45" fmla="*/ 20 h 40"/>
                <a:gd name="T46" fmla="*/ 0 w 39"/>
                <a:gd name="T47" fmla="*/ 16 h 40"/>
                <a:gd name="T48" fmla="*/ 1 w 39"/>
                <a:gd name="T49" fmla="*/ 12 h 40"/>
                <a:gd name="T50" fmla="*/ 5 w 39"/>
                <a:gd name="T51" fmla="*/ 6 h 40"/>
                <a:gd name="T52" fmla="*/ 11 w 39"/>
                <a:gd name="T53" fmla="*/ 2 h 40"/>
                <a:gd name="T54" fmla="*/ 15 w 39"/>
                <a:gd name="T55" fmla="*/ 1 h 40"/>
                <a:gd name="T56" fmla="*/ 19 w 39"/>
                <a:gd name="T57" fmla="*/ 0 h 40"/>
                <a:gd name="T58" fmla="*/ 19 w 39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5" y="39"/>
                  </a:lnTo>
                  <a:lnTo>
                    <a:pt x="11" y="37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5">
              <a:extLst>
                <a:ext uri="{FF2B5EF4-FFF2-40B4-BE49-F238E27FC236}">
                  <a16:creationId xmlns="" xmlns:a16="http://schemas.microsoft.com/office/drawing/2014/main" id="{30E25697-ADFB-426B-8B6C-59DBEF12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945"/>
              <a:ext cx="78" cy="161"/>
            </a:xfrm>
            <a:custGeom>
              <a:avLst/>
              <a:gdLst>
                <a:gd name="T0" fmla="*/ 78 w 78"/>
                <a:gd name="T1" fmla="*/ 64 h 161"/>
                <a:gd name="T2" fmla="*/ 78 w 78"/>
                <a:gd name="T3" fmla="*/ 16 h 161"/>
                <a:gd name="T4" fmla="*/ 78 w 78"/>
                <a:gd name="T5" fmla="*/ 16 h 161"/>
                <a:gd name="T6" fmla="*/ 76 w 78"/>
                <a:gd name="T7" fmla="*/ 10 h 161"/>
                <a:gd name="T8" fmla="*/ 73 w 78"/>
                <a:gd name="T9" fmla="*/ 5 h 161"/>
                <a:gd name="T10" fmla="*/ 68 w 78"/>
                <a:gd name="T11" fmla="*/ 1 h 161"/>
                <a:gd name="T12" fmla="*/ 61 w 78"/>
                <a:gd name="T13" fmla="*/ 0 h 161"/>
                <a:gd name="T14" fmla="*/ 16 w 78"/>
                <a:gd name="T15" fmla="*/ 0 h 161"/>
                <a:gd name="T16" fmla="*/ 16 w 78"/>
                <a:gd name="T17" fmla="*/ 0 h 161"/>
                <a:gd name="T18" fmla="*/ 11 w 78"/>
                <a:gd name="T19" fmla="*/ 1 h 161"/>
                <a:gd name="T20" fmla="*/ 5 w 78"/>
                <a:gd name="T21" fmla="*/ 5 h 161"/>
                <a:gd name="T22" fmla="*/ 1 w 78"/>
                <a:gd name="T23" fmla="*/ 10 h 161"/>
                <a:gd name="T24" fmla="*/ 0 w 78"/>
                <a:gd name="T25" fmla="*/ 16 h 161"/>
                <a:gd name="T26" fmla="*/ 0 w 78"/>
                <a:gd name="T27" fmla="*/ 64 h 161"/>
                <a:gd name="T28" fmla="*/ 0 w 78"/>
                <a:gd name="T29" fmla="*/ 64 h 161"/>
                <a:gd name="T30" fmla="*/ 1 w 78"/>
                <a:gd name="T31" fmla="*/ 69 h 161"/>
                <a:gd name="T32" fmla="*/ 4 w 78"/>
                <a:gd name="T33" fmla="*/ 74 h 161"/>
                <a:gd name="T34" fmla="*/ 9 w 78"/>
                <a:gd name="T35" fmla="*/ 77 h 161"/>
                <a:gd name="T36" fmla="*/ 15 w 78"/>
                <a:gd name="T37" fmla="*/ 79 h 161"/>
                <a:gd name="T38" fmla="*/ 20 w 78"/>
                <a:gd name="T39" fmla="*/ 161 h 161"/>
                <a:gd name="T40" fmla="*/ 59 w 78"/>
                <a:gd name="T41" fmla="*/ 161 h 161"/>
                <a:gd name="T42" fmla="*/ 64 w 78"/>
                <a:gd name="T43" fmla="*/ 79 h 161"/>
                <a:gd name="T44" fmla="*/ 64 w 78"/>
                <a:gd name="T45" fmla="*/ 79 h 161"/>
                <a:gd name="T46" fmla="*/ 69 w 78"/>
                <a:gd name="T47" fmla="*/ 77 h 161"/>
                <a:gd name="T48" fmla="*/ 74 w 78"/>
                <a:gd name="T49" fmla="*/ 74 h 161"/>
                <a:gd name="T50" fmla="*/ 78 w 78"/>
                <a:gd name="T51" fmla="*/ 69 h 161"/>
                <a:gd name="T52" fmla="*/ 78 w 78"/>
                <a:gd name="T53" fmla="*/ 64 h 161"/>
                <a:gd name="T54" fmla="*/ 78 w 78"/>
                <a:gd name="T55" fmla="*/ 6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161">
                  <a:moveTo>
                    <a:pt x="78" y="64"/>
                  </a:moveTo>
                  <a:lnTo>
                    <a:pt x="78" y="16"/>
                  </a:lnTo>
                  <a:lnTo>
                    <a:pt x="78" y="16"/>
                  </a:lnTo>
                  <a:lnTo>
                    <a:pt x="76" y="10"/>
                  </a:lnTo>
                  <a:lnTo>
                    <a:pt x="73" y="5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4" y="74"/>
                  </a:lnTo>
                  <a:lnTo>
                    <a:pt x="9" y="77"/>
                  </a:lnTo>
                  <a:lnTo>
                    <a:pt x="15" y="79"/>
                  </a:lnTo>
                  <a:lnTo>
                    <a:pt x="20" y="161"/>
                  </a:lnTo>
                  <a:lnTo>
                    <a:pt x="59" y="16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9" y="77"/>
                  </a:lnTo>
                  <a:lnTo>
                    <a:pt x="74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6">
              <a:extLst>
                <a:ext uri="{FF2B5EF4-FFF2-40B4-BE49-F238E27FC236}">
                  <a16:creationId xmlns="" xmlns:a16="http://schemas.microsoft.com/office/drawing/2014/main" id="{AA21161A-DF01-4D6A-B179-9827225B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" y="3651"/>
              <a:ext cx="248" cy="217"/>
            </a:xfrm>
            <a:custGeom>
              <a:avLst/>
              <a:gdLst>
                <a:gd name="T0" fmla="*/ 248 w 248"/>
                <a:gd name="T1" fmla="*/ 183 h 217"/>
                <a:gd name="T2" fmla="*/ 225 w 248"/>
                <a:gd name="T3" fmla="*/ 172 h 217"/>
                <a:gd name="T4" fmla="*/ 195 w 248"/>
                <a:gd name="T5" fmla="*/ 148 h 217"/>
                <a:gd name="T6" fmla="*/ 188 w 248"/>
                <a:gd name="T7" fmla="*/ 139 h 217"/>
                <a:gd name="T8" fmla="*/ 183 w 248"/>
                <a:gd name="T9" fmla="*/ 127 h 217"/>
                <a:gd name="T10" fmla="*/ 157 w 248"/>
                <a:gd name="T11" fmla="*/ 94 h 217"/>
                <a:gd name="T12" fmla="*/ 160 w 248"/>
                <a:gd name="T13" fmla="*/ 97 h 217"/>
                <a:gd name="T14" fmla="*/ 165 w 248"/>
                <a:gd name="T15" fmla="*/ 98 h 217"/>
                <a:gd name="T16" fmla="*/ 175 w 248"/>
                <a:gd name="T17" fmla="*/ 93 h 217"/>
                <a:gd name="T18" fmla="*/ 179 w 248"/>
                <a:gd name="T19" fmla="*/ 88 h 217"/>
                <a:gd name="T20" fmla="*/ 178 w 248"/>
                <a:gd name="T21" fmla="*/ 78 h 217"/>
                <a:gd name="T22" fmla="*/ 91 w 248"/>
                <a:gd name="T23" fmla="*/ 3 h 217"/>
                <a:gd name="T24" fmla="*/ 86 w 248"/>
                <a:gd name="T25" fmla="*/ 0 h 217"/>
                <a:gd name="T26" fmla="*/ 76 w 248"/>
                <a:gd name="T27" fmla="*/ 1 h 217"/>
                <a:gd name="T28" fmla="*/ 72 w 248"/>
                <a:gd name="T29" fmla="*/ 5 h 217"/>
                <a:gd name="T30" fmla="*/ 68 w 248"/>
                <a:gd name="T31" fmla="*/ 15 h 217"/>
                <a:gd name="T32" fmla="*/ 73 w 248"/>
                <a:gd name="T33" fmla="*/ 23 h 217"/>
                <a:gd name="T34" fmla="*/ 23 w 248"/>
                <a:gd name="T35" fmla="*/ 83 h 217"/>
                <a:gd name="T36" fmla="*/ 22 w 248"/>
                <a:gd name="T37" fmla="*/ 83 h 217"/>
                <a:gd name="T38" fmla="*/ 12 w 248"/>
                <a:gd name="T39" fmla="*/ 80 h 217"/>
                <a:gd name="T40" fmla="*/ 3 w 248"/>
                <a:gd name="T41" fmla="*/ 84 h 217"/>
                <a:gd name="T42" fmla="*/ 1 w 248"/>
                <a:gd name="T43" fmla="*/ 89 h 217"/>
                <a:gd name="T44" fmla="*/ 1 w 248"/>
                <a:gd name="T45" fmla="*/ 99 h 217"/>
                <a:gd name="T46" fmla="*/ 88 w 248"/>
                <a:gd name="T47" fmla="*/ 174 h 217"/>
                <a:gd name="T48" fmla="*/ 92 w 248"/>
                <a:gd name="T49" fmla="*/ 177 h 217"/>
                <a:gd name="T50" fmla="*/ 97 w 248"/>
                <a:gd name="T51" fmla="*/ 178 h 217"/>
                <a:gd name="T52" fmla="*/ 108 w 248"/>
                <a:gd name="T53" fmla="*/ 173 h 217"/>
                <a:gd name="T54" fmla="*/ 111 w 248"/>
                <a:gd name="T55" fmla="*/ 168 h 217"/>
                <a:gd name="T56" fmla="*/ 109 w 248"/>
                <a:gd name="T57" fmla="*/ 159 h 217"/>
                <a:gd name="T58" fmla="*/ 116 w 248"/>
                <a:gd name="T59" fmla="*/ 144 h 217"/>
                <a:gd name="T60" fmla="*/ 236 w 248"/>
                <a:gd name="T61" fmla="*/ 189 h 217"/>
                <a:gd name="T62" fmla="*/ 241 w 248"/>
                <a:gd name="T63" fmla="*/ 186 h 217"/>
                <a:gd name="T64" fmla="*/ 248 w 248"/>
                <a:gd name="T65" fmla="*/ 1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17">
                  <a:moveTo>
                    <a:pt x="248" y="183"/>
                  </a:moveTo>
                  <a:lnTo>
                    <a:pt x="248" y="183"/>
                  </a:lnTo>
                  <a:lnTo>
                    <a:pt x="235" y="177"/>
                  </a:lnTo>
                  <a:lnTo>
                    <a:pt x="225" y="172"/>
                  </a:lnTo>
                  <a:lnTo>
                    <a:pt x="208" y="159"/>
                  </a:lnTo>
                  <a:lnTo>
                    <a:pt x="195" y="148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4" y="134"/>
                  </a:lnTo>
                  <a:lnTo>
                    <a:pt x="183" y="127"/>
                  </a:lnTo>
                  <a:lnTo>
                    <a:pt x="150" y="102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60" y="97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70" y="97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9" y="88"/>
                  </a:lnTo>
                  <a:lnTo>
                    <a:pt x="179" y="83"/>
                  </a:lnTo>
                  <a:lnTo>
                    <a:pt x="178" y="78"/>
                  </a:lnTo>
                  <a:lnTo>
                    <a:pt x="174" y="7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9" y="10"/>
                  </a:lnTo>
                  <a:lnTo>
                    <a:pt x="68" y="15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17" y="81"/>
                  </a:lnTo>
                  <a:lnTo>
                    <a:pt x="12" y="80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9"/>
                  </a:lnTo>
                  <a:lnTo>
                    <a:pt x="5" y="103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3" y="177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11" y="168"/>
                  </a:lnTo>
                  <a:lnTo>
                    <a:pt x="111" y="163"/>
                  </a:lnTo>
                  <a:lnTo>
                    <a:pt x="109" y="159"/>
                  </a:lnTo>
                  <a:lnTo>
                    <a:pt x="107" y="154"/>
                  </a:lnTo>
                  <a:lnTo>
                    <a:pt x="116" y="144"/>
                  </a:lnTo>
                  <a:lnTo>
                    <a:pt x="208" y="217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241" y="186"/>
                  </a:lnTo>
                  <a:lnTo>
                    <a:pt x="248" y="183"/>
                  </a:lnTo>
                  <a:lnTo>
                    <a:pt x="248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7">
              <a:extLst>
                <a:ext uri="{FF2B5EF4-FFF2-40B4-BE49-F238E27FC236}">
                  <a16:creationId xmlns="" xmlns:a16="http://schemas.microsoft.com/office/drawing/2014/main" id="{D495C934-B71A-457B-9C46-C4A88582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607"/>
              <a:ext cx="125" cy="112"/>
            </a:xfrm>
            <a:custGeom>
              <a:avLst/>
              <a:gdLst>
                <a:gd name="T0" fmla="*/ 91 w 125"/>
                <a:gd name="T1" fmla="*/ 107 h 112"/>
                <a:gd name="T2" fmla="*/ 91 w 125"/>
                <a:gd name="T3" fmla="*/ 107 h 112"/>
                <a:gd name="T4" fmla="*/ 96 w 125"/>
                <a:gd name="T5" fmla="*/ 111 h 112"/>
                <a:gd name="T6" fmla="*/ 104 w 125"/>
                <a:gd name="T7" fmla="*/ 112 h 112"/>
                <a:gd name="T8" fmla="*/ 104 w 125"/>
                <a:gd name="T9" fmla="*/ 112 h 112"/>
                <a:gd name="T10" fmla="*/ 107 w 125"/>
                <a:gd name="T11" fmla="*/ 112 h 112"/>
                <a:gd name="T12" fmla="*/ 112 w 125"/>
                <a:gd name="T13" fmla="*/ 111 h 112"/>
                <a:gd name="T14" fmla="*/ 116 w 125"/>
                <a:gd name="T15" fmla="*/ 109 h 112"/>
                <a:gd name="T16" fmla="*/ 120 w 125"/>
                <a:gd name="T17" fmla="*/ 105 h 112"/>
                <a:gd name="T18" fmla="*/ 120 w 125"/>
                <a:gd name="T19" fmla="*/ 105 h 112"/>
                <a:gd name="T20" fmla="*/ 122 w 125"/>
                <a:gd name="T21" fmla="*/ 101 h 112"/>
                <a:gd name="T22" fmla="*/ 123 w 125"/>
                <a:gd name="T23" fmla="*/ 97 h 112"/>
                <a:gd name="T24" fmla="*/ 125 w 125"/>
                <a:gd name="T25" fmla="*/ 94 h 112"/>
                <a:gd name="T26" fmla="*/ 125 w 125"/>
                <a:gd name="T27" fmla="*/ 90 h 112"/>
                <a:gd name="T28" fmla="*/ 123 w 125"/>
                <a:gd name="T29" fmla="*/ 86 h 112"/>
                <a:gd name="T30" fmla="*/ 122 w 125"/>
                <a:gd name="T31" fmla="*/ 82 h 112"/>
                <a:gd name="T32" fmla="*/ 120 w 125"/>
                <a:gd name="T33" fmla="*/ 79 h 112"/>
                <a:gd name="T34" fmla="*/ 117 w 125"/>
                <a:gd name="T35" fmla="*/ 76 h 112"/>
                <a:gd name="T36" fmla="*/ 34 w 125"/>
                <a:gd name="T37" fmla="*/ 5 h 112"/>
                <a:gd name="T38" fmla="*/ 34 w 125"/>
                <a:gd name="T39" fmla="*/ 5 h 112"/>
                <a:gd name="T40" fmla="*/ 30 w 125"/>
                <a:gd name="T41" fmla="*/ 2 h 112"/>
                <a:gd name="T42" fmla="*/ 26 w 125"/>
                <a:gd name="T43" fmla="*/ 1 h 112"/>
                <a:gd name="T44" fmla="*/ 23 w 125"/>
                <a:gd name="T45" fmla="*/ 0 h 112"/>
                <a:gd name="T46" fmla="*/ 19 w 125"/>
                <a:gd name="T47" fmla="*/ 0 h 112"/>
                <a:gd name="T48" fmla="*/ 15 w 125"/>
                <a:gd name="T49" fmla="*/ 1 h 112"/>
                <a:gd name="T50" fmla="*/ 11 w 125"/>
                <a:gd name="T51" fmla="*/ 2 h 112"/>
                <a:gd name="T52" fmla="*/ 8 w 125"/>
                <a:gd name="T53" fmla="*/ 5 h 112"/>
                <a:gd name="T54" fmla="*/ 5 w 125"/>
                <a:gd name="T55" fmla="*/ 7 h 112"/>
                <a:gd name="T56" fmla="*/ 5 w 125"/>
                <a:gd name="T57" fmla="*/ 7 h 112"/>
                <a:gd name="T58" fmla="*/ 3 w 125"/>
                <a:gd name="T59" fmla="*/ 11 h 112"/>
                <a:gd name="T60" fmla="*/ 1 w 125"/>
                <a:gd name="T61" fmla="*/ 15 h 112"/>
                <a:gd name="T62" fmla="*/ 0 w 125"/>
                <a:gd name="T63" fmla="*/ 19 h 112"/>
                <a:gd name="T64" fmla="*/ 0 w 125"/>
                <a:gd name="T65" fmla="*/ 22 h 112"/>
                <a:gd name="T66" fmla="*/ 0 w 125"/>
                <a:gd name="T67" fmla="*/ 26 h 112"/>
                <a:gd name="T68" fmla="*/ 3 w 125"/>
                <a:gd name="T69" fmla="*/ 30 h 112"/>
                <a:gd name="T70" fmla="*/ 4 w 125"/>
                <a:gd name="T71" fmla="*/ 34 h 112"/>
                <a:gd name="T72" fmla="*/ 8 w 125"/>
                <a:gd name="T73" fmla="*/ 36 h 112"/>
                <a:gd name="T74" fmla="*/ 91 w 125"/>
                <a:gd name="T75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2">
                  <a:moveTo>
                    <a:pt x="91" y="107"/>
                  </a:moveTo>
                  <a:lnTo>
                    <a:pt x="91" y="107"/>
                  </a:lnTo>
                  <a:lnTo>
                    <a:pt x="96" y="111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7" y="112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1"/>
                  </a:lnTo>
                  <a:lnTo>
                    <a:pt x="123" y="97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3" y="86"/>
                  </a:lnTo>
                  <a:lnTo>
                    <a:pt x="122" y="82"/>
                  </a:lnTo>
                  <a:lnTo>
                    <a:pt x="120" y="79"/>
                  </a:lnTo>
                  <a:lnTo>
                    <a:pt x="117" y="7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8">
              <a:extLst>
                <a:ext uri="{FF2B5EF4-FFF2-40B4-BE49-F238E27FC236}">
                  <a16:creationId xmlns="" xmlns:a16="http://schemas.microsoft.com/office/drawing/2014/main" id="{689A6F29-63BC-4983-A5A7-FC68629B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3763"/>
              <a:ext cx="250" cy="202"/>
            </a:xfrm>
            <a:custGeom>
              <a:avLst/>
              <a:gdLst>
                <a:gd name="T0" fmla="*/ 178 w 250"/>
                <a:gd name="T1" fmla="*/ 41 h 202"/>
                <a:gd name="T2" fmla="*/ 162 w 250"/>
                <a:gd name="T3" fmla="*/ 29 h 202"/>
                <a:gd name="T4" fmla="*/ 144 w 250"/>
                <a:gd name="T5" fmla="*/ 22 h 202"/>
                <a:gd name="T6" fmla="*/ 127 w 250"/>
                <a:gd name="T7" fmla="*/ 21 h 202"/>
                <a:gd name="T8" fmla="*/ 110 w 250"/>
                <a:gd name="T9" fmla="*/ 21 h 202"/>
                <a:gd name="T10" fmla="*/ 100 w 250"/>
                <a:gd name="T11" fmla="*/ 21 h 202"/>
                <a:gd name="T12" fmla="*/ 79 w 250"/>
                <a:gd name="T13" fmla="*/ 20 h 202"/>
                <a:gd name="T14" fmla="*/ 29 w 250"/>
                <a:gd name="T15" fmla="*/ 7 h 202"/>
                <a:gd name="T16" fmla="*/ 11 w 250"/>
                <a:gd name="T17" fmla="*/ 0 h 202"/>
                <a:gd name="T18" fmla="*/ 5 w 250"/>
                <a:gd name="T19" fmla="*/ 0 h 202"/>
                <a:gd name="T20" fmla="*/ 1 w 250"/>
                <a:gd name="T21" fmla="*/ 2 h 202"/>
                <a:gd name="T22" fmla="*/ 0 w 250"/>
                <a:gd name="T23" fmla="*/ 6 h 202"/>
                <a:gd name="T24" fmla="*/ 0 w 250"/>
                <a:gd name="T25" fmla="*/ 15 h 202"/>
                <a:gd name="T26" fmla="*/ 1 w 250"/>
                <a:gd name="T27" fmla="*/ 19 h 202"/>
                <a:gd name="T28" fmla="*/ 21 w 250"/>
                <a:gd name="T29" fmla="*/ 37 h 202"/>
                <a:gd name="T30" fmla="*/ 44 w 250"/>
                <a:gd name="T31" fmla="*/ 54 h 202"/>
                <a:gd name="T32" fmla="*/ 78 w 250"/>
                <a:gd name="T33" fmla="*/ 66 h 202"/>
                <a:gd name="T34" fmla="*/ 103 w 250"/>
                <a:gd name="T35" fmla="*/ 70 h 202"/>
                <a:gd name="T36" fmla="*/ 104 w 250"/>
                <a:gd name="T37" fmla="*/ 74 h 202"/>
                <a:gd name="T38" fmla="*/ 110 w 250"/>
                <a:gd name="T39" fmla="*/ 89 h 202"/>
                <a:gd name="T40" fmla="*/ 124 w 250"/>
                <a:gd name="T41" fmla="*/ 111 h 202"/>
                <a:gd name="T42" fmla="*/ 130 w 250"/>
                <a:gd name="T43" fmla="*/ 118 h 202"/>
                <a:gd name="T44" fmla="*/ 155 w 250"/>
                <a:gd name="T45" fmla="*/ 140 h 202"/>
                <a:gd name="T46" fmla="*/ 170 w 250"/>
                <a:gd name="T47" fmla="*/ 147 h 202"/>
                <a:gd name="T48" fmla="*/ 189 w 250"/>
                <a:gd name="T49" fmla="*/ 151 h 202"/>
                <a:gd name="T50" fmla="*/ 201 w 250"/>
                <a:gd name="T51" fmla="*/ 152 h 202"/>
                <a:gd name="T52" fmla="*/ 201 w 250"/>
                <a:gd name="T53" fmla="*/ 166 h 202"/>
                <a:gd name="T54" fmla="*/ 241 w 250"/>
                <a:gd name="T55" fmla="*/ 195 h 202"/>
                <a:gd name="T56" fmla="*/ 250 w 250"/>
                <a:gd name="T57" fmla="*/ 79 h 202"/>
                <a:gd name="T58" fmla="*/ 236 w 250"/>
                <a:gd name="T59" fmla="*/ 75 h 202"/>
                <a:gd name="T60" fmla="*/ 208 w 250"/>
                <a:gd name="T61" fmla="*/ 61 h 202"/>
                <a:gd name="T62" fmla="*/ 188 w 250"/>
                <a:gd name="T63" fmla="*/ 49 h 202"/>
                <a:gd name="T64" fmla="*/ 178 w 250"/>
                <a:gd name="T65" fmla="*/ 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02">
                  <a:moveTo>
                    <a:pt x="178" y="41"/>
                  </a:moveTo>
                  <a:lnTo>
                    <a:pt x="178" y="41"/>
                  </a:lnTo>
                  <a:lnTo>
                    <a:pt x="169" y="34"/>
                  </a:lnTo>
                  <a:lnTo>
                    <a:pt x="162" y="29"/>
                  </a:lnTo>
                  <a:lnTo>
                    <a:pt x="153" y="25"/>
                  </a:lnTo>
                  <a:lnTo>
                    <a:pt x="144" y="22"/>
                  </a:lnTo>
                  <a:lnTo>
                    <a:pt x="135" y="21"/>
                  </a:lnTo>
                  <a:lnTo>
                    <a:pt x="127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90" y="21"/>
                  </a:lnTo>
                  <a:lnTo>
                    <a:pt x="79" y="20"/>
                  </a:lnTo>
                  <a:lnTo>
                    <a:pt x="54" y="15"/>
                  </a:lnTo>
                  <a:lnTo>
                    <a:pt x="29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2" y="30"/>
                  </a:lnTo>
                  <a:lnTo>
                    <a:pt x="21" y="37"/>
                  </a:lnTo>
                  <a:lnTo>
                    <a:pt x="32" y="45"/>
                  </a:lnTo>
                  <a:lnTo>
                    <a:pt x="44" y="54"/>
                  </a:lnTo>
                  <a:lnTo>
                    <a:pt x="61" y="60"/>
                  </a:lnTo>
                  <a:lnTo>
                    <a:pt x="78" y="66"/>
                  </a:lnTo>
                  <a:lnTo>
                    <a:pt x="98" y="70"/>
                  </a:lnTo>
                  <a:lnTo>
                    <a:pt x="103" y="7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5" y="79"/>
                  </a:lnTo>
                  <a:lnTo>
                    <a:pt x="110" y="89"/>
                  </a:lnTo>
                  <a:lnTo>
                    <a:pt x="119" y="103"/>
                  </a:lnTo>
                  <a:lnTo>
                    <a:pt x="124" y="111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42" y="130"/>
                  </a:lnTo>
                  <a:lnTo>
                    <a:pt x="155" y="140"/>
                  </a:lnTo>
                  <a:lnTo>
                    <a:pt x="163" y="143"/>
                  </a:lnTo>
                  <a:lnTo>
                    <a:pt x="170" y="147"/>
                  </a:lnTo>
                  <a:lnTo>
                    <a:pt x="17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201" y="152"/>
                  </a:lnTo>
                  <a:lnTo>
                    <a:pt x="201" y="158"/>
                  </a:lnTo>
                  <a:lnTo>
                    <a:pt x="201" y="166"/>
                  </a:lnTo>
                  <a:lnTo>
                    <a:pt x="241" y="195"/>
                  </a:lnTo>
                  <a:lnTo>
                    <a:pt x="241" y="195"/>
                  </a:lnTo>
                  <a:lnTo>
                    <a:pt x="250" y="202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36" y="75"/>
                  </a:lnTo>
                  <a:lnTo>
                    <a:pt x="218" y="66"/>
                  </a:lnTo>
                  <a:lnTo>
                    <a:pt x="208" y="61"/>
                  </a:lnTo>
                  <a:lnTo>
                    <a:pt x="198" y="55"/>
                  </a:lnTo>
                  <a:lnTo>
                    <a:pt x="188" y="49"/>
                  </a:lnTo>
                  <a:lnTo>
                    <a:pt x="178" y="41"/>
                  </a:lnTo>
                  <a:lnTo>
                    <a:pt x="17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9">
              <a:extLst>
                <a:ext uri="{FF2B5EF4-FFF2-40B4-BE49-F238E27FC236}">
                  <a16:creationId xmlns="" xmlns:a16="http://schemas.microsoft.com/office/drawing/2014/main" id="{43E4EFEC-E456-4D0E-B982-D02A5B3D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3933"/>
              <a:ext cx="89" cy="87"/>
            </a:xfrm>
            <a:custGeom>
              <a:avLst/>
              <a:gdLst>
                <a:gd name="T0" fmla="*/ 89 w 89"/>
                <a:gd name="T1" fmla="*/ 54 h 87"/>
                <a:gd name="T2" fmla="*/ 89 w 89"/>
                <a:gd name="T3" fmla="*/ 54 h 87"/>
                <a:gd name="T4" fmla="*/ 87 w 89"/>
                <a:gd name="T5" fmla="*/ 47 h 87"/>
                <a:gd name="T6" fmla="*/ 87 w 89"/>
                <a:gd name="T7" fmla="*/ 47 h 87"/>
                <a:gd name="T8" fmla="*/ 82 w 89"/>
                <a:gd name="T9" fmla="*/ 41 h 87"/>
                <a:gd name="T10" fmla="*/ 82 w 89"/>
                <a:gd name="T11" fmla="*/ 41 h 87"/>
                <a:gd name="T12" fmla="*/ 76 w 89"/>
                <a:gd name="T13" fmla="*/ 36 h 87"/>
                <a:gd name="T14" fmla="*/ 27 w 89"/>
                <a:gd name="T15" fmla="*/ 0 h 87"/>
                <a:gd name="T16" fmla="*/ 22 w 89"/>
                <a:gd name="T17" fmla="*/ 3 h 87"/>
                <a:gd name="T18" fmla="*/ 22 w 89"/>
                <a:gd name="T19" fmla="*/ 3 h 87"/>
                <a:gd name="T20" fmla="*/ 24 w 89"/>
                <a:gd name="T21" fmla="*/ 11 h 87"/>
                <a:gd name="T22" fmla="*/ 24 w 89"/>
                <a:gd name="T23" fmla="*/ 20 h 87"/>
                <a:gd name="T24" fmla="*/ 22 w 89"/>
                <a:gd name="T25" fmla="*/ 27 h 87"/>
                <a:gd name="T26" fmla="*/ 17 w 89"/>
                <a:gd name="T27" fmla="*/ 35 h 87"/>
                <a:gd name="T28" fmla="*/ 6 w 89"/>
                <a:gd name="T29" fmla="*/ 45 h 87"/>
                <a:gd name="T30" fmla="*/ 0 w 89"/>
                <a:gd name="T31" fmla="*/ 49 h 87"/>
                <a:gd name="T32" fmla="*/ 1 w 89"/>
                <a:gd name="T33" fmla="*/ 51 h 87"/>
                <a:gd name="T34" fmla="*/ 12 w 89"/>
                <a:gd name="T35" fmla="*/ 59 h 87"/>
                <a:gd name="T36" fmla="*/ 42 w 89"/>
                <a:gd name="T37" fmla="*/ 82 h 87"/>
                <a:gd name="T38" fmla="*/ 42 w 89"/>
                <a:gd name="T39" fmla="*/ 82 h 87"/>
                <a:gd name="T40" fmla="*/ 47 w 89"/>
                <a:gd name="T41" fmla="*/ 86 h 87"/>
                <a:gd name="T42" fmla="*/ 53 w 89"/>
                <a:gd name="T43" fmla="*/ 87 h 87"/>
                <a:gd name="T44" fmla="*/ 59 w 89"/>
                <a:gd name="T45" fmla="*/ 87 h 87"/>
                <a:gd name="T46" fmla="*/ 66 w 89"/>
                <a:gd name="T47" fmla="*/ 87 h 87"/>
                <a:gd name="T48" fmla="*/ 71 w 89"/>
                <a:gd name="T49" fmla="*/ 86 h 87"/>
                <a:gd name="T50" fmla="*/ 77 w 89"/>
                <a:gd name="T51" fmla="*/ 83 h 87"/>
                <a:gd name="T52" fmla="*/ 81 w 89"/>
                <a:gd name="T53" fmla="*/ 79 h 87"/>
                <a:gd name="T54" fmla="*/ 84 w 89"/>
                <a:gd name="T55" fmla="*/ 74 h 87"/>
                <a:gd name="T56" fmla="*/ 84 w 89"/>
                <a:gd name="T57" fmla="*/ 74 h 87"/>
                <a:gd name="T58" fmla="*/ 88 w 89"/>
                <a:gd name="T59" fmla="*/ 67 h 87"/>
                <a:gd name="T60" fmla="*/ 89 w 89"/>
                <a:gd name="T61" fmla="*/ 59 h 87"/>
                <a:gd name="T62" fmla="*/ 89 w 89"/>
                <a:gd name="T63" fmla="*/ 59 h 87"/>
                <a:gd name="T64" fmla="*/ 89 w 89"/>
                <a:gd name="T65" fmla="*/ 54 h 87"/>
                <a:gd name="T66" fmla="*/ 89 w 89"/>
                <a:gd name="T67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87">
                  <a:moveTo>
                    <a:pt x="89" y="54"/>
                  </a:moveTo>
                  <a:lnTo>
                    <a:pt x="89" y="54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6" y="36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11"/>
                  </a:lnTo>
                  <a:lnTo>
                    <a:pt x="24" y="20"/>
                  </a:lnTo>
                  <a:lnTo>
                    <a:pt x="22" y="27"/>
                  </a:lnTo>
                  <a:lnTo>
                    <a:pt x="17" y="35"/>
                  </a:lnTo>
                  <a:lnTo>
                    <a:pt x="6" y="45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2" y="59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7" y="86"/>
                  </a:lnTo>
                  <a:lnTo>
                    <a:pt x="53" y="87"/>
                  </a:lnTo>
                  <a:lnTo>
                    <a:pt x="59" y="87"/>
                  </a:lnTo>
                  <a:lnTo>
                    <a:pt x="66" y="87"/>
                  </a:lnTo>
                  <a:lnTo>
                    <a:pt x="71" y="86"/>
                  </a:lnTo>
                  <a:lnTo>
                    <a:pt x="77" y="83"/>
                  </a:lnTo>
                  <a:lnTo>
                    <a:pt x="81" y="79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8" y="67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4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그룹 84">
            <a:extLst>
              <a:ext uri="{FF2B5EF4-FFF2-40B4-BE49-F238E27FC236}">
                <a16:creationId xmlns="" xmlns:a16="http://schemas.microsoft.com/office/drawing/2014/main" id="{5AB5542D-3B19-4A5A-A398-01CEE69E05B9}"/>
              </a:ext>
            </a:extLst>
          </p:cNvPr>
          <p:cNvGrpSpPr/>
          <p:nvPr/>
        </p:nvGrpSpPr>
        <p:grpSpPr>
          <a:xfrm>
            <a:off x="2336418" y="4870119"/>
            <a:ext cx="5289406" cy="472052"/>
            <a:chOff x="2199941" y="3711339"/>
            <a:chExt cx="5289406" cy="472052"/>
          </a:xfrm>
        </p:grpSpPr>
        <p:sp>
          <p:nvSpPr>
            <p:cNvPr id="83" name="직사각형 82">
              <a:extLst>
                <a:ext uri="{FF2B5EF4-FFF2-40B4-BE49-F238E27FC236}">
                  <a16:creationId xmlns="" xmlns:a16="http://schemas.microsoft.com/office/drawing/2014/main" id="{288BCBDB-E82A-41E9-B8FD-88CF657AB65E}"/>
                </a:ext>
              </a:extLst>
            </p:cNvPr>
            <p:cNvSpPr/>
            <p:nvPr/>
          </p:nvSpPr>
          <p:spPr>
            <a:xfrm>
              <a:off x="3709347" y="3711339"/>
              <a:ext cx="3780000" cy="1397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="" xmlns:a16="http://schemas.microsoft.com/office/drawing/2014/main" id="{6221D113-EEBA-4917-9CA7-9112EE999BA0}"/>
                </a:ext>
              </a:extLst>
            </p:cNvPr>
            <p:cNvSpPr/>
            <p:nvPr/>
          </p:nvSpPr>
          <p:spPr>
            <a:xfrm>
              <a:off x="2199941" y="4036136"/>
              <a:ext cx="2376000" cy="14725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84E3B660-867C-4385-AE94-7764276A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D67F7A64-9D7A-4C75-80C7-5F8371133C93}"/>
              </a:ext>
            </a:extLst>
          </p:cNvPr>
          <p:cNvSpPr/>
          <p:nvPr/>
        </p:nvSpPr>
        <p:spPr>
          <a:xfrm>
            <a:off x="2245146" y="3690788"/>
            <a:ext cx="5877774" cy="20983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방에서는 의원들과 조합장 및 간부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16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명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:  54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만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1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천원</a:t>
            </a:r>
            <a:r>
              <a:rPr lang="en-US" altLang="ko-KR" sz="14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(33,812</a:t>
            </a:r>
            <a:r>
              <a:rPr lang="ko-KR" altLang="en-US" sz="14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원</a:t>
            </a:r>
            <a:r>
              <a:rPr lang="en-US" altLang="ko-KR" sz="14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)</a:t>
            </a:r>
            <a:br>
              <a:rPr lang="en-US" altLang="ko-KR" sz="14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</a:b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홀에서는 의원들 수행원과 </a:t>
            </a:r>
            <a:r>
              <a:rPr lang="en-US" altLang="ko-KR" sz="1600" spc="-10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J</a:t>
            </a:r>
            <a:r>
              <a:rPr lang="ko-KR" altLang="en-US" sz="1600" spc="-10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조합 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팀장 등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6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명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: 9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만 </a:t>
            </a:r>
            <a:r>
              <a:rPr lang="en-US" altLang="ko-KR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2</a:t>
            </a:r>
            <a:r>
              <a:rPr lang="ko-KR" altLang="en-US" sz="1600" spc="-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천원 </a:t>
            </a:r>
            <a:endParaRPr lang="ko-KR" altLang="en-US" spc="-10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1900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직무관련성이 있는 관계이며</a:t>
            </a:r>
            <a:r>
              <a:rPr lang="en-US" altLang="ko-KR" sz="1900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, </a:t>
            </a:r>
            <a:r>
              <a:rPr lang="ko-KR" altLang="en-US" sz="19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다수의 </a:t>
            </a:r>
            <a:r>
              <a:rPr lang="ko-KR" altLang="en-US" sz="1900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사람이 식사를 하고 </a:t>
            </a:r>
            <a:r>
              <a:rPr lang="ko-KR" altLang="en-US" sz="19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일괄 </a:t>
            </a:r>
            <a:r>
              <a:rPr lang="ko-KR" altLang="en-US" sz="1900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결제한 경우라도 </a:t>
            </a:r>
            <a:r>
              <a:rPr lang="ko-KR" altLang="en-US" sz="1900" b="1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rPr>
              <a:t>각자가 실제로 제공받은 음식물의 가액을 개별적으로 산정함이 원칙</a:t>
            </a:r>
            <a:r>
              <a:rPr lang="ko-KR" altLang="en-US" sz="1900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이므로</a:t>
            </a:r>
            <a:endParaRPr lang="en-US" altLang="ko-KR" sz="1900" spc="-15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1900" b="1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방에서 식사를 한 위반자에 과태료 </a:t>
            </a:r>
            <a:r>
              <a:rPr lang="en-US" altLang="ko-KR" sz="1900" b="1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7</a:t>
            </a:r>
            <a:r>
              <a:rPr lang="ko-KR" altLang="en-US" sz="1900" b="1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만원 부과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9CBC3B7-0875-469A-B1A1-9B7D97F50C28}"/>
              </a:ext>
            </a:extLst>
          </p:cNvPr>
          <p:cNvSpPr txBox="1"/>
          <p:nvPr/>
        </p:nvSpPr>
        <p:spPr>
          <a:xfrm>
            <a:off x="430300" y="349105"/>
            <a:ext cx="6221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수수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위반가액 산정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(1)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8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>
            <a:extLst>
              <a:ext uri="{FF2B5EF4-FFF2-40B4-BE49-F238E27FC236}">
                <a16:creationId xmlns:a16="http://schemas.microsoft.com/office/drawing/2014/main" xmlns="" id="{B0B5206C-01CA-42F9-B515-7F78F4AB2B5C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6D60C34F-881A-4A96-8EA1-FB600F577101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1EA5B9D-553A-45F8-99C4-83A1B3E2B5F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6" name="직각 삼각형 25">
              <a:extLst>
                <a:ext uri="{FF2B5EF4-FFF2-40B4-BE49-F238E27FC236}">
                  <a16:creationId xmlns:a16="http://schemas.microsoft.com/office/drawing/2014/main" xmlns="" id="{C62A5643-D3D0-45E5-9E31-305152886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직각 삼각형 26">
              <a:extLst>
                <a:ext uri="{FF2B5EF4-FFF2-40B4-BE49-F238E27FC236}">
                  <a16:creationId xmlns:a16="http://schemas.microsoft.com/office/drawing/2014/main" xmlns="" id="{48CD155C-0A29-4B02-88D1-8EB7CBE95E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xmlns="" id="{9C63BCEF-D9F5-4FF4-B091-69D114CAAC5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0">
              <a:extLst>
                <a:ext uri="{FF2B5EF4-FFF2-40B4-BE49-F238E27FC236}">
                  <a16:creationId xmlns:a16="http://schemas.microsoft.com/office/drawing/2014/main" xmlns="" id="{708DEE5C-3049-4234-B9C3-0EE1D4E0BD55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xmlns="" id="{5BFA7216-03A3-4DD0-9BD0-17E3408FD2F5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xmlns="" id="{349299D6-9E35-423C-9824-2D5C27AD146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3">
            <a:extLst>
              <a:ext uri="{FF2B5EF4-FFF2-40B4-BE49-F238E27FC236}">
                <a16:creationId xmlns:a16="http://schemas.microsoft.com/office/drawing/2014/main" xmlns="" id="{BEDF7627-3C7E-476B-87E5-774B8F9EB857}"/>
              </a:ext>
            </a:extLst>
          </p:cNvPr>
          <p:cNvGrpSpPr/>
          <p:nvPr/>
        </p:nvGrpSpPr>
        <p:grpSpPr>
          <a:xfrm>
            <a:off x="-2" y="10390"/>
            <a:ext cx="9144002" cy="6858001"/>
            <a:chOff x="-2" y="-1"/>
            <a:chExt cx="9144002" cy="685800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8636A0F9-9D16-4E6F-B2C6-D8BA5DAA69D8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xmlns="" id="{775ED2DC-837B-4A50-9851-093AE271A0B4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3B4C9C77-58F0-49CC-9EB9-0618691CCB47}"/>
              </a:ext>
            </a:extLst>
          </p:cNvPr>
          <p:cNvSpPr/>
          <p:nvPr/>
        </p:nvSpPr>
        <p:spPr>
          <a:xfrm>
            <a:off x="688555" y="1122565"/>
            <a:ext cx="2599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참고 판례 </a:t>
            </a:r>
            <a:r>
              <a:rPr lang="en-US" altLang="ko-KR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(2019</a:t>
            </a:r>
            <a:r>
              <a:rPr lang="ko-KR" altLang="en-US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228)</a:t>
            </a:r>
            <a:endParaRPr lang="ko-KR" altLang="en-US" sz="2000" kern="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6" name="그룹 40">
            <a:extLst>
              <a:ext uri="{FF2B5EF4-FFF2-40B4-BE49-F238E27FC236}">
                <a16:creationId xmlns:a16="http://schemas.microsoft.com/office/drawing/2014/main" xmlns="" id="{DCA8C830-1A8F-4A92-93D3-C74F4A8AC6AB}"/>
              </a:ext>
            </a:extLst>
          </p:cNvPr>
          <p:cNvGrpSpPr/>
          <p:nvPr/>
        </p:nvGrpSpPr>
        <p:grpSpPr>
          <a:xfrm>
            <a:off x="733846" y="1748250"/>
            <a:ext cx="7620556" cy="1873136"/>
            <a:chOff x="711200" y="1838019"/>
            <a:chExt cx="7620556" cy="1439705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8002974A-4BA9-4C46-8F07-0DFB77F60FC0}"/>
                </a:ext>
              </a:extLst>
            </p:cNvPr>
            <p:cNvSpPr/>
            <p:nvPr/>
          </p:nvSpPr>
          <p:spPr>
            <a:xfrm>
              <a:off x="1562100" y="1838019"/>
              <a:ext cx="6769656" cy="1358900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52000">
                  <a:schemeClr val="bg1">
                    <a:lumMod val="95000"/>
                  </a:schemeClr>
                </a:gs>
                <a:gs pos="99000">
                  <a:schemeClr val="bg2">
                    <a:lumMod val="75000"/>
                    <a:shade val="100000"/>
                    <a:satMod val="115000"/>
                    <a:alpha val="5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9EE258DD-CA48-463C-B7A6-0F87B0510950}"/>
                </a:ext>
              </a:extLst>
            </p:cNvPr>
            <p:cNvSpPr/>
            <p:nvPr/>
          </p:nvSpPr>
          <p:spPr>
            <a:xfrm>
              <a:off x="711200" y="1838019"/>
              <a:ext cx="1358900" cy="1358900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xmlns="" id="{330B659C-C684-4C25-A142-B730CF55CD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16096" y="2449724"/>
              <a:ext cx="666943" cy="828000"/>
            </a:xfrm>
            <a:custGeom>
              <a:avLst/>
              <a:gdLst>
                <a:gd name="T0" fmla="*/ 124 w 646"/>
                <a:gd name="T1" fmla="*/ 172 h 802"/>
                <a:gd name="T2" fmla="*/ 108 w 646"/>
                <a:gd name="T3" fmla="*/ 178 h 802"/>
                <a:gd name="T4" fmla="*/ 124 w 646"/>
                <a:gd name="T5" fmla="*/ 172 h 802"/>
                <a:gd name="T6" fmla="*/ 108 w 646"/>
                <a:gd name="T7" fmla="*/ 178 h 802"/>
                <a:gd name="T8" fmla="*/ 56 w 646"/>
                <a:gd name="T9" fmla="*/ 174 h 802"/>
                <a:gd name="T10" fmla="*/ 56 w 646"/>
                <a:gd name="T11" fmla="*/ 174 h 802"/>
                <a:gd name="T12" fmla="*/ 66 w 646"/>
                <a:gd name="T13" fmla="*/ 168 h 802"/>
                <a:gd name="T14" fmla="*/ 310 w 646"/>
                <a:gd name="T15" fmla="*/ 542 h 802"/>
                <a:gd name="T16" fmla="*/ 82 w 646"/>
                <a:gd name="T17" fmla="*/ 172 h 802"/>
                <a:gd name="T18" fmla="*/ 310 w 646"/>
                <a:gd name="T19" fmla="*/ 618 h 802"/>
                <a:gd name="T20" fmla="*/ 200 w 646"/>
                <a:gd name="T21" fmla="*/ 484 h 802"/>
                <a:gd name="T22" fmla="*/ 72 w 646"/>
                <a:gd name="T23" fmla="*/ 178 h 802"/>
                <a:gd name="T24" fmla="*/ 32 w 646"/>
                <a:gd name="T25" fmla="*/ 154 h 802"/>
                <a:gd name="T26" fmla="*/ 48 w 646"/>
                <a:gd name="T27" fmla="*/ 162 h 802"/>
                <a:gd name="T28" fmla="*/ 52 w 646"/>
                <a:gd name="T29" fmla="*/ 162 h 802"/>
                <a:gd name="T30" fmla="*/ 54 w 646"/>
                <a:gd name="T31" fmla="*/ 166 h 802"/>
                <a:gd name="T32" fmla="*/ 56 w 646"/>
                <a:gd name="T33" fmla="*/ 174 h 802"/>
                <a:gd name="T34" fmla="*/ 66 w 646"/>
                <a:gd name="T35" fmla="*/ 168 h 802"/>
                <a:gd name="T36" fmla="*/ 76 w 646"/>
                <a:gd name="T37" fmla="*/ 174 h 802"/>
                <a:gd name="T38" fmla="*/ 82 w 646"/>
                <a:gd name="T39" fmla="*/ 172 h 802"/>
                <a:gd name="T40" fmla="*/ 96 w 646"/>
                <a:gd name="T41" fmla="*/ 172 h 802"/>
                <a:gd name="T42" fmla="*/ 112 w 646"/>
                <a:gd name="T43" fmla="*/ 170 h 802"/>
                <a:gd name="T44" fmla="*/ 128 w 646"/>
                <a:gd name="T45" fmla="*/ 166 h 802"/>
                <a:gd name="T46" fmla="*/ 130 w 646"/>
                <a:gd name="T47" fmla="*/ 162 h 802"/>
                <a:gd name="T48" fmla="*/ 146 w 646"/>
                <a:gd name="T49" fmla="*/ 152 h 802"/>
                <a:gd name="T50" fmla="*/ 152 w 646"/>
                <a:gd name="T51" fmla="*/ 154 h 802"/>
                <a:gd name="T52" fmla="*/ 164 w 646"/>
                <a:gd name="T53" fmla="*/ 140 h 802"/>
                <a:gd name="T54" fmla="*/ 174 w 646"/>
                <a:gd name="T55" fmla="*/ 124 h 802"/>
                <a:gd name="T56" fmla="*/ 178 w 646"/>
                <a:gd name="T57" fmla="*/ 108 h 802"/>
                <a:gd name="T58" fmla="*/ 180 w 646"/>
                <a:gd name="T59" fmla="*/ 90 h 802"/>
                <a:gd name="T60" fmla="*/ 174 w 646"/>
                <a:gd name="T61" fmla="*/ 68 h 802"/>
                <a:gd name="T62" fmla="*/ 172 w 646"/>
                <a:gd name="T63" fmla="*/ 54 h 802"/>
                <a:gd name="T64" fmla="*/ 164 w 646"/>
                <a:gd name="T65" fmla="*/ 44 h 802"/>
                <a:gd name="T66" fmla="*/ 154 w 646"/>
                <a:gd name="T67" fmla="*/ 32 h 802"/>
                <a:gd name="T68" fmla="*/ 140 w 646"/>
                <a:gd name="T69" fmla="*/ 16 h 802"/>
                <a:gd name="T70" fmla="*/ 130 w 646"/>
                <a:gd name="T71" fmla="*/ 18 h 802"/>
                <a:gd name="T72" fmla="*/ 126 w 646"/>
                <a:gd name="T73" fmla="*/ 16 h 802"/>
                <a:gd name="T74" fmla="*/ 124 w 646"/>
                <a:gd name="T75" fmla="*/ 6 h 802"/>
                <a:gd name="T76" fmla="*/ 102 w 646"/>
                <a:gd name="T77" fmla="*/ 4 h 802"/>
                <a:gd name="T78" fmla="*/ 84 w 646"/>
                <a:gd name="T79" fmla="*/ 8 h 802"/>
                <a:gd name="T80" fmla="*/ 62 w 646"/>
                <a:gd name="T81" fmla="*/ 12 h 802"/>
                <a:gd name="T82" fmla="*/ 50 w 646"/>
                <a:gd name="T83" fmla="*/ 16 h 802"/>
                <a:gd name="T84" fmla="*/ 40 w 646"/>
                <a:gd name="T85" fmla="*/ 14 h 802"/>
                <a:gd name="T86" fmla="*/ 30 w 646"/>
                <a:gd name="T87" fmla="*/ 26 h 802"/>
                <a:gd name="T88" fmla="*/ 26 w 646"/>
                <a:gd name="T89" fmla="*/ 28 h 802"/>
                <a:gd name="T90" fmla="*/ 16 w 646"/>
                <a:gd name="T91" fmla="*/ 46 h 802"/>
                <a:gd name="T92" fmla="*/ 6 w 646"/>
                <a:gd name="T93" fmla="*/ 58 h 802"/>
                <a:gd name="T94" fmla="*/ 4 w 646"/>
                <a:gd name="T95" fmla="*/ 76 h 802"/>
                <a:gd name="T96" fmla="*/ 8 w 646"/>
                <a:gd name="T97" fmla="*/ 96 h 802"/>
                <a:gd name="T98" fmla="*/ 12 w 646"/>
                <a:gd name="T99" fmla="*/ 116 h 802"/>
                <a:gd name="T100" fmla="*/ 14 w 646"/>
                <a:gd name="T101" fmla="*/ 128 h 802"/>
                <a:gd name="T102" fmla="*/ 14 w 646"/>
                <a:gd name="T103" fmla="*/ 136 h 802"/>
                <a:gd name="T104" fmla="*/ 98 w 646"/>
                <a:gd name="T105" fmla="*/ 170 h 802"/>
                <a:gd name="T106" fmla="*/ 114 w 646"/>
                <a:gd name="T107" fmla="*/ 168 h 802"/>
                <a:gd name="T108" fmla="*/ 76 w 646"/>
                <a:gd name="T109" fmla="*/ 74 h 802"/>
                <a:gd name="T110" fmla="*/ 182 w 646"/>
                <a:gd name="T111" fmla="*/ 148 h 802"/>
                <a:gd name="T112" fmla="*/ 128 w 646"/>
                <a:gd name="T113" fmla="*/ 746 h 802"/>
                <a:gd name="T114" fmla="*/ 640 w 646"/>
                <a:gd name="T115" fmla="*/ 746 h 802"/>
                <a:gd name="T116" fmla="*/ 158 w 646"/>
                <a:gd name="T117" fmla="*/ 172 h 802"/>
                <a:gd name="T118" fmla="*/ 124 w 646"/>
                <a:gd name="T119" fmla="*/ 192 h 802"/>
                <a:gd name="T120" fmla="*/ 80 w 646"/>
                <a:gd name="T121" fmla="*/ 196 h 802"/>
                <a:gd name="T122" fmla="*/ 40 w 646"/>
                <a:gd name="T123" fmla="*/ 18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6" h="802"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8" y="166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66"/>
                  </a:lnTo>
                  <a:lnTo>
                    <a:pt x="128" y="166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54" y="166"/>
                  </a:move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close/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close/>
                  <a:moveTo>
                    <a:pt x="200" y="560"/>
                  </a:moveTo>
                  <a:lnTo>
                    <a:pt x="310" y="560"/>
                  </a:lnTo>
                  <a:lnTo>
                    <a:pt x="310" y="542"/>
                  </a:lnTo>
                  <a:lnTo>
                    <a:pt x="200" y="542"/>
                  </a:lnTo>
                  <a:lnTo>
                    <a:pt x="200" y="560"/>
                  </a:lnTo>
                  <a:close/>
                  <a:moveTo>
                    <a:pt x="82" y="172"/>
                  </a:moveTo>
                  <a:lnTo>
                    <a:pt x="82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close/>
                  <a:moveTo>
                    <a:pt x="352" y="632"/>
                  </a:moveTo>
                  <a:lnTo>
                    <a:pt x="534" y="632"/>
                  </a:lnTo>
                  <a:lnTo>
                    <a:pt x="534" y="422"/>
                  </a:lnTo>
                  <a:lnTo>
                    <a:pt x="352" y="422"/>
                  </a:lnTo>
                  <a:lnTo>
                    <a:pt x="352" y="632"/>
                  </a:lnTo>
                  <a:close/>
                  <a:moveTo>
                    <a:pt x="200" y="440"/>
                  </a:moveTo>
                  <a:lnTo>
                    <a:pt x="310" y="440"/>
                  </a:lnTo>
                  <a:lnTo>
                    <a:pt x="310" y="422"/>
                  </a:lnTo>
                  <a:lnTo>
                    <a:pt x="200" y="422"/>
                  </a:lnTo>
                  <a:lnTo>
                    <a:pt x="200" y="440"/>
                  </a:lnTo>
                  <a:close/>
                  <a:moveTo>
                    <a:pt x="200" y="618"/>
                  </a:moveTo>
                  <a:lnTo>
                    <a:pt x="310" y="618"/>
                  </a:lnTo>
                  <a:lnTo>
                    <a:pt x="310" y="600"/>
                  </a:lnTo>
                  <a:lnTo>
                    <a:pt x="200" y="600"/>
                  </a:lnTo>
                  <a:lnTo>
                    <a:pt x="200" y="618"/>
                  </a:lnTo>
                  <a:close/>
                  <a:moveTo>
                    <a:pt x="200" y="676"/>
                  </a:moveTo>
                  <a:lnTo>
                    <a:pt x="310" y="676"/>
                  </a:lnTo>
                  <a:lnTo>
                    <a:pt x="310" y="658"/>
                  </a:lnTo>
                  <a:lnTo>
                    <a:pt x="200" y="658"/>
                  </a:lnTo>
                  <a:lnTo>
                    <a:pt x="200" y="676"/>
                  </a:lnTo>
                  <a:close/>
                  <a:moveTo>
                    <a:pt x="200" y="502"/>
                  </a:moveTo>
                  <a:lnTo>
                    <a:pt x="310" y="502"/>
                  </a:lnTo>
                  <a:lnTo>
                    <a:pt x="310" y="484"/>
                  </a:lnTo>
                  <a:lnTo>
                    <a:pt x="200" y="484"/>
                  </a:lnTo>
                  <a:lnTo>
                    <a:pt x="200" y="502"/>
                  </a:lnTo>
                  <a:close/>
                  <a:moveTo>
                    <a:pt x="90" y="180"/>
                  </a:move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close/>
                  <a:moveTo>
                    <a:pt x="72" y="178"/>
                  </a:move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26" y="148"/>
                  </a:moveTo>
                  <a:lnTo>
                    <a:pt x="26" y="148"/>
                  </a:lnTo>
                  <a:lnTo>
                    <a:pt x="24" y="152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4"/>
                  </a:lnTo>
                  <a:lnTo>
                    <a:pt x="40" y="166"/>
                  </a:lnTo>
                  <a:lnTo>
                    <a:pt x="42" y="166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8" y="170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8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4" y="172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6" y="17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8" y="166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2" y="162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2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6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2" y="100"/>
                  </a:lnTo>
                  <a:lnTo>
                    <a:pt x="172" y="98"/>
                  </a:lnTo>
                  <a:lnTo>
                    <a:pt x="172" y="9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78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0" y="82"/>
                  </a:lnTo>
                  <a:lnTo>
                    <a:pt x="17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8" y="72"/>
                  </a:lnTo>
                  <a:lnTo>
                    <a:pt x="178" y="70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70" y="68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2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4" y="52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3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8"/>
                  </a:lnTo>
                  <a:lnTo>
                    <a:pt x="140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6" y="10"/>
                  </a:lnTo>
                  <a:lnTo>
                    <a:pt x="112" y="10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6" y="148"/>
                  </a:lnTo>
                  <a:close/>
                  <a:moveTo>
                    <a:pt x="98" y="170"/>
                  </a:move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76" y="74"/>
                  </a:moveTo>
                  <a:lnTo>
                    <a:pt x="90" y="46"/>
                  </a:lnTo>
                  <a:lnTo>
                    <a:pt x="104" y="74"/>
                  </a:lnTo>
                  <a:lnTo>
                    <a:pt x="136" y="80"/>
                  </a:lnTo>
                  <a:lnTo>
                    <a:pt x="112" y="102"/>
                  </a:lnTo>
                  <a:lnTo>
                    <a:pt x="118" y="134"/>
                  </a:lnTo>
                  <a:lnTo>
                    <a:pt x="90" y="118"/>
                  </a:lnTo>
                  <a:lnTo>
                    <a:pt x="62" y="134"/>
                  </a:lnTo>
                  <a:lnTo>
                    <a:pt x="66" y="102"/>
                  </a:lnTo>
                  <a:lnTo>
                    <a:pt x="44" y="80"/>
                  </a:lnTo>
                  <a:lnTo>
                    <a:pt x="76" y="74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0" y="134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6" y="172"/>
                  </a:lnTo>
                  <a:lnTo>
                    <a:pt x="600" y="172"/>
                  </a:lnTo>
                  <a:lnTo>
                    <a:pt x="600" y="710"/>
                  </a:lnTo>
                  <a:lnTo>
                    <a:pt x="600" y="710"/>
                  </a:lnTo>
                  <a:lnTo>
                    <a:pt x="598" y="722"/>
                  </a:lnTo>
                  <a:lnTo>
                    <a:pt x="592" y="734"/>
                  </a:lnTo>
                  <a:lnTo>
                    <a:pt x="588" y="740"/>
                  </a:lnTo>
                  <a:lnTo>
                    <a:pt x="584" y="744"/>
                  </a:lnTo>
                  <a:lnTo>
                    <a:pt x="580" y="746"/>
                  </a:lnTo>
                  <a:lnTo>
                    <a:pt x="574" y="746"/>
                  </a:lnTo>
                  <a:lnTo>
                    <a:pt x="128" y="746"/>
                  </a:lnTo>
                  <a:lnTo>
                    <a:pt x="128" y="370"/>
                  </a:lnTo>
                  <a:lnTo>
                    <a:pt x="88" y="346"/>
                  </a:lnTo>
                  <a:lnTo>
                    <a:pt x="82" y="350"/>
                  </a:lnTo>
                  <a:lnTo>
                    <a:pt x="82" y="802"/>
                  </a:lnTo>
                  <a:lnTo>
                    <a:pt x="574" y="802"/>
                  </a:lnTo>
                  <a:lnTo>
                    <a:pt x="574" y="802"/>
                  </a:lnTo>
                  <a:lnTo>
                    <a:pt x="588" y="800"/>
                  </a:lnTo>
                  <a:lnTo>
                    <a:pt x="600" y="794"/>
                  </a:lnTo>
                  <a:lnTo>
                    <a:pt x="612" y="786"/>
                  </a:lnTo>
                  <a:lnTo>
                    <a:pt x="624" y="774"/>
                  </a:lnTo>
                  <a:lnTo>
                    <a:pt x="632" y="760"/>
                  </a:lnTo>
                  <a:lnTo>
                    <a:pt x="640" y="746"/>
                  </a:lnTo>
                  <a:lnTo>
                    <a:pt x="644" y="728"/>
                  </a:lnTo>
                  <a:lnTo>
                    <a:pt x="646" y="710"/>
                  </a:lnTo>
                  <a:lnTo>
                    <a:pt x="646" y="118"/>
                  </a:lnTo>
                  <a:lnTo>
                    <a:pt x="194" y="118"/>
                  </a:lnTo>
                  <a:close/>
                  <a:moveTo>
                    <a:pt x="218" y="362"/>
                  </a:moveTo>
                  <a:lnTo>
                    <a:pt x="502" y="362"/>
                  </a:lnTo>
                  <a:lnTo>
                    <a:pt x="502" y="326"/>
                  </a:lnTo>
                  <a:lnTo>
                    <a:pt x="218" y="326"/>
                  </a:lnTo>
                  <a:lnTo>
                    <a:pt x="218" y="362"/>
                  </a:lnTo>
                  <a:close/>
                  <a:moveTo>
                    <a:pt x="158" y="366"/>
                  </a:move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48" y="182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32" y="190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14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66" y="19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48" y="190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32" y="18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366"/>
                  </a:lnTo>
                  <a:lnTo>
                    <a:pt x="88" y="324"/>
                  </a:lnTo>
                  <a:lnTo>
                    <a:pt x="158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73215F84-692E-483D-BDB6-31B12CA2E0FE}"/>
                </a:ext>
              </a:extLst>
            </p:cNvPr>
            <p:cNvSpPr/>
            <p:nvPr/>
          </p:nvSpPr>
          <p:spPr>
            <a:xfrm>
              <a:off x="815140" y="1936234"/>
              <a:ext cx="1116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인정 사실</a:t>
              </a:r>
              <a:endPara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xmlns="" id="{A2371DEC-7A4B-49F3-B61C-F4358313089F}"/>
                </a:ext>
              </a:extLst>
            </p:cNvPr>
            <p:cNvSpPr/>
            <p:nvPr/>
          </p:nvSpPr>
          <p:spPr>
            <a:xfrm>
              <a:off x="2095752" y="1908011"/>
              <a:ext cx="6210300" cy="11354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안전팀장 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B, B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 주선한 안전용품 업체 개업 중비 중인 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C, 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안전팀장 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와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직무관련성 있는  위반자 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  함께 식사를 하고 대리기사를 불러  귀가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  </a:t>
              </a:r>
              <a:r>
                <a:rPr lang="en-US" altLang="ko-KR" sz="20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r>
                <a:rPr lang="ko-KR" altLang="en-US" sz="20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 식사비 및 대리기사 비 </a:t>
              </a:r>
              <a:r>
                <a:rPr lang="en-US" altLang="ko-KR" sz="20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87,000</a:t>
              </a:r>
              <a:r>
                <a:rPr lang="ko-KR" altLang="en-US" sz="2000" b="1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원 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부담</a:t>
              </a:r>
              <a:endPara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BF31CC50-6CDC-4176-9B21-96D453AD08F2}"/>
              </a:ext>
            </a:extLst>
          </p:cNvPr>
          <p:cNvSpPr/>
          <p:nvPr/>
        </p:nvSpPr>
        <p:spPr>
          <a:xfrm>
            <a:off x="1584746" y="3929204"/>
            <a:ext cx="6769656" cy="2103296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99000">
                <a:schemeClr val="bg2">
                  <a:lumMod val="75000"/>
                  <a:shade val="100000"/>
                  <a:satMod val="115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xmlns="" id="{BF06D745-2526-4E9B-A892-95C55EF55E95}"/>
              </a:ext>
            </a:extLst>
          </p:cNvPr>
          <p:cNvSpPr/>
          <p:nvPr/>
        </p:nvSpPr>
        <p:spPr>
          <a:xfrm>
            <a:off x="733846" y="3911096"/>
            <a:ext cx="1358900" cy="2119951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0E6A6C89-5D7B-4084-9B6F-970486F94670}"/>
              </a:ext>
            </a:extLst>
          </p:cNvPr>
          <p:cNvSpPr/>
          <p:nvPr/>
        </p:nvSpPr>
        <p:spPr>
          <a:xfrm>
            <a:off x="1064123" y="4193407"/>
            <a:ext cx="622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판단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xmlns="" id="{A32A0B49-E58F-4E19-9E6C-19103CBF52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5558" y="5253612"/>
            <a:ext cx="771527" cy="792164"/>
            <a:chOff x="375" y="3607"/>
            <a:chExt cx="486" cy="499"/>
          </a:xfrm>
          <a:solidFill>
            <a:schemeClr val="bg1"/>
          </a:solidFill>
        </p:grpSpPr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xmlns="" id="{F6064405-A12A-4551-A011-28B49CBA6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873"/>
              <a:ext cx="69" cy="66"/>
            </a:xfrm>
            <a:custGeom>
              <a:avLst/>
              <a:gdLst>
                <a:gd name="T0" fmla="*/ 16 w 69"/>
                <a:gd name="T1" fmla="*/ 66 h 66"/>
                <a:gd name="T2" fmla="*/ 16 w 69"/>
                <a:gd name="T3" fmla="*/ 66 h 66"/>
                <a:gd name="T4" fmla="*/ 14 w 69"/>
                <a:gd name="T5" fmla="*/ 66 h 66"/>
                <a:gd name="T6" fmla="*/ 10 w 69"/>
                <a:gd name="T7" fmla="*/ 65 h 66"/>
                <a:gd name="T8" fmla="*/ 6 w 69"/>
                <a:gd name="T9" fmla="*/ 63 h 66"/>
                <a:gd name="T10" fmla="*/ 4 w 69"/>
                <a:gd name="T11" fmla="*/ 61 h 66"/>
                <a:gd name="T12" fmla="*/ 4 w 69"/>
                <a:gd name="T13" fmla="*/ 61 h 66"/>
                <a:gd name="T14" fmla="*/ 1 w 69"/>
                <a:gd name="T15" fmla="*/ 56 h 66"/>
                <a:gd name="T16" fmla="*/ 0 w 69"/>
                <a:gd name="T17" fmla="*/ 51 h 66"/>
                <a:gd name="T18" fmla="*/ 1 w 69"/>
                <a:gd name="T19" fmla="*/ 45 h 66"/>
                <a:gd name="T20" fmla="*/ 5 w 69"/>
                <a:gd name="T21" fmla="*/ 41 h 66"/>
                <a:gd name="T22" fmla="*/ 44 w 69"/>
                <a:gd name="T23" fmla="*/ 3 h 66"/>
                <a:gd name="T24" fmla="*/ 44 w 69"/>
                <a:gd name="T25" fmla="*/ 3 h 66"/>
                <a:gd name="T26" fmla="*/ 49 w 69"/>
                <a:gd name="T27" fmla="*/ 1 h 66"/>
                <a:gd name="T28" fmla="*/ 55 w 69"/>
                <a:gd name="T29" fmla="*/ 0 h 66"/>
                <a:gd name="T30" fmla="*/ 60 w 69"/>
                <a:gd name="T31" fmla="*/ 1 h 66"/>
                <a:gd name="T32" fmla="*/ 65 w 69"/>
                <a:gd name="T33" fmla="*/ 5 h 66"/>
                <a:gd name="T34" fmla="*/ 65 w 69"/>
                <a:gd name="T35" fmla="*/ 5 h 66"/>
                <a:gd name="T36" fmla="*/ 67 w 69"/>
                <a:gd name="T37" fmla="*/ 10 h 66"/>
                <a:gd name="T38" fmla="*/ 69 w 69"/>
                <a:gd name="T39" fmla="*/ 15 h 66"/>
                <a:gd name="T40" fmla="*/ 67 w 69"/>
                <a:gd name="T41" fmla="*/ 21 h 66"/>
                <a:gd name="T42" fmla="*/ 64 w 69"/>
                <a:gd name="T43" fmla="*/ 25 h 66"/>
                <a:gd name="T44" fmla="*/ 25 w 69"/>
                <a:gd name="T45" fmla="*/ 62 h 66"/>
                <a:gd name="T46" fmla="*/ 25 w 69"/>
                <a:gd name="T47" fmla="*/ 62 h 66"/>
                <a:gd name="T48" fmla="*/ 21 w 69"/>
                <a:gd name="T49" fmla="*/ 65 h 66"/>
                <a:gd name="T50" fmla="*/ 16 w 69"/>
                <a:gd name="T51" fmla="*/ 66 h 66"/>
                <a:gd name="T52" fmla="*/ 16 w 69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6">
                  <a:moveTo>
                    <a:pt x="16" y="66"/>
                  </a:moveTo>
                  <a:lnTo>
                    <a:pt x="16" y="66"/>
                  </a:lnTo>
                  <a:lnTo>
                    <a:pt x="14" y="66"/>
                  </a:lnTo>
                  <a:lnTo>
                    <a:pt x="10" y="65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67" y="21"/>
                  </a:lnTo>
                  <a:lnTo>
                    <a:pt x="64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xmlns="" id="{7609EA8C-C05E-4205-89D0-C169110E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45"/>
              <a:ext cx="68" cy="66"/>
            </a:xfrm>
            <a:custGeom>
              <a:avLst/>
              <a:gdLst>
                <a:gd name="T0" fmla="*/ 16 w 68"/>
                <a:gd name="T1" fmla="*/ 66 h 66"/>
                <a:gd name="T2" fmla="*/ 16 w 68"/>
                <a:gd name="T3" fmla="*/ 66 h 66"/>
                <a:gd name="T4" fmla="*/ 13 w 68"/>
                <a:gd name="T5" fmla="*/ 66 h 66"/>
                <a:gd name="T6" fmla="*/ 10 w 68"/>
                <a:gd name="T7" fmla="*/ 65 h 66"/>
                <a:gd name="T8" fmla="*/ 6 w 68"/>
                <a:gd name="T9" fmla="*/ 64 h 66"/>
                <a:gd name="T10" fmla="*/ 3 w 68"/>
                <a:gd name="T11" fmla="*/ 61 h 66"/>
                <a:gd name="T12" fmla="*/ 3 w 68"/>
                <a:gd name="T13" fmla="*/ 61 h 66"/>
                <a:gd name="T14" fmla="*/ 1 w 68"/>
                <a:gd name="T15" fmla="*/ 56 h 66"/>
                <a:gd name="T16" fmla="*/ 0 w 68"/>
                <a:gd name="T17" fmla="*/ 51 h 66"/>
                <a:gd name="T18" fmla="*/ 1 w 68"/>
                <a:gd name="T19" fmla="*/ 45 h 66"/>
                <a:gd name="T20" fmla="*/ 5 w 68"/>
                <a:gd name="T21" fmla="*/ 41 h 66"/>
                <a:gd name="T22" fmla="*/ 43 w 68"/>
                <a:gd name="T23" fmla="*/ 4 h 66"/>
                <a:gd name="T24" fmla="*/ 43 w 68"/>
                <a:gd name="T25" fmla="*/ 4 h 66"/>
                <a:gd name="T26" fmla="*/ 48 w 68"/>
                <a:gd name="T27" fmla="*/ 2 h 66"/>
                <a:gd name="T28" fmla="*/ 55 w 68"/>
                <a:gd name="T29" fmla="*/ 0 h 66"/>
                <a:gd name="T30" fmla="*/ 60 w 68"/>
                <a:gd name="T31" fmla="*/ 2 h 66"/>
                <a:gd name="T32" fmla="*/ 65 w 68"/>
                <a:gd name="T33" fmla="*/ 5 h 66"/>
                <a:gd name="T34" fmla="*/ 65 w 68"/>
                <a:gd name="T35" fmla="*/ 5 h 66"/>
                <a:gd name="T36" fmla="*/ 67 w 68"/>
                <a:gd name="T37" fmla="*/ 10 h 66"/>
                <a:gd name="T38" fmla="*/ 68 w 68"/>
                <a:gd name="T39" fmla="*/ 15 h 66"/>
                <a:gd name="T40" fmla="*/ 67 w 68"/>
                <a:gd name="T41" fmla="*/ 20 h 66"/>
                <a:gd name="T42" fmla="*/ 63 w 68"/>
                <a:gd name="T43" fmla="*/ 25 h 66"/>
                <a:gd name="T44" fmla="*/ 25 w 68"/>
                <a:gd name="T45" fmla="*/ 63 h 66"/>
                <a:gd name="T46" fmla="*/ 25 w 68"/>
                <a:gd name="T47" fmla="*/ 63 h 66"/>
                <a:gd name="T48" fmla="*/ 21 w 68"/>
                <a:gd name="T49" fmla="*/ 65 h 66"/>
                <a:gd name="T50" fmla="*/ 16 w 68"/>
                <a:gd name="T51" fmla="*/ 66 h 66"/>
                <a:gd name="T52" fmla="*/ 16 w 68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6">
                  <a:moveTo>
                    <a:pt x="16" y="66"/>
                  </a:moveTo>
                  <a:lnTo>
                    <a:pt x="16" y="66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6" y="6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3" y="2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xmlns="" id="{D25641E4-4156-4EC5-BC7B-EE75322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934"/>
              <a:ext cx="55" cy="53"/>
            </a:xfrm>
            <a:custGeom>
              <a:avLst/>
              <a:gdLst>
                <a:gd name="T0" fmla="*/ 15 w 55"/>
                <a:gd name="T1" fmla="*/ 53 h 53"/>
                <a:gd name="T2" fmla="*/ 15 w 55"/>
                <a:gd name="T3" fmla="*/ 53 h 53"/>
                <a:gd name="T4" fmla="*/ 9 w 55"/>
                <a:gd name="T5" fmla="*/ 53 h 53"/>
                <a:gd name="T6" fmla="*/ 4 w 55"/>
                <a:gd name="T7" fmla="*/ 50 h 53"/>
                <a:gd name="T8" fmla="*/ 4 w 55"/>
                <a:gd name="T9" fmla="*/ 50 h 53"/>
                <a:gd name="T10" fmla="*/ 1 w 55"/>
                <a:gd name="T11" fmla="*/ 45 h 53"/>
                <a:gd name="T12" fmla="*/ 0 w 55"/>
                <a:gd name="T13" fmla="*/ 40 h 53"/>
                <a:gd name="T14" fmla="*/ 1 w 55"/>
                <a:gd name="T15" fmla="*/ 35 h 53"/>
                <a:gd name="T16" fmla="*/ 4 w 55"/>
                <a:gd name="T17" fmla="*/ 31 h 53"/>
                <a:gd name="T18" fmla="*/ 34 w 55"/>
                <a:gd name="T19" fmla="*/ 4 h 53"/>
                <a:gd name="T20" fmla="*/ 34 w 55"/>
                <a:gd name="T21" fmla="*/ 4 h 53"/>
                <a:gd name="T22" fmla="*/ 37 w 55"/>
                <a:gd name="T23" fmla="*/ 0 h 53"/>
                <a:gd name="T24" fmla="*/ 42 w 55"/>
                <a:gd name="T25" fmla="*/ 0 h 53"/>
                <a:gd name="T26" fmla="*/ 47 w 55"/>
                <a:gd name="T27" fmla="*/ 1 h 53"/>
                <a:gd name="T28" fmla="*/ 51 w 55"/>
                <a:gd name="T29" fmla="*/ 4 h 53"/>
                <a:gd name="T30" fmla="*/ 51 w 55"/>
                <a:gd name="T31" fmla="*/ 4 h 53"/>
                <a:gd name="T32" fmla="*/ 55 w 55"/>
                <a:gd name="T33" fmla="*/ 7 h 53"/>
                <a:gd name="T34" fmla="*/ 55 w 55"/>
                <a:gd name="T35" fmla="*/ 12 h 53"/>
                <a:gd name="T36" fmla="*/ 55 w 55"/>
                <a:gd name="T37" fmla="*/ 17 h 53"/>
                <a:gd name="T38" fmla="*/ 51 w 55"/>
                <a:gd name="T39" fmla="*/ 22 h 53"/>
                <a:gd name="T40" fmla="*/ 22 w 55"/>
                <a:gd name="T41" fmla="*/ 50 h 53"/>
                <a:gd name="T42" fmla="*/ 22 w 55"/>
                <a:gd name="T43" fmla="*/ 50 h 53"/>
                <a:gd name="T44" fmla="*/ 19 w 55"/>
                <a:gd name="T45" fmla="*/ 52 h 53"/>
                <a:gd name="T46" fmla="*/ 15 w 55"/>
                <a:gd name="T47" fmla="*/ 53 h 53"/>
                <a:gd name="T48" fmla="*/ 15 w 55"/>
                <a:gd name="T4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3">
                  <a:moveTo>
                    <a:pt x="15" y="53"/>
                  </a:moveTo>
                  <a:lnTo>
                    <a:pt x="15" y="53"/>
                  </a:lnTo>
                  <a:lnTo>
                    <a:pt x="9" y="53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4" y="31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1" y="2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3"/>
                  </a:lnTo>
                  <a:lnTo>
                    <a:pt x="1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xmlns="" id="{C5F24CA2-12BE-4E91-BBF8-35843DB6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3901"/>
              <a:ext cx="68" cy="65"/>
            </a:xfrm>
            <a:custGeom>
              <a:avLst/>
              <a:gdLst>
                <a:gd name="T0" fmla="*/ 17 w 68"/>
                <a:gd name="T1" fmla="*/ 65 h 65"/>
                <a:gd name="T2" fmla="*/ 17 w 68"/>
                <a:gd name="T3" fmla="*/ 65 h 65"/>
                <a:gd name="T4" fmla="*/ 14 w 68"/>
                <a:gd name="T5" fmla="*/ 65 h 65"/>
                <a:gd name="T6" fmla="*/ 10 w 68"/>
                <a:gd name="T7" fmla="*/ 65 h 65"/>
                <a:gd name="T8" fmla="*/ 7 w 68"/>
                <a:gd name="T9" fmla="*/ 64 h 65"/>
                <a:gd name="T10" fmla="*/ 5 w 68"/>
                <a:gd name="T11" fmla="*/ 62 h 65"/>
                <a:gd name="T12" fmla="*/ 5 w 68"/>
                <a:gd name="T13" fmla="*/ 62 h 65"/>
                <a:gd name="T14" fmla="*/ 1 w 68"/>
                <a:gd name="T15" fmla="*/ 57 h 65"/>
                <a:gd name="T16" fmla="*/ 0 w 68"/>
                <a:gd name="T17" fmla="*/ 50 h 65"/>
                <a:gd name="T18" fmla="*/ 1 w 68"/>
                <a:gd name="T19" fmla="*/ 45 h 65"/>
                <a:gd name="T20" fmla="*/ 5 w 68"/>
                <a:gd name="T21" fmla="*/ 40 h 65"/>
                <a:gd name="T22" fmla="*/ 43 w 68"/>
                <a:gd name="T23" fmla="*/ 4 h 65"/>
                <a:gd name="T24" fmla="*/ 43 w 68"/>
                <a:gd name="T25" fmla="*/ 4 h 65"/>
                <a:gd name="T26" fmla="*/ 48 w 68"/>
                <a:gd name="T27" fmla="*/ 0 h 65"/>
                <a:gd name="T28" fmla="*/ 55 w 68"/>
                <a:gd name="T29" fmla="*/ 0 h 65"/>
                <a:gd name="T30" fmla="*/ 60 w 68"/>
                <a:gd name="T31" fmla="*/ 2 h 65"/>
                <a:gd name="T32" fmla="*/ 65 w 68"/>
                <a:gd name="T33" fmla="*/ 4 h 65"/>
                <a:gd name="T34" fmla="*/ 65 w 68"/>
                <a:gd name="T35" fmla="*/ 4 h 65"/>
                <a:gd name="T36" fmla="*/ 68 w 68"/>
                <a:gd name="T37" fmla="*/ 9 h 65"/>
                <a:gd name="T38" fmla="*/ 68 w 68"/>
                <a:gd name="T39" fmla="*/ 15 h 65"/>
                <a:gd name="T40" fmla="*/ 67 w 68"/>
                <a:gd name="T41" fmla="*/ 20 h 65"/>
                <a:gd name="T42" fmla="*/ 65 w 68"/>
                <a:gd name="T43" fmla="*/ 25 h 65"/>
                <a:gd name="T44" fmla="*/ 25 w 68"/>
                <a:gd name="T45" fmla="*/ 62 h 65"/>
                <a:gd name="T46" fmla="*/ 25 w 68"/>
                <a:gd name="T47" fmla="*/ 62 h 65"/>
                <a:gd name="T48" fmla="*/ 21 w 68"/>
                <a:gd name="T49" fmla="*/ 64 h 65"/>
                <a:gd name="T50" fmla="*/ 17 w 68"/>
                <a:gd name="T51" fmla="*/ 65 h 65"/>
                <a:gd name="T52" fmla="*/ 17 w 68"/>
                <a:gd name="T5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5">
                  <a:moveTo>
                    <a:pt x="17" y="65"/>
                  </a:moveTo>
                  <a:lnTo>
                    <a:pt x="17" y="65"/>
                  </a:lnTo>
                  <a:lnTo>
                    <a:pt x="14" y="65"/>
                  </a:lnTo>
                  <a:lnTo>
                    <a:pt x="10" y="65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5" y="4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8" y="9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5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4"/>
                  </a:lnTo>
                  <a:lnTo>
                    <a:pt x="17" y="65"/>
                  </a:lnTo>
                  <a:lnTo>
                    <a:pt x="1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9A25F42B-9783-4274-8F6C-64283754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3760"/>
              <a:ext cx="125" cy="113"/>
            </a:xfrm>
            <a:custGeom>
              <a:avLst/>
              <a:gdLst>
                <a:gd name="T0" fmla="*/ 117 w 125"/>
                <a:gd name="T1" fmla="*/ 77 h 113"/>
                <a:gd name="T2" fmla="*/ 34 w 125"/>
                <a:gd name="T3" fmla="*/ 5 h 113"/>
                <a:gd name="T4" fmla="*/ 34 w 125"/>
                <a:gd name="T5" fmla="*/ 5 h 113"/>
                <a:gd name="T6" fmla="*/ 31 w 125"/>
                <a:gd name="T7" fmla="*/ 3 h 113"/>
                <a:gd name="T8" fmla="*/ 27 w 125"/>
                <a:gd name="T9" fmla="*/ 2 h 113"/>
                <a:gd name="T10" fmla="*/ 24 w 125"/>
                <a:gd name="T11" fmla="*/ 0 h 113"/>
                <a:gd name="T12" fmla="*/ 19 w 125"/>
                <a:gd name="T13" fmla="*/ 0 h 113"/>
                <a:gd name="T14" fmla="*/ 15 w 125"/>
                <a:gd name="T15" fmla="*/ 2 h 113"/>
                <a:gd name="T16" fmla="*/ 11 w 125"/>
                <a:gd name="T17" fmla="*/ 3 h 113"/>
                <a:gd name="T18" fmla="*/ 9 w 125"/>
                <a:gd name="T19" fmla="*/ 5 h 113"/>
                <a:gd name="T20" fmla="*/ 5 w 125"/>
                <a:gd name="T21" fmla="*/ 8 h 113"/>
                <a:gd name="T22" fmla="*/ 5 w 125"/>
                <a:gd name="T23" fmla="*/ 8 h 113"/>
                <a:gd name="T24" fmla="*/ 2 w 125"/>
                <a:gd name="T25" fmla="*/ 12 h 113"/>
                <a:gd name="T26" fmla="*/ 1 w 125"/>
                <a:gd name="T27" fmla="*/ 15 h 113"/>
                <a:gd name="T28" fmla="*/ 0 w 125"/>
                <a:gd name="T29" fmla="*/ 19 h 113"/>
                <a:gd name="T30" fmla="*/ 0 w 125"/>
                <a:gd name="T31" fmla="*/ 23 h 113"/>
                <a:gd name="T32" fmla="*/ 1 w 125"/>
                <a:gd name="T33" fmla="*/ 27 h 113"/>
                <a:gd name="T34" fmla="*/ 2 w 125"/>
                <a:gd name="T35" fmla="*/ 30 h 113"/>
                <a:gd name="T36" fmla="*/ 5 w 125"/>
                <a:gd name="T37" fmla="*/ 34 h 113"/>
                <a:gd name="T38" fmla="*/ 7 w 125"/>
                <a:gd name="T39" fmla="*/ 37 h 113"/>
                <a:gd name="T40" fmla="*/ 91 w 125"/>
                <a:gd name="T41" fmla="*/ 108 h 113"/>
                <a:gd name="T42" fmla="*/ 91 w 125"/>
                <a:gd name="T43" fmla="*/ 108 h 113"/>
                <a:gd name="T44" fmla="*/ 97 w 125"/>
                <a:gd name="T45" fmla="*/ 111 h 113"/>
                <a:gd name="T46" fmla="*/ 103 w 125"/>
                <a:gd name="T47" fmla="*/ 113 h 113"/>
                <a:gd name="T48" fmla="*/ 103 w 125"/>
                <a:gd name="T49" fmla="*/ 113 h 113"/>
                <a:gd name="T50" fmla="*/ 108 w 125"/>
                <a:gd name="T51" fmla="*/ 113 h 113"/>
                <a:gd name="T52" fmla="*/ 112 w 125"/>
                <a:gd name="T53" fmla="*/ 111 h 113"/>
                <a:gd name="T54" fmla="*/ 116 w 125"/>
                <a:gd name="T55" fmla="*/ 109 h 113"/>
                <a:gd name="T56" fmla="*/ 120 w 125"/>
                <a:gd name="T57" fmla="*/ 105 h 113"/>
                <a:gd name="T58" fmla="*/ 120 w 125"/>
                <a:gd name="T59" fmla="*/ 105 h 113"/>
                <a:gd name="T60" fmla="*/ 122 w 125"/>
                <a:gd name="T61" fmla="*/ 103 h 113"/>
                <a:gd name="T62" fmla="*/ 123 w 125"/>
                <a:gd name="T63" fmla="*/ 99 h 113"/>
                <a:gd name="T64" fmla="*/ 125 w 125"/>
                <a:gd name="T65" fmla="*/ 94 h 113"/>
                <a:gd name="T66" fmla="*/ 125 w 125"/>
                <a:gd name="T67" fmla="*/ 90 h 113"/>
                <a:gd name="T68" fmla="*/ 125 w 125"/>
                <a:gd name="T69" fmla="*/ 87 h 113"/>
                <a:gd name="T70" fmla="*/ 122 w 125"/>
                <a:gd name="T71" fmla="*/ 83 h 113"/>
                <a:gd name="T72" fmla="*/ 121 w 125"/>
                <a:gd name="T73" fmla="*/ 79 h 113"/>
                <a:gd name="T74" fmla="*/ 117 w 125"/>
                <a:gd name="T75" fmla="*/ 77 h 113"/>
                <a:gd name="T76" fmla="*/ 117 w 125"/>
                <a:gd name="T77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13">
                  <a:moveTo>
                    <a:pt x="117" y="77"/>
                  </a:moveTo>
                  <a:lnTo>
                    <a:pt x="34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7" y="111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3"/>
                  </a:lnTo>
                  <a:lnTo>
                    <a:pt x="123" y="99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5" y="87"/>
                  </a:lnTo>
                  <a:lnTo>
                    <a:pt x="122" y="83"/>
                  </a:lnTo>
                  <a:lnTo>
                    <a:pt x="121" y="79"/>
                  </a:lnTo>
                  <a:lnTo>
                    <a:pt x="117" y="77"/>
                  </a:lnTo>
                  <a:lnTo>
                    <a:pt x="11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xmlns="" id="{8206B5B0-EC1C-45B0-84DA-22A05888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894"/>
              <a:ext cx="39" cy="40"/>
            </a:xfrm>
            <a:custGeom>
              <a:avLst/>
              <a:gdLst>
                <a:gd name="T0" fmla="*/ 19 w 39"/>
                <a:gd name="T1" fmla="*/ 0 h 40"/>
                <a:gd name="T2" fmla="*/ 19 w 39"/>
                <a:gd name="T3" fmla="*/ 0 h 40"/>
                <a:gd name="T4" fmla="*/ 23 w 39"/>
                <a:gd name="T5" fmla="*/ 1 h 40"/>
                <a:gd name="T6" fmla="*/ 26 w 39"/>
                <a:gd name="T7" fmla="*/ 2 h 40"/>
                <a:gd name="T8" fmla="*/ 33 w 39"/>
                <a:gd name="T9" fmla="*/ 6 h 40"/>
                <a:gd name="T10" fmla="*/ 38 w 39"/>
                <a:gd name="T11" fmla="*/ 12 h 40"/>
                <a:gd name="T12" fmla="*/ 38 w 39"/>
                <a:gd name="T13" fmla="*/ 16 h 40"/>
                <a:gd name="T14" fmla="*/ 39 w 39"/>
                <a:gd name="T15" fmla="*/ 20 h 40"/>
                <a:gd name="T16" fmla="*/ 39 w 39"/>
                <a:gd name="T17" fmla="*/ 20 h 40"/>
                <a:gd name="T18" fmla="*/ 38 w 39"/>
                <a:gd name="T19" fmla="*/ 24 h 40"/>
                <a:gd name="T20" fmla="*/ 38 w 39"/>
                <a:gd name="T21" fmla="*/ 27 h 40"/>
                <a:gd name="T22" fmla="*/ 33 w 39"/>
                <a:gd name="T23" fmla="*/ 34 h 40"/>
                <a:gd name="T24" fmla="*/ 26 w 39"/>
                <a:gd name="T25" fmla="*/ 37 h 40"/>
                <a:gd name="T26" fmla="*/ 23 w 39"/>
                <a:gd name="T27" fmla="*/ 39 h 40"/>
                <a:gd name="T28" fmla="*/ 19 w 39"/>
                <a:gd name="T29" fmla="*/ 40 h 40"/>
                <a:gd name="T30" fmla="*/ 19 w 39"/>
                <a:gd name="T31" fmla="*/ 40 h 40"/>
                <a:gd name="T32" fmla="*/ 15 w 39"/>
                <a:gd name="T33" fmla="*/ 39 h 40"/>
                <a:gd name="T34" fmla="*/ 11 w 39"/>
                <a:gd name="T35" fmla="*/ 37 h 40"/>
                <a:gd name="T36" fmla="*/ 5 w 39"/>
                <a:gd name="T37" fmla="*/ 34 h 40"/>
                <a:gd name="T38" fmla="*/ 1 w 39"/>
                <a:gd name="T39" fmla="*/ 27 h 40"/>
                <a:gd name="T40" fmla="*/ 0 w 39"/>
                <a:gd name="T41" fmla="*/ 24 h 40"/>
                <a:gd name="T42" fmla="*/ 0 w 39"/>
                <a:gd name="T43" fmla="*/ 20 h 40"/>
                <a:gd name="T44" fmla="*/ 0 w 39"/>
                <a:gd name="T45" fmla="*/ 20 h 40"/>
                <a:gd name="T46" fmla="*/ 0 w 39"/>
                <a:gd name="T47" fmla="*/ 16 h 40"/>
                <a:gd name="T48" fmla="*/ 1 w 39"/>
                <a:gd name="T49" fmla="*/ 12 h 40"/>
                <a:gd name="T50" fmla="*/ 5 w 39"/>
                <a:gd name="T51" fmla="*/ 6 h 40"/>
                <a:gd name="T52" fmla="*/ 11 w 39"/>
                <a:gd name="T53" fmla="*/ 2 h 40"/>
                <a:gd name="T54" fmla="*/ 15 w 39"/>
                <a:gd name="T55" fmla="*/ 1 h 40"/>
                <a:gd name="T56" fmla="*/ 19 w 39"/>
                <a:gd name="T57" fmla="*/ 0 h 40"/>
                <a:gd name="T58" fmla="*/ 19 w 39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5" y="39"/>
                  </a:lnTo>
                  <a:lnTo>
                    <a:pt x="11" y="37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xmlns="" id="{30E25697-ADFB-426B-8B6C-59DBEF12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945"/>
              <a:ext cx="78" cy="161"/>
            </a:xfrm>
            <a:custGeom>
              <a:avLst/>
              <a:gdLst>
                <a:gd name="T0" fmla="*/ 78 w 78"/>
                <a:gd name="T1" fmla="*/ 64 h 161"/>
                <a:gd name="T2" fmla="*/ 78 w 78"/>
                <a:gd name="T3" fmla="*/ 16 h 161"/>
                <a:gd name="T4" fmla="*/ 78 w 78"/>
                <a:gd name="T5" fmla="*/ 16 h 161"/>
                <a:gd name="T6" fmla="*/ 76 w 78"/>
                <a:gd name="T7" fmla="*/ 10 h 161"/>
                <a:gd name="T8" fmla="*/ 73 w 78"/>
                <a:gd name="T9" fmla="*/ 5 h 161"/>
                <a:gd name="T10" fmla="*/ 68 w 78"/>
                <a:gd name="T11" fmla="*/ 1 h 161"/>
                <a:gd name="T12" fmla="*/ 61 w 78"/>
                <a:gd name="T13" fmla="*/ 0 h 161"/>
                <a:gd name="T14" fmla="*/ 16 w 78"/>
                <a:gd name="T15" fmla="*/ 0 h 161"/>
                <a:gd name="T16" fmla="*/ 16 w 78"/>
                <a:gd name="T17" fmla="*/ 0 h 161"/>
                <a:gd name="T18" fmla="*/ 11 w 78"/>
                <a:gd name="T19" fmla="*/ 1 h 161"/>
                <a:gd name="T20" fmla="*/ 5 w 78"/>
                <a:gd name="T21" fmla="*/ 5 h 161"/>
                <a:gd name="T22" fmla="*/ 1 w 78"/>
                <a:gd name="T23" fmla="*/ 10 h 161"/>
                <a:gd name="T24" fmla="*/ 0 w 78"/>
                <a:gd name="T25" fmla="*/ 16 h 161"/>
                <a:gd name="T26" fmla="*/ 0 w 78"/>
                <a:gd name="T27" fmla="*/ 64 h 161"/>
                <a:gd name="T28" fmla="*/ 0 w 78"/>
                <a:gd name="T29" fmla="*/ 64 h 161"/>
                <a:gd name="T30" fmla="*/ 1 w 78"/>
                <a:gd name="T31" fmla="*/ 69 h 161"/>
                <a:gd name="T32" fmla="*/ 4 w 78"/>
                <a:gd name="T33" fmla="*/ 74 h 161"/>
                <a:gd name="T34" fmla="*/ 9 w 78"/>
                <a:gd name="T35" fmla="*/ 77 h 161"/>
                <a:gd name="T36" fmla="*/ 15 w 78"/>
                <a:gd name="T37" fmla="*/ 79 h 161"/>
                <a:gd name="T38" fmla="*/ 20 w 78"/>
                <a:gd name="T39" fmla="*/ 161 h 161"/>
                <a:gd name="T40" fmla="*/ 59 w 78"/>
                <a:gd name="T41" fmla="*/ 161 h 161"/>
                <a:gd name="T42" fmla="*/ 64 w 78"/>
                <a:gd name="T43" fmla="*/ 79 h 161"/>
                <a:gd name="T44" fmla="*/ 64 w 78"/>
                <a:gd name="T45" fmla="*/ 79 h 161"/>
                <a:gd name="T46" fmla="*/ 69 w 78"/>
                <a:gd name="T47" fmla="*/ 77 h 161"/>
                <a:gd name="T48" fmla="*/ 74 w 78"/>
                <a:gd name="T49" fmla="*/ 74 h 161"/>
                <a:gd name="T50" fmla="*/ 78 w 78"/>
                <a:gd name="T51" fmla="*/ 69 h 161"/>
                <a:gd name="T52" fmla="*/ 78 w 78"/>
                <a:gd name="T53" fmla="*/ 64 h 161"/>
                <a:gd name="T54" fmla="*/ 78 w 78"/>
                <a:gd name="T55" fmla="*/ 6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161">
                  <a:moveTo>
                    <a:pt x="78" y="64"/>
                  </a:moveTo>
                  <a:lnTo>
                    <a:pt x="78" y="16"/>
                  </a:lnTo>
                  <a:lnTo>
                    <a:pt x="78" y="16"/>
                  </a:lnTo>
                  <a:lnTo>
                    <a:pt x="76" y="10"/>
                  </a:lnTo>
                  <a:lnTo>
                    <a:pt x="73" y="5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4" y="74"/>
                  </a:lnTo>
                  <a:lnTo>
                    <a:pt x="9" y="77"/>
                  </a:lnTo>
                  <a:lnTo>
                    <a:pt x="15" y="79"/>
                  </a:lnTo>
                  <a:lnTo>
                    <a:pt x="20" y="161"/>
                  </a:lnTo>
                  <a:lnTo>
                    <a:pt x="59" y="16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9" y="77"/>
                  </a:lnTo>
                  <a:lnTo>
                    <a:pt x="74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xmlns="" id="{AA21161A-DF01-4D6A-B179-9827225B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" y="3651"/>
              <a:ext cx="248" cy="217"/>
            </a:xfrm>
            <a:custGeom>
              <a:avLst/>
              <a:gdLst>
                <a:gd name="T0" fmla="*/ 248 w 248"/>
                <a:gd name="T1" fmla="*/ 183 h 217"/>
                <a:gd name="T2" fmla="*/ 225 w 248"/>
                <a:gd name="T3" fmla="*/ 172 h 217"/>
                <a:gd name="T4" fmla="*/ 195 w 248"/>
                <a:gd name="T5" fmla="*/ 148 h 217"/>
                <a:gd name="T6" fmla="*/ 188 w 248"/>
                <a:gd name="T7" fmla="*/ 139 h 217"/>
                <a:gd name="T8" fmla="*/ 183 w 248"/>
                <a:gd name="T9" fmla="*/ 127 h 217"/>
                <a:gd name="T10" fmla="*/ 157 w 248"/>
                <a:gd name="T11" fmla="*/ 94 h 217"/>
                <a:gd name="T12" fmla="*/ 160 w 248"/>
                <a:gd name="T13" fmla="*/ 97 h 217"/>
                <a:gd name="T14" fmla="*/ 165 w 248"/>
                <a:gd name="T15" fmla="*/ 98 h 217"/>
                <a:gd name="T16" fmla="*/ 175 w 248"/>
                <a:gd name="T17" fmla="*/ 93 h 217"/>
                <a:gd name="T18" fmla="*/ 179 w 248"/>
                <a:gd name="T19" fmla="*/ 88 h 217"/>
                <a:gd name="T20" fmla="*/ 178 w 248"/>
                <a:gd name="T21" fmla="*/ 78 h 217"/>
                <a:gd name="T22" fmla="*/ 91 w 248"/>
                <a:gd name="T23" fmla="*/ 3 h 217"/>
                <a:gd name="T24" fmla="*/ 86 w 248"/>
                <a:gd name="T25" fmla="*/ 0 h 217"/>
                <a:gd name="T26" fmla="*/ 76 w 248"/>
                <a:gd name="T27" fmla="*/ 1 h 217"/>
                <a:gd name="T28" fmla="*/ 72 w 248"/>
                <a:gd name="T29" fmla="*/ 5 h 217"/>
                <a:gd name="T30" fmla="*/ 68 w 248"/>
                <a:gd name="T31" fmla="*/ 15 h 217"/>
                <a:gd name="T32" fmla="*/ 73 w 248"/>
                <a:gd name="T33" fmla="*/ 23 h 217"/>
                <a:gd name="T34" fmla="*/ 23 w 248"/>
                <a:gd name="T35" fmla="*/ 83 h 217"/>
                <a:gd name="T36" fmla="*/ 22 w 248"/>
                <a:gd name="T37" fmla="*/ 83 h 217"/>
                <a:gd name="T38" fmla="*/ 12 w 248"/>
                <a:gd name="T39" fmla="*/ 80 h 217"/>
                <a:gd name="T40" fmla="*/ 3 w 248"/>
                <a:gd name="T41" fmla="*/ 84 h 217"/>
                <a:gd name="T42" fmla="*/ 1 w 248"/>
                <a:gd name="T43" fmla="*/ 89 h 217"/>
                <a:gd name="T44" fmla="*/ 1 w 248"/>
                <a:gd name="T45" fmla="*/ 99 h 217"/>
                <a:gd name="T46" fmla="*/ 88 w 248"/>
                <a:gd name="T47" fmla="*/ 174 h 217"/>
                <a:gd name="T48" fmla="*/ 92 w 248"/>
                <a:gd name="T49" fmla="*/ 177 h 217"/>
                <a:gd name="T50" fmla="*/ 97 w 248"/>
                <a:gd name="T51" fmla="*/ 178 h 217"/>
                <a:gd name="T52" fmla="*/ 108 w 248"/>
                <a:gd name="T53" fmla="*/ 173 h 217"/>
                <a:gd name="T54" fmla="*/ 111 w 248"/>
                <a:gd name="T55" fmla="*/ 168 h 217"/>
                <a:gd name="T56" fmla="*/ 109 w 248"/>
                <a:gd name="T57" fmla="*/ 159 h 217"/>
                <a:gd name="T58" fmla="*/ 116 w 248"/>
                <a:gd name="T59" fmla="*/ 144 h 217"/>
                <a:gd name="T60" fmla="*/ 236 w 248"/>
                <a:gd name="T61" fmla="*/ 189 h 217"/>
                <a:gd name="T62" fmla="*/ 241 w 248"/>
                <a:gd name="T63" fmla="*/ 186 h 217"/>
                <a:gd name="T64" fmla="*/ 248 w 248"/>
                <a:gd name="T65" fmla="*/ 1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17">
                  <a:moveTo>
                    <a:pt x="248" y="183"/>
                  </a:moveTo>
                  <a:lnTo>
                    <a:pt x="248" y="183"/>
                  </a:lnTo>
                  <a:lnTo>
                    <a:pt x="235" y="177"/>
                  </a:lnTo>
                  <a:lnTo>
                    <a:pt x="225" y="172"/>
                  </a:lnTo>
                  <a:lnTo>
                    <a:pt x="208" y="159"/>
                  </a:lnTo>
                  <a:lnTo>
                    <a:pt x="195" y="148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4" y="134"/>
                  </a:lnTo>
                  <a:lnTo>
                    <a:pt x="183" y="127"/>
                  </a:lnTo>
                  <a:lnTo>
                    <a:pt x="150" y="102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60" y="97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70" y="97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9" y="88"/>
                  </a:lnTo>
                  <a:lnTo>
                    <a:pt x="179" y="83"/>
                  </a:lnTo>
                  <a:lnTo>
                    <a:pt x="178" y="78"/>
                  </a:lnTo>
                  <a:lnTo>
                    <a:pt x="174" y="7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9" y="10"/>
                  </a:lnTo>
                  <a:lnTo>
                    <a:pt x="68" y="15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17" y="81"/>
                  </a:lnTo>
                  <a:lnTo>
                    <a:pt x="12" y="80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9"/>
                  </a:lnTo>
                  <a:lnTo>
                    <a:pt x="5" y="103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3" y="177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11" y="168"/>
                  </a:lnTo>
                  <a:lnTo>
                    <a:pt x="111" y="163"/>
                  </a:lnTo>
                  <a:lnTo>
                    <a:pt x="109" y="159"/>
                  </a:lnTo>
                  <a:lnTo>
                    <a:pt x="107" y="154"/>
                  </a:lnTo>
                  <a:lnTo>
                    <a:pt x="116" y="144"/>
                  </a:lnTo>
                  <a:lnTo>
                    <a:pt x="208" y="217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241" y="186"/>
                  </a:lnTo>
                  <a:lnTo>
                    <a:pt x="248" y="183"/>
                  </a:lnTo>
                  <a:lnTo>
                    <a:pt x="248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xmlns="" id="{D495C934-B71A-457B-9C46-C4A88582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607"/>
              <a:ext cx="125" cy="112"/>
            </a:xfrm>
            <a:custGeom>
              <a:avLst/>
              <a:gdLst>
                <a:gd name="T0" fmla="*/ 91 w 125"/>
                <a:gd name="T1" fmla="*/ 107 h 112"/>
                <a:gd name="T2" fmla="*/ 91 w 125"/>
                <a:gd name="T3" fmla="*/ 107 h 112"/>
                <a:gd name="T4" fmla="*/ 96 w 125"/>
                <a:gd name="T5" fmla="*/ 111 h 112"/>
                <a:gd name="T6" fmla="*/ 104 w 125"/>
                <a:gd name="T7" fmla="*/ 112 h 112"/>
                <a:gd name="T8" fmla="*/ 104 w 125"/>
                <a:gd name="T9" fmla="*/ 112 h 112"/>
                <a:gd name="T10" fmla="*/ 107 w 125"/>
                <a:gd name="T11" fmla="*/ 112 h 112"/>
                <a:gd name="T12" fmla="*/ 112 w 125"/>
                <a:gd name="T13" fmla="*/ 111 h 112"/>
                <a:gd name="T14" fmla="*/ 116 w 125"/>
                <a:gd name="T15" fmla="*/ 109 h 112"/>
                <a:gd name="T16" fmla="*/ 120 w 125"/>
                <a:gd name="T17" fmla="*/ 105 h 112"/>
                <a:gd name="T18" fmla="*/ 120 w 125"/>
                <a:gd name="T19" fmla="*/ 105 h 112"/>
                <a:gd name="T20" fmla="*/ 122 w 125"/>
                <a:gd name="T21" fmla="*/ 101 h 112"/>
                <a:gd name="T22" fmla="*/ 123 w 125"/>
                <a:gd name="T23" fmla="*/ 97 h 112"/>
                <a:gd name="T24" fmla="*/ 125 w 125"/>
                <a:gd name="T25" fmla="*/ 94 h 112"/>
                <a:gd name="T26" fmla="*/ 125 w 125"/>
                <a:gd name="T27" fmla="*/ 90 h 112"/>
                <a:gd name="T28" fmla="*/ 123 w 125"/>
                <a:gd name="T29" fmla="*/ 86 h 112"/>
                <a:gd name="T30" fmla="*/ 122 w 125"/>
                <a:gd name="T31" fmla="*/ 82 h 112"/>
                <a:gd name="T32" fmla="*/ 120 w 125"/>
                <a:gd name="T33" fmla="*/ 79 h 112"/>
                <a:gd name="T34" fmla="*/ 117 w 125"/>
                <a:gd name="T35" fmla="*/ 76 h 112"/>
                <a:gd name="T36" fmla="*/ 34 w 125"/>
                <a:gd name="T37" fmla="*/ 5 h 112"/>
                <a:gd name="T38" fmla="*/ 34 w 125"/>
                <a:gd name="T39" fmla="*/ 5 h 112"/>
                <a:gd name="T40" fmla="*/ 30 w 125"/>
                <a:gd name="T41" fmla="*/ 2 h 112"/>
                <a:gd name="T42" fmla="*/ 26 w 125"/>
                <a:gd name="T43" fmla="*/ 1 h 112"/>
                <a:gd name="T44" fmla="*/ 23 w 125"/>
                <a:gd name="T45" fmla="*/ 0 h 112"/>
                <a:gd name="T46" fmla="*/ 19 w 125"/>
                <a:gd name="T47" fmla="*/ 0 h 112"/>
                <a:gd name="T48" fmla="*/ 15 w 125"/>
                <a:gd name="T49" fmla="*/ 1 h 112"/>
                <a:gd name="T50" fmla="*/ 11 w 125"/>
                <a:gd name="T51" fmla="*/ 2 h 112"/>
                <a:gd name="T52" fmla="*/ 8 w 125"/>
                <a:gd name="T53" fmla="*/ 5 h 112"/>
                <a:gd name="T54" fmla="*/ 5 w 125"/>
                <a:gd name="T55" fmla="*/ 7 h 112"/>
                <a:gd name="T56" fmla="*/ 5 w 125"/>
                <a:gd name="T57" fmla="*/ 7 h 112"/>
                <a:gd name="T58" fmla="*/ 3 w 125"/>
                <a:gd name="T59" fmla="*/ 11 h 112"/>
                <a:gd name="T60" fmla="*/ 1 w 125"/>
                <a:gd name="T61" fmla="*/ 15 h 112"/>
                <a:gd name="T62" fmla="*/ 0 w 125"/>
                <a:gd name="T63" fmla="*/ 19 h 112"/>
                <a:gd name="T64" fmla="*/ 0 w 125"/>
                <a:gd name="T65" fmla="*/ 22 h 112"/>
                <a:gd name="T66" fmla="*/ 0 w 125"/>
                <a:gd name="T67" fmla="*/ 26 h 112"/>
                <a:gd name="T68" fmla="*/ 3 w 125"/>
                <a:gd name="T69" fmla="*/ 30 h 112"/>
                <a:gd name="T70" fmla="*/ 4 w 125"/>
                <a:gd name="T71" fmla="*/ 34 h 112"/>
                <a:gd name="T72" fmla="*/ 8 w 125"/>
                <a:gd name="T73" fmla="*/ 36 h 112"/>
                <a:gd name="T74" fmla="*/ 91 w 125"/>
                <a:gd name="T75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2">
                  <a:moveTo>
                    <a:pt x="91" y="107"/>
                  </a:moveTo>
                  <a:lnTo>
                    <a:pt x="91" y="107"/>
                  </a:lnTo>
                  <a:lnTo>
                    <a:pt x="96" y="111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7" y="112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1"/>
                  </a:lnTo>
                  <a:lnTo>
                    <a:pt x="123" y="97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3" y="86"/>
                  </a:lnTo>
                  <a:lnTo>
                    <a:pt x="122" y="82"/>
                  </a:lnTo>
                  <a:lnTo>
                    <a:pt x="120" y="79"/>
                  </a:lnTo>
                  <a:lnTo>
                    <a:pt x="117" y="7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xmlns="" id="{689A6F29-63BC-4983-A5A7-FC68629B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3763"/>
              <a:ext cx="250" cy="202"/>
            </a:xfrm>
            <a:custGeom>
              <a:avLst/>
              <a:gdLst>
                <a:gd name="T0" fmla="*/ 178 w 250"/>
                <a:gd name="T1" fmla="*/ 41 h 202"/>
                <a:gd name="T2" fmla="*/ 162 w 250"/>
                <a:gd name="T3" fmla="*/ 29 h 202"/>
                <a:gd name="T4" fmla="*/ 144 w 250"/>
                <a:gd name="T5" fmla="*/ 22 h 202"/>
                <a:gd name="T6" fmla="*/ 127 w 250"/>
                <a:gd name="T7" fmla="*/ 21 h 202"/>
                <a:gd name="T8" fmla="*/ 110 w 250"/>
                <a:gd name="T9" fmla="*/ 21 h 202"/>
                <a:gd name="T10" fmla="*/ 100 w 250"/>
                <a:gd name="T11" fmla="*/ 21 h 202"/>
                <a:gd name="T12" fmla="*/ 79 w 250"/>
                <a:gd name="T13" fmla="*/ 20 h 202"/>
                <a:gd name="T14" fmla="*/ 29 w 250"/>
                <a:gd name="T15" fmla="*/ 7 h 202"/>
                <a:gd name="T16" fmla="*/ 11 w 250"/>
                <a:gd name="T17" fmla="*/ 0 h 202"/>
                <a:gd name="T18" fmla="*/ 5 w 250"/>
                <a:gd name="T19" fmla="*/ 0 h 202"/>
                <a:gd name="T20" fmla="*/ 1 w 250"/>
                <a:gd name="T21" fmla="*/ 2 h 202"/>
                <a:gd name="T22" fmla="*/ 0 w 250"/>
                <a:gd name="T23" fmla="*/ 6 h 202"/>
                <a:gd name="T24" fmla="*/ 0 w 250"/>
                <a:gd name="T25" fmla="*/ 15 h 202"/>
                <a:gd name="T26" fmla="*/ 1 w 250"/>
                <a:gd name="T27" fmla="*/ 19 h 202"/>
                <a:gd name="T28" fmla="*/ 21 w 250"/>
                <a:gd name="T29" fmla="*/ 37 h 202"/>
                <a:gd name="T30" fmla="*/ 44 w 250"/>
                <a:gd name="T31" fmla="*/ 54 h 202"/>
                <a:gd name="T32" fmla="*/ 78 w 250"/>
                <a:gd name="T33" fmla="*/ 66 h 202"/>
                <a:gd name="T34" fmla="*/ 103 w 250"/>
                <a:gd name="T35" fmla="*/ 70 h 202"/>
                <a:gd name="T36" fmla="*/ 104 w 250"/>
                <a:gd name="T37" fmla="*/ 74 h 202"/>
                <a:gd name="T38" fmla="*/ 110 w 250"/>
                <a:gd name="T39" fmla="*/ 89 h 202"/>
                <a:gd name="T40" fmla="*/ 124 w 250"/>
                <a:gd name="T41" fmla="*/ 111 h 202"/>
                <a:gd name="T42" fmla="*/ 130 w 250"/>
                <a:gd name="T43" fmla="*/ 118 h 202"/>
                <a:gd name="T44" fmla="*/ 155 w 250"/>
                <a:gd name="T45" fmla="*/ 140 h 202"/>
                <a:gd name="T46" fmla="*/ 170 w 250"/>
                <a:gd name="T47" fmla="*/ 147 h 202"/>
                <a:gd name="T48" fmla="*/ 189 w 250"/>
                <a:gd name="T49" fmla="*/ 151 h 202"/>
                <a:gd name="T50" fmla="*/ 201 w 250"/>
                <a:gd name="T51" fmla="*/ 152 h 202"/>
                <a:gd name="T52" fmla="*/ 201 w 250"/>
                <a:gd name="T53" fmla="*/ 166 h 202"/>
                <a:gd name="T54" fmla="*/ 241 w 250"/>
                <a:gd name="T55" fmla="*/ 195 h 202"/>
                <a:gd name="T56" fmla="*/ 250 w 250"/>
                <a:gd name="T57" fmla="*/ 79 h 202"/>
                <a:gd name="T58" fmla="*/ 236 w 250"/>
                <a:gd name="T59" fmla="*/ 75 h 202"/>
                <a:gd name="T60" fmla="*/ 208 w 250"/>
                <a:gd name="T61" fmla="*/ 61 h 202"/>
                <a:gd name="T62" fmla="*/ 188 w 250"/>
                <a:gd name="T63" fmla="*/ 49 h 202"/>
                <a:gd name="T64" fmla="*/ 178 w 250"/>
                <a:gd name="T65" fmla="*/ 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02">
                  <a:moveTo>
                    <a:pt x="178" y="41"/>
                  </a:moveTo>
                  <a:lnTo>
                    <a:pt x="178" y="41"/>
                  </a:lnTo>
                  <a:lnTo>
                    <a:pt x="169" y="34"/>
                  </a:lnTo>
                  <a:lnTo>
                    <a:pt x="162" y="29"/>
                  </a:lnTo>
                  <a:lnTo>
                    <a:pt x="153" y="25"/>
                  </a:lnTo>
                  <a:lnTo>
                    <a:pt x="144" y="22"/>
                  </a:lnTo>
                  <a:lnTo>
                    <a:pt x="135" y="21"/>
                  </a:lnTo>
                  <a:lnTo>
                    <a:pt x="127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90" y="21"/>
                  </a:lnTo>
                  <a:lnTo>
                    <a:pt x="79" y="20"/>
                  </a:lnTo>
                  <a:lnTo>
                    <a:pt x="54" y="15"/>
                  </a:lnTo>
                  <a:lnTo>
                    <a:pt x="29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2" y="30"/>
                  </a:lnTo>
                  <a:lnTo>
                    <a:pt x="21" y="37"/>
                  </a:lnTo>
                  <a:lnTo>
                    <a:pt x="32" y="45"/>
                  </a:lnTo>
                  <a:lnTo>
                    <a:pt x="44" y="54"/>
                  </a:lnTo>
                  <a:lnTo>
                    <a:pt x="61" y="60"/>
                  </a:lnTo>
                  <a:lnTo>
                    <a:pt x="78" y="66"/>
                  </a:lnTo>
                  <a:lnTo>
                    <a:pt x="98" y="70"/>
                  </a:lnTo>
                  <a:lnTo>
                    <a:pt x="103" y="7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5" y="79"/>
                  </a:lnTo>
                  <a:lnTo>
                    <a:pt x="110" y="89"/>
                  </a:lnTo>
                  <a:lnTo>
                    <a:pt x="119" y="103"/>
                  </a:lnTo>
                  <a:lnTo>
                    <a:pt x="124" y="111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42" y="130"/>
                  </a:lnTo>
                  <a:lnTo>
                    <a:pt x="155" y="140"/>
                  </a:lnTo>
                  <a:lnTo>
                    <a:pt x="163" y="143"/>
                  </a:lnTo>
                  <a:lnTo>
                    <a:pt x="170" y="147"/>
                  </a:lnTo>
                  <a:lnTo>
                    <a:pt x="17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201" y="152"/>
                  </a:lnTo>
                  <a:lnTo>
                    <a:pt x="201" y="158"/>
                  </a:lnTo>
                  <a:lnTo>
                    <a:pt x="201" y="166"/>
                  </a:lnTo>
                  <a:lnTo>
                    <a:pt x="241" y="195"/>
                  </a:lnTo>
                  <a:lnTo>
                    <a:pt x="241" y="195"/>
                  </a:lnTo>
                  <a:lnTo>
                    <a:pt x="250" y="202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36" y="75"/>
                  </a:lnTo>
                  <a:lnTo>
                    <a:pt x="218" y="66"/>
                  </a:lnTo>
                  <a:lnTo>
                    <a:pt x="208" y="61"/>
                  </a:lnTo>
                  <a:lnTo>
                    <a:pt x="198" y="55"/>
                  </a:lnTo>
                  <a:lnTo>
                    <a:pt x="188" y="49"/>
                  </a:lnTo>
                  <a:lnTo>
                    <a:pt x="178" y="41"/>
                  </a:lnTo>
                  <a:lnTo>
                    <a:pt x="17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xmlns="" id="{43E4EFEC-E456-4D0E-B982-D02A5B3D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3933"/>
              <a:ext cx="89" cy="87"/>
            </a:xfrm>
            <a:custGeom>
              <a:avLst/>
              <a:gdLst>
                <a:gd name="T0" fmla="*/ 89 w 89"/>
                <a:gd name="T1" fmla="*/ 54 h 87"/>
                <a:gd name="T2" fmla="*/ 89 w 89"/>
                <a:gd name="T3" fmla="*/ 54 h 87"/>
                <a:gd name="T4" fmla="*/ 87 w 89"/>
                <a:gd name="T5" fmla="*/ 47 h 87"/>
                <a:gd name="T6" fmla="*/ 87 w 89"/>
                <a:gd name="T7" fmla="*/ 47 h 87"/>
                <a:gd name="T8" fmla="*/ 82 w 89"/>
                <a:gd name="T9" fmla="*/ 41 h 87"/>
                <a:gd name="T10" fmla="*/ 82 w 89"/>
                <a:gd name="T11" fmla="*/ 41 h 87"/>
                <a:gd name="T12" fmla="*/ 76 w 89"/>
                <a:gd name="T13" fmla="*/ 36 h 87"/>
                <a:gd name="T14" fmla="*/ 27 w 89"/>
                <a:gd name="T15" fmla="*/ 0 h 87"/>
                <a:gd name="T16" fmla="*/ 22 w 89"/>
                <a:gd name="T17" fmla="*/ 3 h 87"/>
                <a:gd name="T18" fmla="*/ 22 w 89"/>
                <a:gd name="T19" fmla="*/ 3 h 87"/>
                <a:gd name="T20" fmla="*/ 24 w 89"/>
                <a:gd name="T21" fmla="*/ 11 h 87"/>
                <a:gd name="T22" fmla="*/ 24 w 89"/>
                <a:gd name="T23" fmla="*/ 20 h 87"/>
                <a:gd name="T24" fmla="*/ 22 w 89"/>
                <a:gd name="T25" fmla="*/ 27 h 87"/>
                <a:gd name="T26" fmla="*/ 17 w 89"/>
                <a:gd name="T27" fmla="*/ 35 h 87"/>
                <a:gd name="T28" fmla="*/ 6 w 89"/>
                <a:gd name="T29" fmla="*/ 45 h 87"/>
                <a:gd name="T30" fmla="*/ 0 w 89"/>
                <a:gd name="T31" fmla="*/ 49 h 87"/>
                <a:gd name="T32" fmla="*/ 1 w 89"/>
                <a:gd name="T33" fmla="*/ 51 h 87"/>
                <a:gd name="T34" fmla="*/ 12 w 89"/>
                <a:gd name="T35" fmla="*/ 59 h 87"/>
                <a:gd name="T36" fmla="*/ 42 w 89"/>
                <a:gd name="T37" fmla="*/ 82 h 87"/>
                <a:gd name="T38" fmla="*/ 42 w 89"/>
                <a:gd name="T39" fmla="*/ 82 h 87"/>
                <a:gd name="T40" fmla="*/ 47 w 89"/>
                <a:gd name="T41" fmla="*/ 86 h 87"/>
                <a:gd name="T42" fmla="*/ 53 w 89"/>
                <a:gd name="T43" fmla="*/ 87 h 87"/>
                <a:gd name="T44" fmla="*/ 59 w 89"/>
                <a:gd name="T45" fmla="*/ 87 h 87"/>
                <a:gd name="T46" fmla="*/ 66 w 89"/>
                <a:gd name="T47" fmla="*/ 87 h 87"/>
                <a:gd name="T48" fmla="*/ 71 w 89"/>
                <a:gd name="T49" fmla="*/ 86 h 87"/>
                <a:gd name="T50" fmla="*/ 77 w 89"/>
                <a:gd name="T51" fmla="*/ 83 h 87"/>
                <a:gd name="T52" fmla="*/ 81 w 89"/>
                <a:gd name="T53" fmla="*/ 79 h 87"/>
                <a:gd name="T54" fmla="*/ 84 w 89"/>
                <a:gd name="T55" fmla="*/ 74 h 87"/>
                <a:gd name="T56" fmla="*/ 84 w 89"/>
                <a:gd name="T57" fmla="*/ 74 h 87"/>
                <a:gd name="T58" fmla="*/ 88 w 89"/>
                <a:gd name="T59" fmla="*/ 67 h 87"/>
                <a:gd name="T60" fmla="*/ 89 w 89"/>
                <a:gd name="T61" fmla="*/ 59 h 87"/>
                <a:gd name="T62" fmla="*/ 89 w 89"/>
                <a:gd name="T63" fmla="*/ 59 h 87"/>
                <a:gd name="T64" fmla="*/ 89 w 89"/>
                <a:gd name="T65" fmla="*/ 54 h 87"/>
                <a:gd name="T66" fmla="*/ 89 w 89"/>
                <a:gd name="T67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87">
                  <a:moveTo>
                    <a:pt x="89" y="54"/>
                  </a:moveTo>
                  <a:lnTo>
                    <a:pt x="89" y="54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6" y="36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11"/>
                  </a:lnTo>
                  <a:lnTo>
                    <a:pt x="24" y="20"/>
                  </a:lnTo>
                  <a:lnTo>
                    <a:pt x="22" y="27"/>
                  </a:lnTo>
                  <a:lnTo>
                    <a:pt x="17" y="35"/>
                  </a:lnTo>
                  <a:lnTo>
                    <a:pt x="6" y="45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2" y="59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7" y="86"/>
                  </a:lnTo>
                  <a:lnTo>
                    <a:pt x="53" y="87"/>
                  </a:lnTo>
                  <a:lnTo>
                    <a:pt x="59" y="87"/>
                  </a:lnTo>
                  <a:lnTo>
                    <a:pt x="66" y="87"/>
                  </a:lnTo>
                  <a:lnTo>
                    <a:pt x="71" y="86"/>
                  </a:lnTo>
                  <a:lnTo>
                    <a:pt x="77" y="83"/>
                  </a:lnTo>
                  <a:lnTo>
                    <a:pt x="81" y="79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8" y="67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4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84E3B660-867C-4385-AE94-7764276A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D67F7A64-9D7A-4C75-80C7-5F8371133C93}"/>
              </a:ext>
            </a:extLst>
          </p:cNvPr>
          <p:cNvSpPr/>
          <p:nvPr/>
        </p:nvSpPr>
        <p:spPr>
          <a:xfrm>
            <a:off x="2236093" y="4147485"/>
            <a:ext cx="5997154" cy="16517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위반자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위반행위와 관련된  금액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58,000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(=87,000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  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X 2/3,  B 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임의  동행한 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에게 제공된 금액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이므로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120,000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 부과</a:t>
            </a:r>
            <a:endParaRPr lang="ko-KR" altLang="en-US" sz="2000" b="1" spc="-15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5" name="사각형: 둥근 위쪽 모서리 36">
            <a:extLst>
              <a:ext uri="{FF2B5EF4-FFF2-40B4-BE49-F238E27FC236}">
                <a16:creationId xmlns:a16="http://schemas.microsoft.com/office/drawing/2014/main" xmlns="" id="{8FFED337-5989-4616-8BBA-AE5A42DE2983}"/>
              </a:ext>
            </a:extLst>
          </p:cNvPr>
          <p:cNvSpPr/>
          <p:nvPr/>
        </p:nvSpPr>
        <p:spPr>
          <a:xfrm>
            <a:off x="260624" y="329569"/>
            <a:ext cx="8622752" cy="595221"/>
          </a:xfrm>
          <a:prstGeom prst="round2SameRect">
            <a:avLst>
              <a:gd name="adj1" fmla="val 16272"/>
              <a:gd name="adj2" fmla="val 0"/>
            </a:avLst>
          </a:prstGeom>
          <a:gradFill flip="none" rotWithShape="1">
            <a:gsLst>
              <a:gs pos="0">
                <a:srgbClr val="477F7C"/>
              </a:gs>
              <a:gs pos="52000">
                <a:srgbClr val="4C689F">
                  <a:shade val="100000"/>
                  <a:satMod val="115000"/>
                </a:srgbClr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9CBC3B7-0875-469A-B1A1-9B7D97F50C28}"/>
              </a:ext>
            </a:extLst>
          </p:cNvPr>
          <p:cNvSpPr txBox="1"/>
          <p:nvPr/>
        </p:nvSpPr>
        <p:spPr>
          <a:xfrm>
            <a:off x="386055" y="319608"/>
            <a:ext cx="62212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수수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위반가액 산정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(2)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8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사각형: 둥근 모서리 185">
            <a:extLst>
              <a:ext uri="{FF2B5EF4-FFF2-40B4-BE49-F238E27FC236}">
                <a16:creationId xmlns:a16="http://schemas.microsoft.com/office/drawing/2014/main" xmlns="" id="{78A179A5-0927-4D2D-99AF-9C1AD4AD5A3F}"/>
              </a:ext>
            </a:extLst>
          </p:cNvPr>
          <p:cNvSpPr/>
          <p:nvPr/>
        </p:nvSpPr>
        <p:spPr>
          <a:xfrm>
            <a:off x="569998" y="1353779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사각형: 둥근 모서리 185">
            <a:extLst>
              <a:ext uri="{FF2B5EF4-FFF2-40B4-BE49-F238E27FC236}">
                <a16:creationId xmlns:a16="http://schemas.microsoft.com/office/drawing/2014/main" xmlns="" id="{253F51C5-52C5-4C2A-97A5-198BCB667ED6}"/>
              </a:ext>
            </a:extLst>
          </p:cNvPr>
          <p:cNvSpPr/>
          <p:nvPr/>
        </p:nvSpPr>
        <p:spPr>
          <a:xfrm>
            <a:off x="569998" y="2640303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사각형: 둥근 모서리 185">
            <a:extLst>
              <a:ext uri="{FF2B5EF4-FFF2-40B4-BE49-F238E27FC236}">
                <a16:creationId xmlns:a16="http://schemas.microsoft.com/office/drawing/2014/main" xmlns="" id="{C5FB73C4-74BD-41B0-97F3-07BF84214B35}"/>
              </a:ext>
            </a:extLst>
          </p:cNvPr>
          <p:cNvSpPr/>
          <p:nvPr/>
        </p:nvSpPr>
        <p:spPr>
          <a:xfrm>
            <a:off x="569998" y="3926827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5" name="사각형: 둥근 모서리 185">
            <a:extLst>
              <a:ext uri="{FF2B5EF4-FFF2-40B4-BE49-F238E27FC236}">
                <a16:creationId xmlns:a16="http://schemas.microsoft.com/office/drawing/2014/main" xmlns="" id="{2351F4C0-021F-4B74-933E-D885AAF41B26}"/>
              </a:ext>
            </a:extLst>
          </p:cNvPr>
          <p:cNvSpPr/>
          <p:nvPr/>
        </p:nvSpPr>
        <p:spPr>
          <a:xfrm>
            <a:off x="557298" y="5213350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사각형: 둥근 모서리 185">
            <a:extLst>
              <a:ext uri="{FF2B5EF4-FFF2-40B4-BE49-F238E27FC236}">
                <a16:creationId xmlns:a16="http://schemas.microsoft.com/office/drawing/2014/main" xmlns="" id="{7BB34E61-F1AE-44C2-85D6-4EB6C6442E9B}"/>
              </a:ext>
            </a:extLst>
          </p:cNvPr>
          <p:cNvSpPr/>
          <p:nvPr/>
        </p:nvSpPr>
        <p:spPr>
          <a:xfrm>
            <a:off x="4770702" y="1353779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사각형: 둥근 모서리 185">
            <a:extLst>
              <a:ext uri="{FF2B5EF4-FFF2-40B4-BE49-F238E27FC236}">
                <a16:creationId xmlns:a16="http://schemas.microsoft.com/office/drawing/2014/main" xmlns="" id="{B4679998-375E-4868-9ADB-7BE787FD63C0}"/>
              </a:ext>
            </a:extLst>
          </p:cNvPr>
          <p:cNvSpPr/>
          <p:nvPr/>
        </p:nvSpPr>
        <p:spPr>
          <a:xfrm>
            <a:off x="4770702" y="2640303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사각형: 둥근 모서리 185">
            <a:extLst>
              <a:ext uri="{FF2B5EF4-FFF2-40B4-BE49-F238E27FC236}">
                <a16:creationId xmlns:a16="http://schemas.microsoft.com/office/drawing/2014/main" xmlns="" id="{0FB2421D-0581-45EE-AC54-BF46B1AFB4F6}"/>
              </a:ext>
            </a:extLst>
          </p:cNvPr>
          <p:cNvSpPr/>
          <p:nvPr/>
        </p:nvSpPr>
        <p:spPr>
          <a:xfrm>
            <a:off x="4770702" y="3926827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사각형: 둥근 모서리 185">
            <a:extLst>
              <a:ext uri="{FF2B5EF4-FFF2-40B4-BE49-F238E27FC236}">
                <a16:creationId xmlns:a16="http://schemas.microsoft.com/office/drawing/2014/main" xmlns="" id="{51038565-B0A2-4B2C-93AA-598A363F215C}"/>
              </a:ext>
            </a:extLst>
          </p:cNvPr>
          <p:cNvSpPr/>
          <p:nvPr/>
        </p:nvSpPr>
        <p:spPr>
          <a:xfrm>
            <a:off x="4758002" y="5213350"/>
            <a:ext cx="496104" cy="986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10800000" algn="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314325">
              <a:buClr>
                <a:srgbClr val="EEECE1"/>
              </a:buClr>
              <a:tabLst>
                <a:tab pos="342900" algn="l"/>
              </a:tabLst>
            </a:pPr>
            <a:r>
              <a:rPr lang="en-US" altLang="ko-KR" sz="1600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rgbClr val="8BC16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endParaRPr lang="ko-KR" altLang="en-US" sz="1600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rgbClr val="8BC167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CA0A5E1D-57CE-4CBD-80AF-2A323A29248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3224B4E9-2B02-406A-AA63-FDC9F72ADA0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xmlns="" id="{FE316547-1028-49E8-AED5-B19AEB012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:a16="http://schemas.microsoft.com/office/drawing/2014/main" xmlns="" id="{9468F53D-74D2-4517-89BB-F76DF6564A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xmlns="" id="{894ED38E-3DDD-481D-9FB0-8CB0F36992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xmlns="" id="{45825000-992E-4BE9-AB68-B8BD76369144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C7B9C294-24DE-4E27-8E54-47793C79C13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xmlns="" id="{84076075-1D0F-41FF-827B-F1F1BACBC597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46" name="사각형: 둥근 모서리 185">
            <a:extLst>
              <a:ext uri="{FF2B5EF4-FFF2-40B4-BE49-F238E27FC236}">
                <a16:creationId xmlns:a16="http://schemas.microsoft.com/office/drawing/2014/main" xmlns="" id="{C49986A0-B4AF-4CEE-90FD-890942431006}"/>
              </a:ext>
            </a:extLst>
          </p:cNvPr>
          <p:cNvSpPr/>
          <p:nvPr/>
        </p:nvSpPr>
        <p:spPr>
          <a:xfrm>
            <a:off x="1057180" y="1306785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공공기관이나 상급 공직자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</a:t>
            </a:r>
            <a:b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제공하는 금품등</a:t>
            </a:r>
          </a:p>
        </p:txBody>
      </p:sp>
      <p:sp>
        <p:nvSpPr>
          <p:cNvPr id="48" name="사각형: 둥근 모서리 185">
            <a:extLst>
              <a:ext uri="{FF2B5EF4-FFF2-40B4-BE49-F238E27FC236}">
                <a16:creationId xmlns:a16="http://schemas.microsoft.com/office/drawing/2014/main" xmlns="" id="{F72B5E09-8CE6-4203-ADE9-F0B18991634A}"/>
              </a:ext>
            </a:extLst>
          </p:cNvPr>
          <p:cNvSpPr/>
          <p:nvPr/>
        </p:nvSpPr>
        <p:spPr>
          <a:xfrm>
            <a:off x="1057180" y="2593309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정당한 권원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의해 제공하는 </a:t>
            </a:r>
          </a:p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</a:p>
        </p:txBody>
      </p:sp>
      <p:sp>
        <p:nvSpPr>
          <p:cNvPr id="51" name="사각형: 둥근 모서리 185">
            <a:extLst>
              <a:ext uri="{FF2B5EF4-FFF2-40B4-BE49-F238E27FC236}">
                <a16:creationId xmlns:a16="http://schemas.microsoft.com/office/drawing/2014/main" xmlns="" id="{DB60FFFA-D140-46E4-AFBC-751122BCE66C}"/>
              </a:ext>
            </a:extLst>
          </p:cNvPr>
          <p:cNvSpPr/>
          <p:nvPr/>
        </p:nvSpPr>
        <p:spPr>
          <a:xfrm>
            <a:off x="1057180" y="3879833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직원상조회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친목회 등의 기준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장기적∙지속적 친분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따른 금품등 </a:t>
            </a:r>
          </a:p>
        </p:txBody>
      </p:sp>
      <p:sp>
        <p:nvSpPr>
          <p:cNvPr id="54" name="사각형: 둥근 모서리 185">
            <a:extLst>
              <a:ext uri="{FF2B5EF4-FFF2-40B4-BE49-F238E27FC236}">
                <a16:creationId xmlns:a16="http://schemas.microsoft.com/office/drawing/2014/main" xmlns="" id="{2ECEB46C-92D2-4034-9AE8-831F4ED9EA91}"/>
              </a:ext>
            </a:extLst>
          </p:cNvPr>
          <p:cNvSpPr/>
          <p:nvPr/>
        </p:nvSpPr>
        <p:spPr>
          <a:xfrm>
            <a:off x="1044480" y="5166356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기념품∙홍보용품 등이나 경연∙추첨을 통해 받는 상품 등 </a:t>
            </a:r>
          </a:p>
        </p:txBody>
      </p:sp>
      <p:sp>
        <p:nvSpPr>
          <p:cNvPr id="57" name="사각형: 둥근 모서리 185">
            <a:extLst>
              <a:ext uri="{FF2B5EF4-FFF2-40B4-BE49-F238E27FC236}">
                <a16:creationId xmlns:a16="http://schemas.microsoft.com/office/drawing/2014/main" xmlns="" id="{8C36247F-E1C6-40AF-A33A-61454AF38343}"/>
              </a:ext>
            </a:extLst>
          </p:cNvPr>
          <p:cNvSpPr/>
          <p:nvPr/>
        </p:nvSpPr>
        <p:spPr>
          <a:xfrm>
            <a:off x="5257884" y="1306785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원활한 직무수행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사교∙의례</a:t>
            </a:r>
            <a:r>
              <a:rPr lang="en-US" altLang="ko-KR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부조 목적의 음식물∙선물∙경조사비</a:t>
            </a:r>
          </a:p>
        </p:txBody>
      </p:sp>
      <p:sp>
        <p:nvSpPr>
          <p:cNvPr id="60" name="사각형: 둥근 모서리 185">
            <a:extLst>
              <a:ext uri="{FF2B5EF4-FFF2-40B4-BE49-F238E27FC236}">
                <a16:creationId xmlns:a16="http://schemas.microsoft.com/office/drawing/2014/main" xmlns="" id="{1768BD2B-5517-439E-AEA2-69E29B99C3E0}"/>
              </a:ext>
            </a:extLst>
          </p:cNvPr>
          <p:cNvSpPr/>
          <p:nvPr/>
        </p:nvSpPr>
        <p:spPr>
          <a:xfrm>
            <a:off x="5257884" y="2593309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공직자등의 친족</a:t>
            </a: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제공하는</a:t>
            </a:r>
            <a:r>
              <a:rPr lang="en-US" altLang="ko-KR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</a:p>
        </p:txBody>
      </p:sp>
      <p:sp>
        <p:nvSpPr>
          <p:cNvPr id="63" name="사각형: 둥근 모서리 185">
            <a:extLst>
              <a:ext uri="{FF2B5EF4-FFF2-40B4-BE49-F238E27FC236}">
                <a16:creationId xmlns:a16="http://schemas.microsoft.com/office/drawing/2014/main" xmlns="" id="{DA2AD715-E243-4A07-8D65-85814CE039BF}"/>
              </a:ext>
            </a:extLst>
          </p:cNvPr>
          <p:cNvSpPr/>
          <p:nvPr/>
        </p:nvSpPr>
        <p:spPr>
          <a:xfrm>
            <a:off x="5257884" y="3879833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공식적인 행사에서 통상적</a:t>
            </a:r>
            <a:r>
              <a:rPr lang="en-US" altLang="ko-KR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</a:t>
            </a:r>
            <a:r>
              <a:rPr lang="ko-KR" altLang="en-US" b="1" spc="-80" dirty="0" smtClean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일률적으로 </a:t>
            </a:r>
            <a:r>
              <a:rPr lang="ko-KR" altLang="en-US" b="1" spc="-80" dirty="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제공하는 </a:t>
            </a:r>
            <a:r>
              <a:rPr lang="ko-KR" altLang="en-US" b="1" spc="-80" dirty="0" err="1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endParaRPr lang="ko-KR" altLang="en-US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6" name="사각형: 둥근 모서리 185">
            <a:extLst>
              <a:ext uri="{FF2B5EF4-FFF2-40B4-BE49-F238E27FC236}">
                <a16:creationId xmlns:a16="http://schemas.microsoft.com/office/drawing/2014/main" xmlns="" id="{1AEE424B-C9C1-4878-A35F-BCDC29987DF3}"/>
              </a:ext>
            </a:extLst>
          </p:cNvPr>
          <p:cNvSpPr/>
          <p:nvPr/>
        </p:nvSpPr>
        <p:spPr>
          <a:xfrm>
            <a:off x="5245184" y="5166356"/>
            <a:ext cx="3328818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defTabSz="314325">
              <a:buClr>
                <a:srgbClr val="EEECE1"/>
              </a:buClr>
              <a:tabLst>
                <a:tab pos="342900" algn="l"/>
              </a:tabLst>
            </a:pPr>
            <a:r>
              <a:rPr lang="ko-KR" altLang="en-US" b="1" spc="-80">
                <a:ln>
                  <a:solidFill>
                    <a:schemeClr val="accent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다른 법령∙기준 또는 사회상규에 따라 허용되는 금품등</a:t>
            </a:r>
            <a:endParaRPr lang="ko-KR" altLang="en-US" b="1" spc="-80" dirty="0">
              <a:ln>
                <a:solidFill>
                  <a:schemeClr val="accent2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38379DE1-99F3-40E6-8E35-E116A1DA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수수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예외사유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2">
            <a:extLst>
              <a:ext uri="{FF2B5EF4-FFF2-40B4-BE49-F238E27FC236}">
                <a16:creationId xmlns="" xmlns:a16="http://schemas.microsoft.com/office/drawing/2014/main" id="{4691514E-834C-4524-B380-7352F67719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4" name="직사각형 63">
              <a:extLst>
                <a:ext uri="{FF2B5EF4-FFF2-40B4-BE49-F238E27FC236}">
                  <a16:creationId xmlns="" xmlns:a16="http://schemas.microsoft.com/office/drawing/2014/main" id="{2F321E12-A962-45D6-8E85-C9068A0AAB0D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27B92D2-8364-4760-9F79-9A544637052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66" name="직각 삼각형 65">
              <a:extLst>
                <a:ext uri="{FF2B5EF4-FFF2-40B4-BE49-F238E27FC236}">
                  <a16:creationId xmlns="" xmlns:a16="http://schemas.microsoft.com/office/drawing/2014/main" id="{61840630-BDAE-4208-A63C-FC18B3B9EE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직각 삼각형 66">
              <a:extLst>
                <a:ext uri="{FF2B5EF4-FFF2-40B4-BE49-F238E27FC236}">
                  <a16:creationId xmlns="" xmlns:a16="http://schemas.microsoft.com/office/drawing/2014/main" id="{9AFAE4EF-2480-44E3-AF31-4339D8616E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="" xmlns:a16="http://schemas.microsoft.com/office/drawing/2014/main" id="{8B17E12D-D3FB-4A23-AE91-5C160D9A65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9">
              <a:extLst>
                <a:ext uri="{FF2B5EF4-FFF2-40B4-BE49-F238E27FC236}">
                  <a16:creationId xmlns="" xmlns:a16="http://schemas.microsoft.com/office/drawing/2014/main" id="{28804AED-FB3F-4014-A2D4-040D5BF796B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="" xmlns:a16="http://schemas.microsoft.com/office/drawing/2014/main" id="{8096A6DF-82F7-4671-AD5C-43528539BC7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="" xmlns:a16="http://schemas.microsoft.com/office/drawing/2014/main" id="{634F0BDF-3F46-4D08-9772-6B259FA23F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EF2861D-1119-4053-AFEC-2B80B19F2623}"/>
              </a:ext>
            </a:extLst>
          </p:cNvPr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50987B73-3372-4D66-8104-C4A270F1BE69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="" xmlns:a16="http://schemas.microsoft.com/office/drawing/2014/main" id="{EF85C0D1-BBC6-49DC-9C7A-4401714971EB}"/>
                </a:ext>
              </a:extLst>
            </p:cNvPr>
            <p:cNvSpPr/>
            <p:nvPr/>
          </p:nvSpPr>
          <p:spPr>
            <a:xfrm>
              <a:off x="287000" y="310386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위쪽 모서리 55">
              <a:extLst>
                <a:ext uri="{FF2B5EF4-FFF2-40B4-BE49-F238E27FC236}">
                  <a16:creationId xmlns="" xmlns:a16="http://schemas.microsoft.com/office/drawing/2014/main" id="{00BBD533-0A32-46C2-841C-800A7D2E68C2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="" xmlns:a16="http://schemas.microsoft.com/office/drawing/2014/main" id="{75F4D436-1E06-40C4-B6D9-025934E53B76}"/>
                </a:ext>
              </a:extLst>
            </p:cNvPr>
            <p:cNvSpPr/>
            <p:nvPr/>
          </p:nvSpPr>
          <p:spPr>
            <a:xfrm>
              <a:off x="424368" y="402074"/>
              <a:ext cx="5670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예외사유 제</a:t>
              </a:r>
              <a:r>
                <a:rPr lang="en-US" altLang="ko-KR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2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호</a:t>
              </a:r>
              <a:r>
                <a:rPr lang="ko-KR" altLang="en-US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 </a:t>
              </a:r>
              <a:r>
                <a:rPr lang="en-US" altLang="ko-KR" sz="24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원활한 직무수행</a:t>
              </a:r>
              <a:r>
                <a:rPr lang="en-US" altLang="ko-KR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, </a:t>
              </a:r>
              <a:r>
                <a:rPr lang="ko-KR" altLang="en-US" sz="2400" b="1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사교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∙ 의례 목적</a:t>
              </a:r>
              <a:endParaRPr lang="en-US" altLang="ko-KR" sz="2400" b="1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F78AF8A8-FC7E-4BC2-8BEE-317BE6D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09091" y="4197610"/>
            <a:ext cx="18190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l"/>
            </a:scene3d>
            <a:sp3d>
              <a:bevelT w="1270" h="1270"/>
              <a:contourClr>
                <a:srgbClr val="001746"/>
              </a:contourClr>
            </a:sp3d>
          </a:bodyPr>
          <a:lstStyle>
            <a:defPPr>
              <a:defRPr lang="ko-KR"/>
            </a:defPPr>
            <a:lvl1pPr algn="ctr">
              <a:defRPr sz="2400" b="1" spc="-5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ko-KR" altLang="en-US" sz="2000" spc="-150" dirty="0" smtClean="0">
                <a:solidFill>
                  <a:schemeClr val="bg1"/>
                </a:solidFill>
                <a:latin typeface="+mn-ea"/>
                <a:ea typeface="+mn-ea"/>
              </a:rPr>
              <a:t>판     단</a:t>
            </a:r>
            <a:endParaRPr lang="ko-KR" altLang="en-US" sz="2000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2" y="4184922"/>
            <a:ext cx="301994" cy="336507"/>
          </a:xfrm>
          <a:prstGeom prst="rect">
            <a:avLst/>
          </a:prstGeom>
        </p:spPr>
      </p:pic>
      <p:sp>
        <p:nvSpPr>
          <p:cNvPr id="28" name="사각형: 둥근 모서리 37"/>
          <p:cNvSpPr/>
          <p:nvPr/>
        </p:nvSpPr>
        <p:spPr>
          <a:xfrm>
            <a:off x="691231" y="3652578"/>
            <a:ext cx="3247025" cy="880326"/>
          </a:xfrm>
          <a:prstGeom prst="roundRect">
            <a:avLst>
              <a:gd name="adj" fmla="val 29024"/>
            </a:avLst>
          </a:prstGeom>
          <a:solidFill>
            <a:srgbClr val="A5A5A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-80" normalizeH="0" baseline="0" noProof="0" dirty="0">
              <a:ln>
                <a:solidFill>
                  <a:sysClr val="window" lastClr="FFFFFF">
                    <a:lumMod val="85000"/>
                    <a:alpha val="0"/>
                  </a:sysClr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</p:txBody>
      </p:sp>
      <p:sp>
        <p:nvSpPr>
          <p:cNvPr id="29" name="사각형: 둥근 모서리 37"/>
          <p:cNvSpPr/>
          <p:nvPr/>
        </p:nvSpPr>
        <p:spPr>
          <a:xfrm>
            <a:off x="691232" y="1195057"/>
            <a:ext cx="2008560" cy="633743"/>
          </a:xfrm>
          <a:prstGeom prst="roundRect">
            <a:avLst>
              <a:gd name="adj" fmla="val 29024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-80" normalizeH="0" baseline="0" noProof="0" dirty="0">
              <a:ln>
                <a:solidFill>
                  <a:sysClr val="window" lastClr="FFFFFF">
                    <a:lumMod val="85000"/>
                    <a:alpha val="0"/>
                  </a:sysClr>
                </a:solidFill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grpSp>
        <p:nvGrpSpPr>
          <p:cNvPr id="6" name="그룹 7"/>
          <p:cNvGrpSpPr/>
          <p:nvPr/>
        </p:nvGrpSpPr>
        <p:grpSpPr>
          <a:xfrm>
            <a:off x="423044" y="1219388"/>
            <a:ext cx="8207375" cy="2112287"/>
            <a:chOff x="468312" y="1603286"/>
            <a:chExt cx="8207375" cy="2112287"/>
          </a:xfrm>
        </p:grpSpPr>
        <p:sp>
          <p:nvSpPr>
            <p:cNvPr id="31" name="TextBox 30"/>
            <p:cNvSpPr txBox="1"/>
            <p:nvPr/>
          </p:nvSpPr>
          <p:spPr>
            <a:xfrm>
              <a:off x="1409091" y="1646912"/>
              <a:ext cx="1819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  <a:scene3d>
                <a:camera prst="orthographicFront"/>
                <a:lightRig rig="threePt" dir="tl"/>
              </a:scene3d>
              <a:sp3d>
                <a:bevelT w="1270" h="1270"/>
                <a:contourClr>
                  <a:srgbClr val="001746"/>
                </a:contourClr>
              </a:sp3d>
            </a:bodyPr>
            <a:lstStyle>
              <a:defPPr>
                <a:defRPr lang="ko-KR"/>
              </a:defPPr>
              <a:lvl1pPr algn="ctr">
                <a:defRPr sz="2400" b="1" spc="-5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ko-KR" altLang="en-US" sz="2000" spc="-150" dirty="0" smtClean="0">
                  <a:solidFill>
                    <a:schemeClr val="bg1"/>
                  </a:solidFill>
                  <a:latin typeface="나눔바른고딕" pitchFamily="50" charset="-127"/>
                  <a:ea typeface="나눔바른고딕" pitchFamily="50" charset="-127"/>
                </a:rPr>
                <a:t>판단기준</a:t>
              </a:r>
              <a:endParaRPr lang="ko-KR" altLang="en-US" sz="2000" spc="-15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32" name="사각형: 둥근 모서리 34">
              <a:extLst>
                <a:ext uri="{FF2B5EF4-FFF2-40B4-BE49-F238E27FC236}">
                  <a16:creationId xmlns="" xmlns:a16="http://schemas.microsoft.com/office/drawing/2014/main" id="{6B2D1C22-DB3B-4A4C-B933-71B7FB583B59}"/>
                </a:ext>
              </a:extLst>
            </p:cNvPr>
            <p:cNvSpPr/>
            <p:nvPr/>
          </p:nvSpPr>
          <p:spPr>
            <a:xfrm>
              <a:off x="468312" y="2058981"/>
              <a:ext cx="8207375" cy="1656592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sx="98000" sy="98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Clr>
                  <a:srgbClr val="C6BF96"/>
                </a:buClr>
              </a:pPr>
              <a:r>
                <a:rPr lang="ko-KR" altLang="en-US" sz="2400" spc="-8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97642" y="2052105"/>
              <a:ext cx="7392726" cy="166199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>
              <a:defPPr>
                <a:defRPr lang="ko-KR"/>
              </a:defPPr>
              <a:lvl1pPr algn="ctr" defTabSz="1018886" latinLnBrk="0">
                <a:lnSpc>
                  <a:spcPct val="90000"/>
                </a:lnSpc>
                <a:defRPr sz="2000" b="1" kern="0" spc="-49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  </a:t>
              </a:r>
              <a:r>
                <a:rPr lang="ko-KR" altLang="en-US" sz="2400" b="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수수자와</a:t>
              </a: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제공자와의  관계</a:t>
              </a:r>
              <a:r>
                <a:rPr lang="en-US" altLang="ko-KR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사적 친분관계의 존재 여부</a:t>
              </a:r>
              <a:r>
                <a:rPr lang="en-US" altLang="ko-KR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수수 경위와 시기</a:t>
              </a:r>
              <a:r>
                <a:rPr lang="en-US" altLang="ko-KR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직무관련성의 </a:t>
              </a:r>
              <a:r>
                <a:rPr lang="ko-KR" altLang="en-US" sz="2400" b="0" spc="-100" dirty="0" err="1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밀접성</a:t>
              </a:r>
              <a:r>
                <a:rPr lang="ko-KR" altLang="en-US" sz="2400" b="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정도 등을 종합적으로 고려 </a:t>
              </a:r>
              <a:r>
                <a:rPr lang="ko-KR" altLang="en-US" sz="24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공정한 직무수행을 저해할 수 있는 지를 개별적으로 판단 </a:t>
              </a:r>
              <a:endParaRPr lang="en-US" altLang="ko-KR" sz="24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97" y="1603286"/>
              <a:ext cx="469401" cy="427112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409090" y="3717338"/>
            <a:ext cx="238431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l"/>
            </a:scene3d>
            <a:sp3d>
              <a:bevelT w="1270" h="1270"/>
              <a:contourClr>
                <a:srgbClr val="001746"/>
              </a:contourClr>
            </a:sp3d>
          </a:bodyPr>
          <a:lstStyle>
            <a:defPPr>
              <a:defRPr lang="ko-KR"/>
            </a:defPPr>
            <a:lvl1pPr algn="ctr">
              <a:defRPr sz="2400" b="1" spc="-5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ko-KR" altLang="en-US" sz="2000" spc="-150" dirty="0" smtClean="0">
                <a:solidFill>
                  <a:schemeClr val="bg1"/>
                </a:solidFill>
                <a:latin typeface="+mn-ea"/>
                <a:ea typeface="+mn-ea"/>
              </a:rPr>
              <a:t>목적이 부정된 사례</a:t>
            </a:r>
            <a:endParaRPr lang="ko-KR" altLang="en-US" sz="2000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8" name="사각형: 둥근 모서리 34">
            <a:extLst>
              <a:ext uri="{FF2B5EF4-FFF2-40B4-BE49-F238E27FC236}">
                <a16:creationId xmlns="" xmlns:a16="http://schemas.microsoft.com/office/drawing/2014/main" id="{6B2D1C22-DB3B-4A4C-B933-71B7FB583B59}"/>
              </a:ext>
            </a:extLst>
          </p:cNvPr>
          <p:cNvSpPr/>
          <p:nvPr/>
        </p:nvSpPr>
        <p:spPr>
          <a:xfrm>
            <a:off x="468312" y="4121387"/>
            <a:ext cx="8064501" cy="2048504"/>
          </a:xfrm>
          <a:prstGeom prst="roundRect">
            <a:avLst>
              <a:gd name="adj" fmla="val 7893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sx="98000" sy="98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6BF96"/>
              </a:buClr>
            </a:pPr>
            <a:r>
              <a: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ko-KR" altLang="en-US" sz="2400" spc="-8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2" y="3704650"/>
            <a:ext cx="301994" cy="3365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 bwMode="auto">
          <a:xfrm>
            <a:off x="611188" y="4244846"/>
            <a:ext cx="8001056" cy="179023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ko-KR"/>
            </a:defPPr>
            <a:lvl1pPr algn="ctr" defTabSz="1018886" latinLnBrk="0">
              <a:lnSpc>
                <a:spcPct val="90000"/>
              </a:lnSpc>
              <a:defRPr sz="2000" b="1" kern="0" spc="-49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defRPr>
            </a:lvl1pPr>
          </a:lstStyle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조사대상자나 불이익처분 대상자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로부터 선물을 받는 것     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en-US" altLang="ko-KR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인허가를 신청한 민원인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으로부터 선물을 받는 것 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  <a:p>
            <a:pPr algn="l" fontAlgn="base">
              <a:lnSpc>
                <a:spcPct val="150000"/>
              </a:lnSpc>
              <a:spcBef>
                <a:spcPts val="500"/>
              </a:spcBef>
            </a:pPr>
            <a:r>
              <a:rPr lang="en-US" altLang="ko-KR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b="0" dirty="0" err="1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ㅇ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성적이나 수행평가 등과 관련하여 학부모</a:t>
            </a:r>
            <a:r>
              <a:rPr lang="ko-KR" altLang="en-US" sz="2400" b="0" dirty="0" smtClean="0">
                <a:solidFill>
                  <a:schemeClr val="tx1"/>
                </a:solidFill>
                <a:effectLst/>
                <a:latin typeface="나눔바른고딕" pitchFamily="50" charset="-127"/>
                <a:ea typeface="나눔바른고딕" pitchFamily="50" charset="-127"/>
              </a:rPr>
              <a:t>로부터 선물을 받는 것</a:t>
            </a:r>
            <a:endParaRPr lang="en-US" altLang="ko-KR" sz="2400" b="0" dirty="0" smtClean="0">
              <a:solidFill>
                <a:schemeClr val="tx1"/>
              </a:solidFill>
              <a:effectLst/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2">
            <a:extLst>
              <a:ext uri="{FF2B5EF4-FFF2-40B4-BE49-F238E27FC236}">
                <a16:creationId xmlns:a16="http://schemas.microsoft.com/office/drawing/2014/main" xmlns="" id="{4691514E-834C-4524-B380-7352F677194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xmlns="" id="{2F321E12-A962-45D6-8E85-C9068A0AAB0D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27B92D2-8364-4760-9F79-9A5446370521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66" name="직각 삼각형 65">
              <a:extLst>
                <a:ext uri="{FF2B5EF4-FFF2-40B4-BE49-F238E27FC236}">
                  <a16:creationId xmlns:a16="http://schemas.microsoft.com/office/drawing/2014/main" xmlns="" id="{61840630-BDAE-4208-A63C-FC18B3B9EE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직각 삼각형 66">
              <a:extLst>
                <a:ext uri="{FF2B5EF4-FFF2-40B4-BE49-F238E27FC236}">
                  <a16:creationId xmlns:a16="http://schemas.microsoft.com/office/drawing/2014/main" xmlns="" id="{9AFAE4EF-2480-44E3-AF31-4339D8616E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xmlns="" id="{8B17E12D-D3FB-4A23-AE91-5C160D9A65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9">
              <a:extLst>
                <a:ext uri="{FF2B5EF4-FFF2-40B4-BE49-F238E27FC236}">
                  <a16:creationId xmlns:a16="http://schemas.microsoft.com/office/drawing/2014/main" xmlns="" id="{28804AED-FB3F-4014-A2D4-040D5BF796B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xmlns="" id="{8096A6DF-82F7-4671-AD5C-43528539BC7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xmlns="" id="{634F0BDF-3F46-4D08-9772-6B259FA23F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78AF8A8-FC7E-4BC2-8BEE-317BE6D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33</a:t>
            </a:fld>
            <a:endParaRPr lang="ko-KR" altLang="en-US"/>
          </a:p>
        </p:txBody>
      </p:sp>
      <p:grpSp>
        <p:nvGrpSpPr>
          <p:cNvPr id="5" name="그룹 48"/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grpSp>
          <p:nvGrpSpPr>
            <p:cNvPr id="6" name="그룹 4">
              <a:extLst>
                <a:ext uri="{FF2B5EF4-FFF2-40B4-BE49-F238E27FC236}">
                  <a16:creationId xmlns:a16="http://schemas.microsoft.com/office/drawing/2014/main" xmlns="" id="{AEF2861D-1119-4053-AFEC-2B80B19F2623}"/>
                </a:ext>
              </a:extLst>
            </p:cNvPr>
            <p:cNvGrpSpPr/>
            <p:nvPr/>
          </p:nvGrpSpPr>
          <p:grpSpPr>
            <a:xfrm>
              <a:off x="-2" y="-1"/>
              <a:ext cx="9144002" cy="6858001"/>
              <a:chOff x="-2" y="-1"/>
              <a:chExt cx="9144002" cy="6858001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xmlns="" id="{50987B73-3372-4D66-8104-C4A270F1BE69}"/>
                  </a:ext>
                </a:extLst>
              </p:cNvPr>
              <p:cNvSpPr/>
              <p:nvPr/>
            </p:nvSpPr>
            <p:spPr>
              <a:xfrm>
                <a:off x="-2" y="-1"/>
                <a:ext cx="9144002" cy="6858001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xmlns="" id="{EF85C0D1-BBC6-49DC-9C7A-4401714971EB}"/>
                  </a:ext>
                </a:extLst>
              </p:cNvPr>
              <p:cNvSpPr/>
              <p:nvPr/>
            </p:nvSpPr>
            <p:spPr>
              <a:xfrm>
                <a:off x="233464" y="219590"/>
                <a:ext cx="8622752" cy="6219644"/>
              </a:xfrm>
              <a:prstGeom prst="roundRect">
                <a:avLst>
                  <a:gd name="adj" fmla="val 172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위쪽 모서리 55">
                <a:extLst>
                  <a:ext uri="{FF2B5EF4-FFF2-40B4-BE49-F238E27FC236}">
                    <a16:creationId xmlns:a16="http://schemas.microsoft.com/office/drawing/2014/main" xmlns="" id="{00BBD533-0A32-46C2-841C-800A7D2E68C2}"/>
                  </a:ext>
                </a:extLst>
              </p:cNvPr>
              <p:cNvSpPr/>
              <p:nvPr/>
            </p:nvSpPr>
            <p:spPr>
              <a:xfrm>
                <a:off x="260624" y="319178"/>
                <a:ext cx="8622752" cy="680063"/>
              </a:xfrm>
              <a:prstGeom prst="round2SameRect">
                <a:avLst>
                  <a:gd name="adj1" fmla="val 16272"/>
                  <a:gd name="adj2" fmla="val 0"/>
                </a:avLst>
              </a:prstGeom>
              <a:gradFill flip="none" rotWithShape="1">
                <a:gsLst>
                  <a:gs pos="0">
                    <a:srgbClr val="477F7C"/>
                  </a:gs>
                  <a:gs pos="52000">
                    <a:srgbClr val="4C689F">
                      <a:shade val="100000"/>
                      <a:satMod val="115000"/>
                    </a:srgbClr>
                  </a:gs>
                </a:gsLst>
                <a:lin ang="14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xmlns="" id="{75F4D436-1E06-40C4-B6D9-025934E53B76}"/>
                  </a:ext>
                </a:extLst>
              </p:cNvPr>
              <p:cNvSpPr/>
              <p:nvPr/>
            </p:nvSpPr>
            <p:spPr>
              <a:xfrm>
                <a:off x="424368" y="402074"/>
                <a:ext cx="6219972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ko-KR" altLang="en-US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예외사유 제</a:t>
                </a:r>
                <a:r>
                  <a:rPr lang="en-US" altLang="ko-KR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2</a:t>
                </a:r>
                <a:r>
                  <a:rPr lang="ko-KR" altLang="en-US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호</a:t>
                </a:r>
                <a:r>
                  <a:rPr lang="ko-KR" altLang="en-US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  </a:t>
                </a:r>
                <a:r>
                  <a:rPr lang="en-US" altLang="ko-KR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| </a:t>
                </a:r>
                <a:r>
                  <a:rPr lang="en-US" altLang="ko-KR" sz="24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 </a:t>
                </a:r>
                <a:r>
                  <a:rPr lang="ko-KR" altLang="en-US" sz="2900" b="1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itchFamily="50" charset="-127"/>
                    <a:ea typeface="한국야쿠르트 제목용 Bold" pitchFamily="50" charset="-127"/>
                  </a:rPr>
                  <a:t>음식물</a:t>
                </a:r>
                <a:r>
                  <a:rPr lang="ko-KR" altLang="en-US" sz="29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한국야쿠르트 제목용 Bold" pitchFamily="50" charset="-127"/>
                    <a:ea typeface="한국야쿠르트 제목용 Bold" pitchFamily="50" charset="-127"/>
                  </a:rPr>
                  <a:t> </a:t>
                </a:r>
                <a:r>
                  <a:rPr lang="ko-KR" altLang="en-US" sz="29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한국야쿠르트 제목용 Bold" pitchFamily="50" charset="-127"/>
                    <a:ea typeface="한국야쿠르트 제목용 Bold" pitchFamily="50" charset="-127"/>
                  </a:rPr>
                  <a:t>∙ 선물</a:t>
                </a:r>
                <a:r>
                  <a:rPr lang="ko-KR" altLang="en-US" sz="29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한국야쿠르트 제목용 Bold" pitchFamily="50" charset="-127"/>
                    <a:ea typeface="한국야쿠르트 제목용 Bold" pitchFamily="50" charset="-127"/>
                  </a:rPr>
                  <a:t> </a:t>
                </a:r>
                <a:r>
                  <a:rPr lang="ko-KR" altLang="en-US" sz="2900" b="1" spc="-100" dirty="0" smtClean="0">
                    <a:ln>
                      <a:solidFill>
                        <a:schemeClr val="bg1">
                          <a:lumMod val="8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한국야쿠르트 제목용 Bold" pitchFamily="50" charset="-127"/>
                    <a:ea typeface="한국야쿠르트 제목용 Bold" pitchFamily="50" charset="-127"/>
                  </a:rPr>
                  <a:t>∙ 경조사비</a:t>
                </a:r>
                <a:r>
                  <a:rPr lang="ko-KR" altLang="en-US" sz="2900" b="1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itchFamily="50" charset="-127"/>
                    <a:ea typeface="한국야쿠르트 제목용 Bold" pitchFamily="50" charset="-127"/>
                  </a:rPr>
                  <a:t>의 의미</a:t>
                </a:r>
                <a:endParaRPr lang="en-US" altLang="ko-KR" sz="2900" b="1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itchFamily="50" charset="-127"/>
                  <a:ea typeface="한국야쿠르트 제목용 Bold" pitchFamily="50" charset="-127"/>
                </a:endParaRPr>
              </a:p>
            </p:txBody>
          </p:sp>
        </p:grpSp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xmlns="" id="{231622B9-0EBE-4BB7-83BA-23A3ED8ACBBC}"/>
                </a:ext>
              </a:extLst>
            </p:cNvPr>
            <p:cNvSpPr/>
            <p:nvPr/>
          </p:nvSpPr>
          <p:spPr>
            <a:xfrm>
              <a:off x="1122945" y="1381327"/>
              <a:ext cx="7007067" cy="977056"/>
            </a:xfrm>
            <a:prstGeom prst="round2SameRect">
              <a:avLst>
                <a:gd name="adj1" fmla="val 12088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2000">
                  <a:srgbClr val="DAE3F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lIns="144000" tIns="324000" rIns="144000" bIns="144000" anchor="t">
              <a:noAutofit/>
            </a:bodyPr>
            <a:lstStyle/>
            <a:p>
              <a:pPr algn="ctr" defTabSz="914400" fontAlgn="base"/>
              <a:endParaRPr lang="ko-KR" altLang="en-US" sz="2000" b="1" kern="0" spc="-7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2362955" y="1136538"/>
              <a:ext cx="4282289" cy="47077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음식물</a:t>
              </a:r>
              <a:r>
                <a:rPr lang="en-US" altLang="ko-KR" sz="2800" b="1" dirty="0" smtClean="0"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(3</a:t>
              </a:r>
              <a:r>
                <a:rPr lang="ko-KR" alt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만원</a:t>
              </a:r>
              <a:r>
                <a:rPr lang="en-US" altLang="ko-KR" sz="2800" b="1" dirty="0" smtClean="0">
                  <a:solidFill>
                    <a:schemeClr val="accent6">
                      <a:lumMod val="50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)</a:t>
              </a:r>
              <a:endParaRPr lang="ko-KR" altLang="en-US" sz="2800" b="1" dirty="0">
                <a:solidFill>
                  <a:schemeClr val="accent6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42" name="사각형: 둥근 모서리 25">
              <a:extLst>
                <a:ext uri="{FF2B5EF4-FFF2-40B4-BE49-F238E27FC236}">
                  <a16:creationId xmlns:a16="http://schemas.microsoft.com/office/drawing/2014/main" xmlns="" id="{0F25D6BF-D440-434B-95FE-11875FC28F26}"/>
                </a:ext>
              </a:extLst>
            </p:cNvPr>
            <p:cNvSpPr/>
            <p:nvPr/>
          </p:nvSpPr>
          <p:spPr>
            <a:xfrm>
              <a:off x="1013218" y="1193381"/>
              <a:ext cx="7407275" cy="907941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ko-KR" altLang="en-US" sz="20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>
                <a:spcAft>
                  <a:spcPts val="600"/>
                </a:spcAft>
              </a:pPr>
              <a:r>
                <a:rPr lang="ko-KR" altLang="en-US" sz="28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제공자와 </a:t>
              </a:r>
              <a:r>
                <a:rPr lang="ko-KR" altLang="en-US" sz="2800" b="1" spc="-100" dirty="0" err="1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공직자등이</a:t>
              </a:r>
              <a:r>
                <a:rPr lang="ko-KR" altLang="en-US" sz="2800" b="1" spc="-10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F559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함께 하는 식사를 의미</a:t>
              </a:r>
              <a:endParaRPr lang="en-US" altLang="ko-KR" sz="28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9" name="사각형: 둥근 위쪽 모서리 11">
            <a:extLst>
              <a:ext uri="{FF2B5EF4-FFF2-40B4-BE49-F238E27FC236}">
                <a16:creationId xmlns:a16="http://schemas.microsoft.com/office/drawing/2014/main" xmlns="" id="{231622B9-0EBE-4BB7-83BA-23A3ED8ACBBC}"/>
              </a:ext>
            </a:extLst>
          </p:cNvPr>
          <p:cNvSpPr/>
          <p:nvPr/>
        </p:nvSpPr>
        <p:spPr>
          <a:xfrm>
            <a:off x="1159402" y="2778625"/>
            <a:ext cx="6973945" cy="977056"/>
          </a:xfrm>
          <a:prstGeom prst="round2SameRect">
            <a:avLst>
              <a:gd name="adj1" fmla="val 12088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144000" tIns="324000" rIns="144000" bIns="144000" anchor="t">
            <a:noAutofit/>
          </a:bodyPr>
          <a:lstStyle/>
          <a:p>
            <a:pPr algn="ctr" defTabSz="914400" fontAlgn="base"/>
            <a:endParaRPr lang="ko-KR" altLang="en-US" sz="2000" b="1" kern="0" spc="-7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accent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2433875" y="2542516"/>
            <a:ext cx="4282289" cy="4541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rPr>
              <a:t>선물</a:t>
            </a:r>
            <a:r>
              <a:rPr lang="en-US" altLang="ko-KR" sz="2800" b="1" dirty="0" smtClean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rPr>
              <a:t>(5</a:t>
            </a:r>
            <a:r>
              <a:rPr lang="ko-KR" altLang="en-US" sz="2800" b="1" dirty="0" smtClean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rPr>
              <a:t>만원</a:t>
            </a:r>
            <a:r>
              <a:rPr lang="en-US" altLang="ko-KR" sz="2800" b="1" dirty="0" smtClean="0">
                <a:solidFill>
                  <a:srgbClr val="0070C0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2800" b="1" dirty="0">
              <a:solidFill>
                <a:srgbClr val="0070C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1" name="사각형: 둥근 모서리 25">
            <a:extLst>
              <a:ext uri="{FF2B5EF4-FFF2-40B4-BE49-F238E27FC236}">
                <a16:creationId xmlns:a16="http://schemas.microsoft.com/office/drawing/2014/main" xmlns="" id="{0F25D6BF-D440-434B-95FE-11875FC28F26}"/>
              </a:ext>
            </a:extLst>
          </p:cNvPr>
          <p:cNvSpPr/>
          <p:nvPr/>
        </p:nvSpPr>
        <p:spPr>
          <a:xfrm>
            <a:off x="1066034" y="2685696"/>
            <a:ext cx="7407275" cy="907941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endParaRPr lang="ko-KR" altLang="en-US" sz="2000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8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금전</a:t>
            </a:r>
            <a:r>
              <a:rPr lang="en-US" altLang="ko-KR" sz="28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8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유가증권</a:t>
            </a:r>
            <a:r>
              <a:rPr lang="en-US" altLang="ko-KR" sz="24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상품권 제외</a:t>
            </a:r>
            <a:r>
              <a:rPr lang="en-US" altLang="ko-KR" sz="24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8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제외한 일체의 물품</a:t>
            </a:r>
            <a:endParaRPr lang="en-US" altLang="ko-KR" sz="2800" b="1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사각형: 둥근 위쪽 모서리 11">
            <a:extLst>
              <a:ext uri="{FF2B5EF4-FFF2-40B4-BE49-F238E27FC236}">
                <a16:creationId xmlns:a16="http://schemas.microsoft.com/office/drawing/2014/main" xmlns="" id="{231622B9-0EBE-4BB7-83BA-23A3ED8ACBBC}"/>
              </a:ext>
            </a:extLst>
          </p:cNvPr>
          <p:cNvSpPr/>
          <p:nvPr/>
        </p:nvSpPr>
        <p:spPr>
          <a:xfrm>
            <a:off x="1138990" y="4571210"/>
            <a:ext cx="6978396" cy="977056"/>
          </a:xfrm>
          <a:prstGeom prst="round2SameRect">
            <a:avLst>
              <a:gd name="adj1" fmla="val 12088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lIns="144000" tIns="324000" rIns="144000" bIns="144000" anchor="t">
            <a:noAutofit/>
          </a:bodyPr>
          <a:lstStyle/>
          <a:p>
            <a:pPr algn="ctr" defTabSz="914400" fontAlgn="base"/>
            <a:endParaRPr lang="ko-KR" altLang="en-US" sz="2000" b="1" kern="0" spc="-7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accent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2334285" y="4380369"/>
            <a:ext cx="4282289" cy="4632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경조사비</a:t>
            </a:r>
            <a:r>
              <a:rPr lang="en-US" altLang="ko-KR" sz="2800" b="1" dirty="0" smtClean="0">
                <a:solidFill>
                  <a:schemeClr val="accent5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(5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만원</a:t>
            </a:r>
            <a:r>
              <a:rPr lang="en-US" altLang="ko-KR" sz="2800" b="1" dirty="0" smtClean="0">
                <a:solidFill>
                  <a:schemeClr val="accent5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2800" b="1" dirty="0">
              <a:solidFill>
                <a:schemeClr val="accent5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3" name="사각형: 둥근 모서리 25">
            <a:extLst>
              <a:ext uri="{FF2B5EF4-FFF2-40B4-BE49-F238E27FC236}">
                <a16:creationId xmlns:a16="http://schemas.microsoft.com/office/drawing/2014/main" xmlns="" id="{0F25D6BF-D440-434B-95FE-11875FC28F26}"/>
              </a:ext>
            </a:extLst>
          </p:cNvPr>
          <p:cNvSpPr/>
          <p:nvPr/>
        </p:nvSpPr>
        <p:spPr>
          <a:xfrm>
            <a:off x="857800" y="4496388"/>
            <a:ext cx="7407275" cy="907941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endParaRPr lang="ko-KR" altLang="en-US" sz="2000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8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결혼과 장례에 한정</a:t>
            </a:r>
            <a:endParaRPr lang="en-US" altLang="ko-KR" sz="2800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xmlns="" id="{1F44F692-92CC-4C00-AE4E-DA5A0C6C86E0}"/>
              </a:ext>
            </a:extLst>
          </p:cNvPr>
          <p:cNvSpPr/>
          <p:nvPr/>
        </p:nvSpPr>
        <p:spPr>
          <a:xfrm>
            <a:off x="1828834" y="3796721"/>
            <a:ext cx="57398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상품권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물품 및 용역 상품권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예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커피 </a:t>
            </a:r>
            <a:r>
              <a:rPr lang="ko-KR" altLang="en-US" b="1" spc="-100" dirty="0" err="1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기프티콘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100" dirty="0" err="1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ㅇ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공연 관람권 </a:t>
            </a:r>
            <a:r>
              <a:rPr lang="ko-KR" altLang="en-US" b="1" spc="-100" dirty="0" err="1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ㅇ</a:t>
            </a:r>
            <a:endParaRPr lang="ko-KR" altLang="en-US" b="1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xmlns="" id="{1F44F692-92CC-4C00-AE4E-DA5A0C6C86E0}"/>
              </a:ext>
            </a:extLst>
          </p:cNvPr>
          <p:cNvSpPr/>
          <p:nvPr/>
        </p:nvSpPr>
        <p:spPr>
          <a:xfrm>
            <a:off x="2646392" y="5614959"/>
            <a:ext cx="39485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생일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집들이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승진</a:t>
            </a:r>
            <a:r>
              <a:rPr lang="en-US" altLang="ko-KR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전보 등은 경조사 아님</a:t>
            </a:r>
            <a:endParaRPr lang="ko-KR" altLang="en-US" b="1" spc="-10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359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3">
            <a:extLst>
              <a:ext uri="{FF2B5EF4-FFF2-40B4-BE49-F238E27FC236}">
                <a16:creationId xmlns:a16="http://schemas.microsoft.com/office/drawing/2014/main" xmlns="" id="{79AABA9A-6DD1-4B75-A774-6D202DB6307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E0A9EFD7-9F97-4B66-A5B6-D18CF2A2AD2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:a16="http://schemas.microsoft.com/office/drawing/2014/main" xmlns="" id="{1920EA4B-8E7F-4362-B728-98A0ED6F2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xmlns="" id="{A9B6D396-AFF7-4EC1-B6F8-C72A334793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xmlns="" id="{C18E95E1-E25B-48E9-84BB-0C1696182D4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0">
              <a:extLst>
                <a:ext uri="{FF2B5EF4-FFF2-40B4-BE49-F238E27FC236}">
                  <a16:creationId xmlns:a16="http://schemas.microsoft.com/office/drawing/2014/main" xmlns="" id="{7A38E5B3-FF30-4BE4-BA61-C412FDA966C2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93EBAD56-FAB6-40DB-94A1-5FEA789C1AB7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5DD59D63-7486-492B-B3C2-82AF7271E3C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11302C25-EA49-4CFF-B3E0-F412DE25E2C6}"/>
              </a:ext>
            </a:extLst>
          </p:cNvPr>
          <p:cNvSpPr/>
          <p:nvPr/>
        </p:nvSpPr>
        <p:spPr>
          <a:xfrm>
            <a:off x="0" y="0"/>
            <a:ext cx="9144002" cy="68580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60">
            <a:extLst>
              <a:ext uri="{FF2B5EF4-FFF2-40B4-BE49-F238E27FC236}">
                <a16:creationId xmlns:a16="http://schemas.microsoft.com/office/drawing/2014/main" xmlns="" id="{B1DC5937-12C8-4313-9E0B-885D1638CDE3}"/>
              </a:ext>
            </a:extLst>
          </p:cNvPr>
          <p:cNvGrpSpPr/>
          <p:nvPr/>
        </p:nvGrpSpPr>
        <p:grpSpPr>
          <a:xfrm>
            <a:off x="713394" y="647700"/>
            <a:ext cx="7711841" cy="5562602"/>
            <a:chOff x="713394" y="647700"/>
            <a:chExt cx="7711841" cy="5562602"/>
          </a:xfrm>
        </p:grpSpPr>
        <p:grpSp>
          <p:nvGrpSpPr>
            <p:cNvPr id="7" name="그룹 15">
              <a:extLst>
                <a:ext uri="{FF2B5EF4-FFF2-40B4-BE49-F238E27FC236}">
                  <a16:creationId xmlns:a16="http://schemas.microsoft.com/office/drawing/2014/main" xmlns="" id="{A0A504EC-6A13-4C7F-80A1-23CB90E68EBE}"/>
                </a:ext>
              </a:extLst>
            </p:cNvPr>
            <p:cNvGrpSpPr/>
            <p:nvPr/>
          </p:nvGrpSpPr>
          <p:grpSpPr>
            <a:xfrm>
              <a:off x="713394" y="647700"/>
              <a:ext cx="7711841" cy="5562600"/>
              <a:chOff x="257622" y="319178"/>
              <a:chExt cx="8622752" cy="6219644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xmlns="" id="{A9A47B04-5B2E-4238-86D4-614FCF9D8F28}"/>
                  </a:ext>
                </a:extLst>
              </p:cNvPr>
              <p:cNvSpPr/>
              <p:nvPr/>
            </p:nvSpPr>
            <p:spPr>
              <a:xfrm>
                <a:off x="257622" y="319178"/>
                <a:ext cx="8622752" cy="6219644"/>
              </a:xfrm>
              <a:prstGeom prst="roundRect">
                <a:avLst>
                  <a:gd name="adj" fmla="val 423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79400" dist="177800" dir="4800000" algn="c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사각형: 둥근 위쪽 모서리 13">
                <a:extLst>
                  <a:ext uri="{FF2B5EF4-FFF2-40B4-BE49-F238E27FC236}">
                    <a16:creationId xmlns:a16="http://schemas.microsoft.com/office/drawing/2014/main" xmlns="" id="{2E27DC5E-B6EB-4984-B5F1-38534893D80C}"/>
                  </a:ext>
                </a:extLst>
              </p:cNvPr>
              <p:cNvSpPr/>
              <p:nvPr/>
            </p:nvSpPr>
            <p:spPr>
              <a:xfrm rot="16200000">
                <a:off x="-1993985" y="2571456"/>
                <a:ext cx="6218973" cy="1715760"/>
              </a:xfrm>
              <a:prstGeom prst="round2SameRect">
                <a:avLst>
                  <a:gd name="adj1" fmla="val 14617"/>
                  <a:gd name="adj2" fmla="val 0"/>
                </a:avLst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23000">
                    <a:schemeClr val="accent1">
                      <a:lumMod val="75000"/>
                    </a:schemeClr>
                  </a:gs>
                </a:gsLst>
                <a:lin ang="11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xmlns="" id="{FCCAA575-E31E-4067-9FF3-ABA6F85923BF}"/>
                  </a:ext>
                </a:extLst>
              </p:cNvPr>
              <p:cNvSpPr/>
              <p:nvPr/>
            </p:nvSpPr>
            <p:spPr>
              <a:xfrm>
                <a:off x="402267" y="544075"/>
                <a:ext cx="1398031" cy="155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sz="32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질의로</a:t>
                </a:r>
                <a: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/>
                </a:r>
                <a:br>
                  <a:rPr lang="en-US" altLang="ko-KR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</a:br>
                <a:r>
                  <a:rPr lang="ko-KR" altLang="en-US" sz="3200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보는</a:t>
                </a:r>
                <a:endParaRPr lang="en-US" altLang="ko-KR" sz="32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  <a:p>
                <a:pPr lvl="0" defTabSz="914400">
                  <a:spcAft>
                    <a:spcPts val="300"/>
                  </a:spcAft>
                  <a:defRPr/>
                </a:pPr>
                <a:r>
                  <a:rPr lang="ko-KR" altLang="en-US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청탁금지법</a:t>
                </a:r>
                <a:endParaRPr lang="en-US" altLang="ko-KR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algn="ctr" rotWithShape="0">
                      <a:prstClr val="black">
                        <a:alpha val="40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</p:grpSp>
        <p:grpSp>
          <p:nvGrpSpPr>
            <p:cNvPr id="8" name="그룹 32">
              <a:extLst>
                <a:ext uri="{FF2B5EF4-FFF2-40B4-BE49-F238E27FC236}">
                  <a16:creationId xmlns:a16="http://schemas.microsoft.com/office/drawing/2014/main" xmlns="" id="{8B085F4D-436A-45F2-AD00-2AB754E64A62}"/>
                </a:ext>
              </a:extLst>
            </p:cNvPr>
            <p:cNvGrpSpPr/>
            <p:nvPr/>
          </p:nvGrpSpPr>
          <p:grpSpPr>
            <a:xfrm>
              <a:off x="1295400" y="4316426"/>
              <a:ext cx="1292898" cy="1893876"/>
              <a:chOff x="1257300" y="4305300"/>
              <a:chExt cx="1292898" cy="1893876"/>
            </a:xfrm>
          </p:grpSpPr>
          <p:grpSp>
            <p:nvGrpSpPr>
              <p:cNvPr id="9" name="그룹 16">
                <a:extLst>
                  <a:ext uri="{FF2B5EF4-FFF2-40B4-BE49-F238E27FC236}">
                    <a16:creationId xmlns:a16="http://schemas.microsoft.com/office/drawing/2014/main" xmlns="" id="{1E005F29-522F-4C7E-BF85-7460065DA9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46282" y="4305300"/>
                <a:ext cx="480682" cy="375610"/>
                <a:chOff x="606425" y="1824038"/>
                <a:chExt cx="922338" cy="720725"/>
              </a:xfrm>
              <a:solidFill>
                <a:schemeClr val="bg1"/>
              </a:solidFill>
            </p:grpSpPr>
            <p:sp>
              <p:nvSpPr>
                <p:cNvPr id="18" name="Freeform 5">
                  <a:extLst>
                    <a:ext uri="{FF2B5EF4-FFF2-40B4-BE49-F238E27FC236}">
                      <a16:creationId xmlns:a16="http://schemas.microsoft.com/office/drawing/2014/main" xmlns="" id="{BF45E24A-DFAB-44EA-828A-AD16B75AF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425" y="1824038"/>
                  <a:ext cx="922338" cy="720725"/>
                </a:xfrm>
                <a:custGeom>
                  <a:avLst/>
                  <a:gdLst>
                    <a:gd name="T0" fmla="*/ 254 w 2324"/>
                    <a:gd name="T1" fmla="*/ 0 h 1816"/>
                    <a:gd name="T2" fmla="*/ 254 w 2324"/>
                    <a:gd name="T3" fmla="*/ 255 h 1816"/>
                    <a:gd name="T4" fmla="*/ 0 w 2324"/>
                    <a:gd name="T5" fmla="*/ 255 h 1816"/>
                    <a:gd name="T6" fmla="*/ 0 w 2324"/>
                    <a:gd name="T7" fmla="*/ 1816 h 1816"/>
                    <a:gd name="T8" fmla="*/ 2324 w 2324"/>
                    <a:gd name="T9" fmla="*/ 1816 h 1816"/>
                    <a:gd name="T10" fmla="*/ 2324 w 2324"/>
                    <a:gd name="T11" fmla="*/ 0 h 1816"/>
                    <a:gd name="T12" fmla="*/ 254 w 2324"/>
                    <a:gd name="T13" fmla="*/ 0 h 1816"/>
                    <a:gd name="T14" fmla="*/ 2196 w 2324"/>
                    <a:gd name="T15" fmla="*/ 1688 h 1816"/>
                    <a:gd name="T16" fmla="*/ 128 w 2324"/>
                    <a:gd name="T17" fmla="*/ 1688 h 1816"/>
                    <a:gd name="T18" fmla="*/ 128 w 2324"/>
                    <a:gd name="T19" fmla="*/ 383 h 1816"/>
                    <a:gd name="T20" fmla="*/ 254 w 2324"/>
                    <a:gd name="T21" fmla="*/ 383 h 1816"/>
                    <a:gd name="T22" fmla="*/ 254 w 2324"/>
                    <a:gd name="T23" fmla="*/ 1561 h 1816"/>
                    <a:gd name="T24" fmla="*/ 382 w 2324"/>
                    <a:gd name="T25" fmla="*/ 1561 h 1816"/>
                    <a:gd name="T26" fmla="*/ 382 w 2324"/>
                    <a:gd name="T27" fmla="*/ 128 h 1816"/>
                    <a:gd name="T28" fmla="*/ 2196 w 2324"/>
                    <a:gd name="T29" fmla="*/ 128 h 1816"/>
                    <a:gd name="T30" fmla="*/ 2196 w 2324"/>
                    <a:gd name="T31" fmla="*/ 1688 h 1816"/>
                    <a:gd name="T32" fmla="*/ 2196 w 2324"/>
                    <a:gd name="T33" fmla="*/ 1688 h 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24" h="1816">
                      <a:moveTo>
                        <a:pt x="254" y="0"/>
                      </a:moveTo>
                      <a:lnTo>
                        <a:pt x="254" y="255"/>
                      </a:lnTo>
                      <a:lnTo>
                        <a:pt x="0" y="255"/>
                      </a:lnTo>
                      <a:lnTo>
                        <a:pt x="0" y="1816"/>
                      </a:lnTo>
                      <a:lnTo>
                        <a:pt x="2324" y="1816"/>
                      </a:lnTo>
                      <a:lnTo>
                        <a:pt x="2324" y="0"/>
                      </a:lnTo>
                      <a:lnTo>
                        <a:pt x="254" y="0"/>
                      </a:lnTo>
                      <a:close/>
                      <a:moveTo>
                        <a:pt x="2196" y="1688"/>
                      </a:moveTo>
                      <a:lnTo>
                        <a:pt x="128" y="1688"/>
                      </a:lnTo>
                      <a:lnTo>
                        <a:pt x="128" y="383"/>
                      </a:lnTo>
                      <a:lnTo>
                        <a:pt x="254" y="383"/>
                      </a:lnTo>
                      <a:lnTo>
                        <a:pt x="254" y="1561"/>
                      </a:lnTo>
                      <a:lnTo>
                        <a:pt x="382" y="1561"/>
                      </a:lnTo>
                      <a:lnTo>
                        <a:pt x="382" y="128"/>
                      </a:lnTo>
                      <a:lnTo>
                        <a:pt x="2196" y="128"/>
                      </a:lnTo>
                      <a:lnTo>
                        <a:pt x="2196" y="1688"/>
                      </a:lnTo>
                      <a:lnTo>
                        <a:pt x="2196" y="1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" name="Rectangle 6">
                  <a:extLst>
                    <a:ext uri="{FF2B5EF4-FFF2-40B4-BE49-F238E27FC236}">
                      <a16:creationId xmlns:a16="http://schemas.microsoft.com/office/drawing/2014/main" xmlns="" id="{E21E21D4-93AE-4B4E-B631-B55969DFC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1925638"/>
                  <a:ext cx="293688" cy="2333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Rectangle 7">
                  <a:extLst>
                    <a:ext uri="{FF2B5EF4-FFF2-40B4-BE49-F238E27FC236}">
                      <a16:creationId xmlns:a16="http://schemas.microsoft.com/office/drawing/2014/main" xmlns="" id="{324AE534-B935-451C-BA1A-FD68AF97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1925638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xmlns="" id="{73B7C652-9E22-43E6-A6BE-830C23147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01930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xmlns="" id="{63A74096-69A7-415F-B3AC-EAC2330C4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4113" y="2114551"/>
                  <a:ext cx="273050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xmlns="" id="{C670893F-2CC9-4C6D-90AE-563C515D4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20980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xmlns="" id="{875DEDB5-BDFB-479F-A247-35FB85821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05051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Rectangle 12">
                  <a:extLst>
                    <a:ext uri="{FF2B5EF4-FFF2-40B4-BE49-F238E27FC236}">
                      <a16:creationId xmlns:a16="http://schemas.microsoft.com/office/drawing/2014/main" xmlns="" id="{6B5D24D1-EFC7-472F-BC8D-10854D714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625" y="2398713"/>
                  <a:ext cx="6175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" name="그룹 25">
                <a:extLst>
                  <a:ext uri="{FF2B5EF4-FFF2-40B4-BE49-F238E27FC236}">
                    <a16:creationId xmlns:a16="http://schemas.microsoft.com/office/drawing/2014/main" xmlns="" id="{00C0FFD5-F420-443B-BE15-795BC5FFDC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57300" y="4771062"/>
                <a:ext cx="1292898" cy="1428114"/>
                <a:chOff x="5431340" y="1190296"/>
                <a:chExt cx="825263" cy="911573"/>
              </a:xfrm>
              <a:solidFill>
                <a:schemeClr val="bg1"/>
              </a:solidFill>
            </p:grpSpPr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xmlns="" id="{A77F9298-33E4-4018-BE57-CE3EC7C14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9170" y="1304528"/>
                  <a:ext cx="256349" cy="260449"/>
                </a:xfrm>
                <a:custGeom>
                  <a:avLst/>
                  <a:gdLst>
                    <a:gd name="T0" fmla="*/ 114 w 228"/>
                    <a:gd name="T1" fmla="*/ 228 h 228"/>
                    <a:gd name="T2" fmla="*/ 114 w 228"/>
                    <a:gd name="T3" fmla="*/ 228 h 228"/>
                    <a:gd name="T4" fmla="*/ 136 w 228"/>
                    <a:gd name="T5" fmla="*/ 224 h 228"/>
                    <a:gd name="T6" fmla="*/ 158 w 228"/>
                    <a:gd name="T7" fmla="*/ 218 h 228"/>
                    <a:gd name="T8" fmla="*/ 178 w 228"/>
                    <a:gd name="T9" fmla="*/ 208 h 228"/>
                    <a:gd name="T10" fmla="*/ 194 w 228"/>
                    <a:gd name="T11" fmla="*/ 194 h 228"/>
                    <a:gd name="T12" fmla="*/ 208 w 228"/>
                    <a:gd name="T13" fmla="*/ 176 h 228"/>
                    <a:gd name="T14" fmla="*/ 218 w 228"/>
                    <a:gd name="T15" fmla="*/ 158 h 228"/>
                    <a:gd name="T16" fmla="*/ 226 w 228"/>
                    <a:gd name="T17" fmla="*/ 136 h 228"/>
                    <a:gd name="T18" fmla="*/ 228 w 228"/>
                    <a:gd name="T19" fmla="*/ 114 h 228"/>
                    <a:gd name="T20" fmla="*/ 228 w 228"/>
                    <a:gd name="T21" fmla="*/ 114 h 228"/>
                    <a:gd name="T22" fmla="*/ 226 w 228"/>
                    <a:gd name="T23" fmla="*/ 90 h 228"/>
                    <a:gd name="T24" fmla="*/ 218 w 228"/>
                    <a:gd name="T25" fmla="*/ 68 h 228"/>
                    <a:gd name="T26" fmla="*/ 208 w 228"/>
                    <a:gd name="T27" fmla="*/ 50 h 228"/>
                    <a:gd name="T28" fmla="*/ 194 w 228"/>
                    <a:gd name="T29" fmla="*/ 32 h 228"/>
                    <a:gd name="T30" fmla="*/ 178 w 228"/>
                    <a:gd name="T31" fmla="*/ 18 h 228"/>
                    <a:gd name="T32" fmla="*/ 158 w 228"/>
                    <a:gd name="T33" fmla="*/ 8 h 228"/>
                    <a:gd name="T34" fmla="*/ 136 w 228"/>
                    <a:gd name="T35" fmla="*/ 2 h 228"/>
                    <a:gd name="T36" fmla="*/ 114 w 228"/>
                    <a:gd name="T37" fmla="*/ 0 h 228"/>
                    <a:gd name="T38" fmla="*/ 114 w 228"/>
                    <a:gd name="T39" fmla="*/ 0 h 228"/>
                    <a:gd name="T40" fmla="*/ 90 w 228"/>
                    <a:gd name="T41" fmla="*/ 2 h 228"/>
                    <a:gd name="T42" fmla="*/ 70 w 228"/>
                    <a:gd name="T43" fmla="*/ 8 h 228"/>
                    <a:gd name="T44" fmla="*/ 50 w 228"/>
                    <a:gd name="T45" fmla="*/ 18 h 228"/>
                    <a:gd name="T46" fmla="*/ 34 w 228"/>
                    <a:gd name="T47" fmla="*/ 32 h 228"/>
                    <a:gd name="T48" fmla="*/ 20 w 228"/>
                    <a:gd name="T49" fmla="*/ 50 h 228"/>
                    <a:gd name="T50" fmla="*/ 8 w 228"/>
                    <a:gd name="T51" fmla="*/ 68 h 228"/>
                    <a:gd name="T52" fmla="*/ 2 w 228"/>
                    <a:gd name="T53" fmla="*/ 90 h 228"/>
                    <a:gd name="T54" fmla="*/ 0 w 228"/>
                    <a:gd name="T55" fmla="*/ 114 h 228"/>
                    <a:gd name="T56" fmla="*/ 0 w 228"/>
                    <a:gd name="T57" fmla="*/ 114 h 228"/>
                    <a:gd name="T58" fmla="*/ 2 w 228"/>
                    <a:gd name="T59" fmla="*/ 136 h 228"/>
                    <a:gd name="T60" fmla="*/ 8 w 228"/>
                    <a:gd name="T61" fmla="*/ 158 h 228"/>
                    <a:gd name="T62" fmla="*/ 20 w 228"/>
                    <a:gd name="T63" fmla="*/ 176 h 228"/>
                    <a:gd name="T64" fmla="*/ 34 w 228"/>
                    <a:gd name="T65" fmla="*/ 194 h 228"/>
                    <a:gd name="T66" fmla="*/ 50 w 228"/>
                    <a:gd name="T67" fmla="*/ 208 h 228"/>
                    <a:gd name="T68" fmla="*/ 70 w 228"/>
                    <a:gd name="T69" fmla="*/ 218 h 228"/>
                    <a:gd name="T70" fmla="*/ 90 w 228"/>
                    <a:gd name="T71" fmla="*/ 224 h 228"/>
                    <a:gd name="T72" fmla="*/ 114 w 228"/>
                    <a:gd name="T73" fmla="*/ 228 h 228"/>
                    <a:gd name="T74" fmla="*/ 114 w 228"/>
                    <a:gd name="T7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" h="228">
                      <a:moveTo>
                        <a:pt x="114" y="228"/>
                      </a:moveTo>
                      <a:lnTo>
                        <a:pt x="114" y="228"/>
                      </a:lnTo>
                      <a:lnTo>
                        <a:pt x="136" y="224"/>
                      </a:lnTo>
                      <a:lnTo>
                        <a:pt x="158" y="218"/>
                      </a:lnTo>
                      <a:lnTo>
                        <a:pt x="178" y="208"/>
                      </a:lnTo>
                      <a:lnTo>
                        <a:pt x="194" y="194"/>
                      </a:lnTo>
                      <a:lnTo>
                        <a:pt x="208" y="176"/>
                      </a:lnTo>
                      <a:lnTo>
                        <a:pt x="218" y="158"/>
                      </a:lnTo>
                      <a:lnTo>
                        <a:pt x="226" y="136"/>
                      </a:lnTo>
                      <a:lnTo>
                        <a:pt x="228" y="114"/>
                      </a:lnTo>
                      <a:lnTo>
                        <a:pt x="228" y="114"/>
                      </a:lnTo>
                      <a:lnTo>
                        <a:pt x="226" y="90"/>
                      </a:lnTo>
                      <a:lnTo>
                        <a:pt x="218" y="68"/>
                      </a:lnTo>
                      <a:lnTo>
                        <a:pt x="208" y="50"/>
                      </a:lnTo>
                      <a:lnTo>
                        <a:pt x="194" y="32"/>
                      </a:lnTo>
                      <a:lnTo>
                        <a:pt x="178" y="18"/>
                      </a:lnTo>
                      <a:lnTo>
                        <a:pt x="158" y="8"/>
                      </a:lnTo>
                      <a:lnTo>
                        <a:pt x="136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90" y="2"/>
                      </a:lnTo>
                      <a:lnTo>
                        <a:pt x="70" y="8"/>
                      </a:lnTo>
                      <a:lnTo>
                        <a:pt x="50" y="18"/>
                      </a:lnTo>
                      <a:lnTo>
                        <a:pt x="34" y="32"/>
                      </a:lnTo>
                      <a:lnTo>
                        <a:pt x="20" y="50"/>
                      </a:lnTo>
                      <a:lnTo>
                        <a:pt x="8" y="68"/>
                      </a:lnTo>
                      <a:lnTo>
                        <a:pt x="2" y="90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136"/>
                      </a:lnTo>
                      <a:lnTo>
                        <a:pt x="8" y="158"/>
                      </a:lnTo>
                      <a:lnTo>
                        <a:pt x="20" y="176"/>
                      </a:lnTo>
                      <a:lnTo>
                        <a:pt x="34" y="194"/>
                      </a:lnTo>
                      <a:lnTo>
                        <a:pt x="50" y="208"/>
                      </a:lnTo>
                      <a:lnTo>
                        <a:pt x="70" y="218"/>
                      </a:lnTo>
                      <a:lnTo>
                        <a:pt x="90" y="224"/>
                      </a:lnTo>
                      <a:lnTo>
                        <a:pt x="114" y="228"/>
                      </a:lnTo>
                      <a:lnTo>
                        <a:pt x="114" y="2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8" name="Freeform 70">
                  <a:extLst>
                    <a:ext uri="{FF2B5EF4-FFF2-40B4-BE49-F238E27FC236}">
                      <a16:creationId xmlns:a16="http://schemas.microsoft.com/office/drawing/2014/main" xmlns="" id="{E7459E45-1D3F-4BFD-ABF8-1788C8609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31340" y="1594678"/>
                  <a:ext cx="825263" cy="507191"/>
                </a:xfrm>
                <a:custGeom>
                  <a:avLst/>
                  <a:gdLst>
                    <a:gd name="T0" fmla="*/ 192 w 734"/>
                    <a:gd name="T1" fmla="*/ 344 h 444"/>
                    <a:gd name="T2" fmla="*/ 90 w 734"/>
                    <a:gd name="T3" fmla="*/ 372 h 444"/>
                    <a:gd name="T4" fmla="*/ 66 w 734"/>
                    <a:gd name="T5" fmla="*/ 376 h 444"/>
                    <a:gd name="T6" fmla="*/ 52 w 734"/>
                    <a:gd name="T7" fmla="*/ 376 h 444"/>
                    <a:gd name="T8" fmla="*/ 30 w 734"/>
                    <a:gd name="T9" fmla="*/ 366 h 444"/>
                    <a:gd name="T10" fmla="*/ 12 w 734"/>
                    <a:gd name="T11" fmla="*/ 348 h 444"/>
                    <a:gd name="T12" fmla="*/ 2 w 734"/>
                    <a:gd name="T13" fmla="*/ 324 h 444"/>
                    <a:gd name="T14" fmla="*/ 0 w 734"/>
                    <a:gd name="T15" fmla="*/ 312 h 444"/>
                    <a:gd name="T16" fmla="*/ 4 w 734"/>
                    <a:gd name="T17" fmla="*/ 292 h 444"/>
                    <a:gd name="T18" fmla="*/ 12 w 734"/>
                    <a:gd name="T19" fmla="*/ 276 h 444"/>
                    <a:gd name="T20" fmla="*/ 174 w 734"/>
                    <a:gd name="T21" fmla="*/ 52 h 444"/>
                    <a:gd name="T22" fmla="*/ 198 w 734"/>
                    <a:gd name="T23" fmla="*/ 26 h 444"/>
                    <a:gd name="T24" fmla="*/ 222 w 734"/>
                    <a:gd name="T25" fmla="*/ 10 h 444"/>
                    <a:gd name="T26" fmla="*/ 250 w 734"/>
                    <a:gd name="T27" fmla="*/ 2 h 444"/>
                    <a:gd name="T28" fmla="*/ 466 w 734"/>
                    <a:gd name="T29" fmla="*/ 0 h 444"/>
                    <a:gd name="T30" fmla="*/ 484 w 734"/>
                    <a:gd name="T31" fmla="*/ 2 h 444"/>
                    <a:gd name="T32" fmla="*/ 514 w 734"/>
                    <a:gd name="T33" fmla="*/ 10 h 444"/>
                    <a:gd name="T34" fmla="*/ 536 w 734"/>
                    <a:gd name="T35" fmla="*/ 26 h 444"/>
                    <a:gd name="T36" fmla="*/ 560 w 734"/>
                    <a:gd name="T37" fmla="*/ 52 h 444"/>
                    <a:gd name="T38" fmla="*/ 722 w 734"/>
                    <a:gd name="T39" fmla="*/ 276 h 444"/>
                    <a:gd name="T40" fmla="*/ 732 w 734"/>
                    <a:gd name="T41" fmla="*/ 292 h 444"/>
                    <a:gd name="T42" fmla="*/ 734 w 734"/>
                    <a:gd name="T43" fmla="*/ 312 h 444"/>
                    <a:gd name="T44" fmla="*/ 732 w 734"/>
                    <a:gd name="T45" fmla="*/ 324 h 444"/>
                    <a:gd name="T46" fmla="*/ 722 w 734"/>
                    <a:gd name="T47" fmla="*/ 348 h 444"/>
                    <a:gd name="T48" fmla="*/ 706 w 734"/>
                    <a:gd name="T49" fmla="*/ 366 h 444"/>
                    <a:gd name="T50" fmla="*/ 682 w 734"/>
                    <a:gd name="T51" fmla="*/ 376 h 444"/>
                    <a:gd name="T52" fmla="*/ 670 w 734"/>
                    <a:gd name="T53" fmla="*/ 376 h 444"/>
                    <a:gd name="T54" fmla="*/ 646 w 734"/>
                    <a:gd name="T55" fmla="*/ 372 h 444"/>
                    <a:gd name="T56" fmla="*/ 544 w 734"/>
                    <a:gd name="T57" fmla="*/ 444 h 444"/>
                    <a:gd name="T58" fmla="*/ 368 w 734"/>
                    <a:gd name="T59" fmla="*/ 374 h 444"/>
                    <a:gd name="T60" fmla="*/ 498 w 734"/>
                    <a:gd name="T61" fmla="*/ 330 h 444"/>
                    <a:gd name="T62" fmla="*/ 496 w 734"/>
                    <a:gd name="T63" fmla="*/ 330 h 444"/>
                    <a:gd name="T64" fmla="*/ 468 w 734"/>
                    <a:gd name="T65" fmla="*/ 316 h 444"/>
                    <a:gd name="T66" fmla="*/ 450 w 734"/>
                    <a:gd name="T67" fmla="*/ 296 h 444"/>
                    <a:gd name="T68" fmla="*/ 444 w 734"/>
                    <a:gd name="T69" fmla="*/ 274 h 444"/>
                    <a:gd name="T70" fmla="*/ 446 w 734"/>
                    <a:gd name="T71" fmla="*/ 250 h 444"/>
                    <a:gd name="T72" fmla="*/ 456 w 734"/>
                    <a:gd name="T73" fmla="*/ 230 h 444"/>
                    <a:gd name="T74" fmla="*/ 474 w 734"/>
                    <a:gd name="T75" fmla="*/ 214 h 444"/>
                    <a:gd name="T76" fmla="*/ 500 w 734"/>
                    <a:gd name="T77" fmla="*/ 206 h 444"/>
                    <a:gd name="T78" fmla="*/ 532 w 734"/>
                    <a:gd name="T79" fmla="*/ 210 h 444"/>
                    <a:gd name="T80" fmla="*/ 544 w 734"/>
                    <a:gd name="T81" fmla="*/ 78 h 444"/>
                    <a:gd name="T82" fmla="*/ 192 w 734"/>
                    <a:gd name="T83" fmla="*/ 78 h 444"/>
                    <a:gd name="T84" fmla="*/ 204 w 734"/>
                    <a:gd name="T85" fmla="*/ 210 h 444"/>
                    <a:gd name="T86" fmla="*/ 220 w 734"/>
                    <a:gd name="T87" fmla="*/ 206 h 444"/>
                    <a:gd name="T88" fmla="*/ 248 w 734"/>
                    <a:gd name="T89" fmla="*/ 208 h 444"/>
                    <a:gd name="T90" fmla="*/ 270 w 734"/>
                    <a:gd name="T91" fmla="*/ 220 h 444"/>
                    <a:gd name="T92" fmla="*/ 284 w 734"/>
                    <a:gd name="T93" fmla="*/ 240 h 444"/>
                    <a:gd name="T94" fmla="*/ 292 w 734"/>
                    <a:gd name="T95" fmla="*/ 262 h 444"/>
                    <a:gd name="T96" fmla="*/ 290 w 734"/>
                    <a:gd name="T97" fmla="*/ 284 h 444"/>
                    <a:gd name="T98" fmla="*/ 278 w 734"/>
                    <a:gd name="T99" fmla="*/ 306 h 444"/>
                    <a:gd name="T100" fmla="*/ 254 w 734"/>
                    <a:gd name="T101" fmla="*/ 324 h 444"/>
                    <a:gd name="T102" fmla="*/ 236 w 734"/>
                    <a:gd name="T103" fmla="*/ 330 h 444"/>
                    <a:gd name="T104" fmla="*/ 368 w 734"/>
                    <a:gd name="T105" fmla="*/ 37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4" h="444">
                      <a:moveTo>
                        <a:pt x="192" y="444"/>
                      </a:moveTo>
                      <a:lnTo>
                        <a:pt x="192" y="344"/>
                      </a:lnTo>
                      <a:lnTo>
                        <a:pt x="90" y="372"/>
                      </a:lnTo>
                      <a:lnTo>
                        <a:pt x="90" y="372"/>
                      </a:lnTo>
                      <a:lnTo>
                        <a:pt x="78" y="376"/>
                      </a:lnTo>
                      <a:lnTo>
                        <a:pt x="66" y="376"/>
                      </a:lnTo>
                      <a:lnTo>
                        <a:pt x="66" y="376"/>
                      </a:lnTo>
                      <a:lnTo>
                        <a:pt x="52" y="376"/>
                      </a:lnTo>
                      <a:lnTo>
                        <a:pt x="40" y="372"/>
                      </a:lnTo>
                      <a:lnTo>
                        <a:pt x="30" y="366"/>
                      </a:lnTo>
                      <a:lnTo>
                        <a:pt x="20" y="358"/>
                      </a:lnTo>
                      <a:lnTo>
                        <a:pt x="12" y="348"/>
                      </a:lnTo>
                      <a:lnTo>
                        <a:pt x="6" y="336"/>
                      </a:lnTo>
                      <a:lnTo>
                        <a:pt x="2" y="324"/>
                      </a:lnTo>
                      <a:lnTo>
                        <a:pt x="0" y="312"/>
                      </a:lnTo>
                      <a:lnTo>
                        <a:pt x="0" y="312"/>
                      </a:lnTo>
                      <a:lnTo>
                        <a:pt x="2" y="302"/>
                      </a:lnTo>
                      <a:lnTo>
                        <a:pt x="4" y="292"/>
                      </a:lnTo>
                      <a:lnTo>
                        <a:pt x="8" y="284"/>
                      </a:lnTo>
                      <a:lnTo>
                        <a:pt x="12" y="276"/>
                      </a:lnTo>
                      <a:lnTo>
                        <a:pt x="174" y="52"/>
                      </a:lnTo>
                      <a:lnTo>
                        <a:pt x="174" y="52"/>
                      </a:lnTo>
                      <a:lnTo>
                        <a:pt x="190" y="34"/>
                      </a:lnTo>
                      <a:lnTo>
                        <a:pt x="198" y="26"/>
                      </a:lnTo>
                      <a:lnTo>
                        <a:pt x="210" y="18"/>
                      </a:lnTo>
                      <a:lnTo>
                        <a:pt x="222" y="10"/>
                      </a:lnTo>
                      <a:lnTo>
                        <a:pt x="234" y="6"/>
                      </a:lnTo>
                      <a:lnTo>
                        <a:pt x="250" y="2"/>
                      </a:lnTo>
                      <a:lnTo>
                        <a:pt x="270" y="0"/>
                      </a:lnTo>
                      <a:lnTo>
                        <a:pt x="466" y="0"/>
                      </a:lnTo>
                      <a:lnTo>
                        <a:pt x="466" y="0"/>
                      </a:lnTo>
                      <a:lnTo>
                        <a:pt x="484" y="2"/>
                      </a:lnTo>
                      <a:lnTo>
                        <a:pt x="500" y="6"/>
                      </a:lnTo>
                      <a:lnTo>
                        <a:pt x="514" y="10"/>
                      </a:lnTo>
                      <a:lnTo>
                        <a:pt x="526" y="18"/>
                      </a:lnTo>
                      <a:lnTo>
                        <a:pt x="536" y="26"/>
                      </a:lnTo>
                      <a:lnTo>
                        <a:pt x="546" y="34"/>
                      </a:lnTo>
                      <a:lnTo>
                        <a:pt x="560" y="52"/>
                      </a:lnTo>
                      <a:lnTo>
                        <a:pt x="722" y="276"/>
                      </a:lnTo>
                      <a:lnTo>
                        <a:pt x="722" y="276"/>
                      </a:lnTo>
                      <a:lnTo>
                        <a:pt x="728" y="284"/>
                      </a:lnTo>
                      <a:lnTo>
                        <a:pt x="732" y="292"/>
                      </a:lnTo>
                      <a:lnTo>
                        <a:pt x="734" y="302"/>
                      </a:lnTo>
                      <a:lnTo>
                        <a:pt x="734" y="312"/>
                      </a:lnTo>
                      <a:lnTo>
                        <a:pt x="734" y="312"/>
                      </a:lnTo>
                      <a:lnTo>
                        <a:pt x="732" y="324"/>
                      </a:lnTo>
                      <a:lnTo>
                        <a:pt x="728" y="336"/>
                      </a:lnTo>
                      <a:lnTo>
                        <a:pt x="722" y="348"/>
                      </a:lnTo>
                      <a:lnTo>
                        <a:pt x="716" y="358"/>
                      </a:lnTo>
                      <a:lnTo>
                        <a:pt x="706" y="366"/>
                      </a:lnTo>
                      <a:lnTo>
                        <a:pt x="694" y="372"/>
                      </a:lnTo>
                      <a:lnTo>
                        <a:pt x="682" y="376"/>
                      </a:lnTo>
                      <a:lnTo>
                        <a:pt x="670" y="376"/>
                      </a:lnTo>
                      <a:lnTo>
                        <a:pt x="670" y="376"/>
                      </a:lnTo>
                      <a:lnTo>
                        <a:pt x="656" y="376"/>
                      </a:lnTo>
                      <a:lnTo>
                        <a:pt x="646" y="372"/>
                      </a:lnTo>
                      <a:lnTo>
                        <a:pt x="544" y="344"/>
                      </a:lnTo>
                      <a:lnTo>
                        <a:pt x="544" y="444"/>
                      </a:lnTo>
                      <a:lnTo>
                        <a:pt x="192" y="444"/>
                      </a:lnTo>
                      <a:close/>
                      <a:moveTo>
                        <a:pt x="368" y="374"/>
                      </a:moveTo>
                      <a:lnTo>
                        <a:pt x="368" y="374"/>
                      </a:lnTo>
                      <a:lnTo>
                        <a:pt x="498" y="330"/>
                      </a:lnTo>
                      <a:lnTo>
                        <a:pt x="496" y="330"/>
                      </a:lnTo>
                      <a:lnTo>
                        <a:pt x="496" y="330"/>
                      </a:lnTo>
                      <a:lnTo>
                        <a:pt x="480" y="324"/>
                      </a:lnTo>
                      <a:lnTo>
                        <a:pt x="468" y="316"/>
                      </a:lnTo>
                      <a:lnTo>
                        <a:pt x="458" y="306"/>
                      </a:lnTo>
                      <a:lnTo>
                        <a:pt x="450" y="296"/>
                      </a:lnTo>
                      <a:lnTo>
                        <a:pt x="446" y="284"/>
                      </a:lnTo>
                      <a:lnTo>
                        <a:pt x="444" y="274"/>
                      </a:lnTo>
                      <a:lnTo>
                        <a:pt x="444" y="262"/>
                      </a:lnTo>
                      <a:lnTo>
                        <a:pt x="446" y="250"/>
                      </a:lnTo>
                      <a:lnTo>
                        <a:pt x="450" y="240"/>
                      </a:lnTo>
                      <a:lnTo>
                        <a:pt x="456" y="230"/>
                      </a:lnTo>
                      <a:lnTo>
                        <a:pt x="464" y="220"/>
                      </a:lnTo>
                      <a:lnTo>
                        <a:pt x="474" y="214"/>
                      </a:lnTo>
                      <a:lnTo>
                        <a:pt x="486" y="208"/>
                      </a:lnTo>
                      <a:lnTo>
                        <a:pt x="500" y="206"/>
                      </a:lnTo>
                      <a:lnTo>
                        <a:pt x="514" y="206"/>
                      </a:lnTo>
                      <a:lnTo>
                        <a:pt x="532" y="210"/>
                      </a:lnTo>
                      <a:lnTo>
                        <a:pt x="544" y="214"/>
                      </a:lnTo>
                      <a:lnTo>
                        <a:pt x="544" y="78"/>
                      </a:lnTo>
                      <a:lnTo>
                        <a:pt x="368" y="136"/>
                      </a:lnTo>
                      <a:lnTo>
                        <a:pt x="192" y="78"/>
                      </a:lnTo>
                      <a:lnTo>
                        <a:pt x="192" y="214"/>
                      </a:lnTo>
                      <a:lnTo>
                        <a:pt x="204" y="210"/>
                      </a:lnTo>
                      <a:lnTo>
                        <a:pt x="204" y="210"/>
                      </a:lnTo>
                      <a:lnTo>
                        <a:pt x="220" y="206"/>
                      </a:lnTo>
                      <a:lnTo>
                        <a:pt x="234" y="206"/>
                      </a:lnTo>
                      <a:lnTo>
                        <a:pt x="248" y="208"/>
                      </a:lnTo>
                      <a:lnTo>
                        <a:pt x="260" y="214"/>
                      </a:lnTo>
                      <a:lnTo>
                        <a:pt x="270" y="220"/>
                      </a:lnTo>
                      <a:lnTo>
                        <a:pt x="278" y="230"/>
                      </a:lnTo>
                      <a:lnTo>
                        <a:pt x="284" y="240"/>
                      </a:lnTo>
                      <a:lnTo>
                        <a:pt x="290" y="250"/>
                      </a:lnTo>
                      <a:lnTo>
                        <a:pt x="292" y="262"/>
                      </a:lnTo>
                      <a:lnTo>
                        <a:pt x="292" y="274"/>
                      </a:lnTo>
                      <a:lnTo>
                        <a:pt x="290" y="284"/>
                      </a:lnTo>
                      <a:lnTo>
                        <a:pt x="284" y="296"/>
                      </a:lnTo>
                      <a:lnTo>
                        <a:pt x="278" y="306"/>
                      </a:lnTo>
                      <a:lnTo>
                        <a:pt x="268" y="316"/>
                      </a:lnTo>
                      <a:lnTo>
                        <a:pt x="254" y="324"/>
                      </a:lnTo>
                      <a:lnTo>
                        <a:pt x="238" y="330"/>
                      </a:lnTo>
                      <a:lnTo>
                        <a:pt x="236" y="330"/>
                      </a:lnTo>
                      <a:lnTo>
                        <a:pt x="368" y="374"/>
                      </a:lnTo>
                      <a:lnTo>
                        <a:pt x="368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29" name="Freeform 71">
                  <a:extLst>
                    <a:ext uri="{FF2B5EF4-FFF2-40B4-BE49-F238E27FC236}">
                      <a16:creationId xmlns:a16="http://schemas.microsoft.com/office/drawing/2014/main" xmlns="" id="{9B8C48E8-04F1-4908-9559-C32D9D18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535" y="1512431"/>
                  <a:ext cx="62963" cy="22847"/>
                </a:xfrm>
                <a:custGeom>
                  <a:avLst/>
                  <a:gdLst>
                    <a:gd name="T0" fmla="*/ 4 w 56"/>
                    <a:gd name="T1" fmla="*/ 6 h 20"/>
                    <a:gd name="T2" fmla="*/ 4 w 56"/>
                    <a:gd name="T3" fmla="*/ 6 h 20"/>
                    <a:gd name="T4" fmla="*/ 8 w 56"/>
                    <a:gd name="T5" fmla="*/ 10 h 20"/>
                    <a:gd name="T6" fmla="*/ 14 w 56"/>
                    <a:gd name="T7" fmla="*/ 16 h 20"/>
                    <a:gd name="T8" fmla="*/ 20 w 56"/>
                    <a:gd name="T9" fmla="*/ 18 h 20"/>
                    <a:gd name="T10" fmla="*/ 28 w 56"/>
                    <a:gd name="T11" fmla="*/ 20 h 20"/>
                    <a:gd name="T12" fmla="*/ 28 w 56"/>
                    <a:gd name="T13" fmla="*/ 20 h 20"/>
                    <a:gd name="T14" fmla="*/ 28 w 56"/>
                    <a:gd name="T15" fmla="*/ 20 h 20"/>
                    <a:gd name="T16" fmla="*/ 36 w 56"/>
                    <a:gd name="T17" fmla="*/ 18 h 20"/>
                    <a:gd name="T18" fmla="*/ 44 w 56"/>
                    <a:gd name="T19" fmla="*/ 16 h 20"/>
                    <a:gd name="T20" fmla="*/ 50 w 56"/>
                    <a:gd name="T21" fmla="*/ 10 h 20"/>
                    <a:gd name="T22" fmla="*/ 54 w 56"/>
                    <a:gd name="T23" fmla="*/ 6 h 20"/>
                    <a:gd name="T24" fmla="*/ 56 w 56"/>
                    <a:gd name="T25" fmla="*/ 0 h 20"/>
                    <a:gd name="T26" fmla="*/ 0 w 56"/>
                    <a:gd name="T27" fmla="*/ 0 h 20"/>
                    <a:gd name="T28" fmla="*/ 4 w 56"/>
                    <a:gd name="T29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0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8" y="10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36" y="18"/>
                      </a:lnTo>
                      <a:lnTo>
                        <a:pt x="44" y="16"/>
                      </a:lnTo>
                      <a:lnTo>
                        <a:pt x="50" y="10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0" name="Freeform 72">
                  <a:extLst>
                    <a:ext uri="{FF2B5EF4-FFF2-40B4-BE49-F238E27FC236}">
                      <a16:creationId xmlns:a16="http://schemas.microsoft.com/office/drawing/2014/main" xmlns="" id="{0562AA51-9D29-4894-A56C-D0E4903E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0043" y="1473592"/>
                  <a:ext cx="92195" cy="25131"/>
                </a:xfrm>
                <a:custGeom>
                  <a:avLst/>
                  <a:gdLst>
                    <a:gd name="T0" fmla="*/ 70 w 82"/>
                    <a:gd name="T1" fmla="*/ 0 h 22"/>
                    <a:gd name="T2" fmla="*/ 10 w 82"/>
                    <a:gd name="T3" fmla="*/ 0 h 22"/>
                    <a:gd name="T4" fmla="*/ 10 w 82"/>
                    <a:gd name="T5" fmla="*/ 0 h 22"/>
                    <a:gd name="T6" fmla="*/ 6 w 82"/>
                    <a:gd name="T7" fmla="*/ 2 h 22"/>
                    <a:gd name="T8" fmla="*/ 2 w 82"/>
                    <a:gd name="T9" fmla="*/ 4 h 22"/>
                    <a:gd name="T10" fmla="*/ 2 w 82"/>
                    <a:gd name="T11" fmla="*/ 4 h 22"/>
                    <a:gd name="T12" fmla="*/ 0 w 82"/>
                    <a:gd name="T13" fmla="*/ 6 h 22"/>
                    <a:gd name="T14" fmla="*/ 0 w 82"/>
                    <a:gd name="T15" fmla="*/ 10 h 22"/>
                    <a:gd name="T16" fmla="*/ 0 w 82"/>
                    <a:gd name="T17" fmla="*/ 10 h 22"/>
                    <a:gd name="T18" fmla="*/ 0 w 82"/>
                    <a:gd name="T19" fmla="*/ 16 h 22"/>
                    <a:gd name="T20" fmla="*/ 2 w 82"/>
                    <a:gd name="T21" fmla="*/ 18 h 22"/>
                    <a:gd name="T22" fmla="*/ 2 w 82"/>
                    <a:gd name="T23" fmla="*/ 18 h 22"/>
                    <a:gd name="T24" fmla="*/ 6 w 82"/>
                    <a:gd name="T25" fmla="*/ 20 h 22"/>
                    <a:gd name="T26" fmla="*/ 10 w 82"/>
                    <a:gd name="T27" fmla="*/ 22 h 22"/>
                    <a:gd name="T28" fmla="*/ 70 w 82"/>
                    <a:gd name="T29" fmla="*/ 22 h 22"/>
                    <a:gd name="T30" fmla="*/ 70 w 82"/>
                    <a:gd name="T31" fmla="*/ 22 h 22"/>
                    <a:gd name="T32" fmla="*/ 76 w 82"/>
                    <a:gd name="T33" fmla="*/ 20 h 22"/>
                    <a:gd name="T34" fmla="*/ 78 w 82"/>
                    <a:gd name="T35" fmla="*/ 18 h 22"/>
                    <a:gd name="T36" fmla="*/ 80 w 82"/>
                    <a:gd name="T37" fmla="*/ 16 h 22"/>
                    <a:gd name="T38" fmla="*/ 82 w 82"/>
                    <a:gd name="T39" fmla="*/ 10 h 22"/>
                    <a:gd name="T40" fmla="*/ 82 w 82"/>
                    <a:gd name="T41" fmla="*/ 10 h 22"/>
                    <a:gd name="T42" fmla="*/ 80 w 82"/>
                    <a:gd name="T43" fmla="*/ 6 h 22"/>
                    <a:gd name="T44" fmla="*/ 78 w 82"/>
                    <a:gd name="T45" fmla="*/ 4 h 22"/>
                    <a:gd name="T46" fmla="*/ 76 w 82"/>
                    <a:gd name="T47" fmla="*/ 0 h 22"/>
                    <a:gd name="T48" fmla="*/ 70 w 82"/>
                    <a:gd name="T49" fmla="*/ 0 h 22"/>
                    <a:gd name="T50" fmla="*/ 70 w 82"/>
                    <a:gd name="T5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22">
                      <a:moveTo>
                        <a:pt x="7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10" y="22"/>
                      </a:lnTo>
                      <a:lnTo>
                        <a:pt x="70" y="22"/>
                      </a:lnTo>
                      <a:lnTo>
                        <a:pt x="70" y="22"/>
                      </a:lnTo>
                      <a:lnTo>
                        <a:pt x="76" y="20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1" name="Freeform 73">
                  <a:extLst>
                    <a:ext uri="{FF2B5EF4-FFF2-40B4-BE49-F238E27FC236}">
                      <a16:creationId xmlns:a16="http://schemas.microsoft.com/office/drawing/2014/main" xmlns="" id="{20860707-275B-49AF-9A7A-262ABC384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1049" y="1437038"/>
                  <a:ext cx="110185" cy="25131"/>
                </a:xfrm>
                <a:custGeom>
                  <a:avLst/>
                  <a:gdLst>
                    <a:gd name="T0" fmla="*/ 88 w 98"/>
                    <a:gd name="T1" fmla="*/ 0 h 22"/>
                    <a:gd name="T2" fmla="*/ 10 w 98"/>
                    <a:gd name="T3" fmla="*/ 0 h 22"/>
                    <a:gd name="T4" fmla="*/ 10 w 98"/>
                    <a:gd name="T5" fmla="*/ 0 h 22"/>
                    <a:gd name="T6" fmla="*/ 6 w 98"/>
                    <a:gd name="T7" fmla="*/ 2 h 22"/>
                    <a:gd name="T8" fmla="*/ 2 w 98"/>
                    <a:gd name="T9" fmla="*/ 4 h 22"/>
                    <a:gd name="T10" fmla="*/ 0 w 98"/>
                    <a:gd name="T11" fmla="*/ 6 h 22"/>
                    <a:gd name="T12" fmla="*/ 0 w 98"/>
                    <a:gd name="T13" fmla="*/ 12 h 22"/>
                    <a:gd name="T14" fmla="*/ 0 w 98"/>
                    <a:gd name="T15" fmla="*/ 12 h 22"/>
                    <a:gd name="T16" fmla="*/ 0 w 98"/>
                    <a:gd name="T17" fmla="*/ 16 h 22"/>
                    <a:gd name="T18" fmla="*/ 2 w 98"/>
                    <a:gd name="T19" fmla="*/ 20 h 22"/>
                    <a:gd name="T20" fmla="*/ 6 w 98"/>
                    <a:gd name="T21" fmla="*/ 22 h 22"/>
                    <a:gd name="T22" fmla="*/ 10 w 98"/>
                    <a:gd name="T23" fmla="*/ 22 h 22"/>
                    <a:gd name="T24" fmla="*/ 88 w 98"/>
                    <a:gd name="T25" fmla="*/ 22 h 22"/>
                    <a:gd name="T26" fmla="*/ 88 w 98"/>
                    <a:gd name="T27" fmla="*/ 22 h 22"/>
                    <a:gd name="T28" fmla="*/ 92 w 98"/>
                    <a:gd name="T29" fmla="*/ 22 h 22"/>
                    <a:gd name="T30" fmla="*/ 94 w 98"/>
                    <a:gd name="T31" fmla="*/ 20 h 22"/>
                    <a:gd name="T32" fmla="*/ 96 w 98"/>
                    <a:gd name="T33" fmla="*/ 16 h 22"/>
                    <a:gd name="T34" fmla="*/ 98 w 98"/>
                    <a:gd name="T35" fmla="*/ 12 h 22"/>
                    <a:gd name="T36" fmla="*/ 98 w 98"/>
                    <a:gd name="T37" fmla="*/ 12 h 22"/>
                    <a:gd name="T38" fmla="*/ 96 w 98"/>
                    <a:gd name="T39" fmla="*/ 8 h 22"/>
                    <a:gd name="T40" fmla="*/ 94 w 98"/>
                    <a:gd name="T41" fmla="*/ 4 h 22"/>
                    <a:gd name="T42" fmla="*/ 94 w 98"/>
                    <a:gd name="T43" fmla="*/ 4 h 22"/>
                    <a:gd name="T44" fmla="*/ 92 w 98"/>
                    <a:gd name="T45" fmla="*/ 2 h 22"/>
                    <a:gd name="T46" fmla="*/ 88 w 98"/>
                    <a:gd name="T47" fmla="*/ 0 h 22"/>
                    <a:gd name="T48" fmla="*/ 88 w 98"/>
                    <a:gd name="T4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8" h="22">
                      <a:moveTo>
                        <a:pt x="8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88" y="22"/>
                      </a:lnTo>
                      <a:lnTo>
                        <a:pt x="88" y="22"/>
                      </a:lnTo>
                      <a:lnTo>
                        <a:pt x="92" y="22"/>
                      </a:lnTo>
                      <a:lnTo>
                        <a:pt x="94" y="20"/>
                      </a:lnTo>
                      <a:lnTo>
                        <a:pt x="96" y="16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6" y="8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2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32" name="Freeform 74">
                  <a:extLst>
                    <a:ext uri="{FF2B5EF4-FFF2-40B4-BE49-F238E27FC236}">
                      <a16:creationId xmlns:a16="http://schemas.microsoft.com/office/drawing/2014/main" xmlns="" id="{6231CE87-E0BC-4FF9-9A95-EE7469D36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9329" y="1190296"/>
                  <a:ext cx="215873" cy="242172"/>
                </a:xfrm>
                <a:custGeom>
                  <a:avLst/>
                  <a:gdLst>
                    <a:gd name="T0" fmla="*/ 164 w 192"/>
                    <a:gd name="T1" fmla="*/ 28 h 212"/>
                    <a:gd name="T2" fmla="*/ 134 w 192"/>
                    <a:gd name="T3" fmla="*/ 6 h 212"/>
                    <a:gd name="T4" fmla="*/ 96 w 192"/>
                    <a:gd name="T5" fmla="*/ 0 h 212"/>
                    <a:gd name="T6" fmla="*/ 76 w 192"/>
                    <a:gd name="T7" fmla="*/ 2 h 212"/>
                    <a:gd name="T8" fmla="*/ 42 w 192"/>
                    <a:gd name="T9" fmla="*/ 16 h 212"/>
                    <a:gd name="T10" fmla="*/ 16 w 192"/>
                    <a:gd name="T11" fmla="*/ 42 h 212"/>
                    <a:gd name="T12" fmla="*/ 2 w 192"/>
                    <a:gd name="T13" fmla="*/ 76 h 212"/>
                    <a:gd name="T14" fmla="*/ 0 w 192"/>
                    <a:gd name="T15" fmla="*/ 96 h 212"/>
                    <a:gd name="T16" fmla="*/ 8 w 192"/>
                    <a:gd name="T17" fmla="*/ 134 h 212"/>
                    <a:gd name="T18" fmla="*/ 30 w 192"/>
                    <a:gd name="T19" fmla="*/ 164 h 212"/>
                    <a:gd name="T20" fmla="*/ 32 w 192"/>
                    <a:gd name="T21" fmla="*/ 170 h 212"/>
                    <a:gd name="T22" fmla="*/ 36 w 192"/>
                    <a:gd name="T23" fmla="*/ 186 h 212"/>
                    <a:gd name="T24" fmla="*/ 38 w 192"/>
                    <a:gd name="T25" fmla="*/ 200 h 212"/>
                    <a:gd name="T26" fmla="*/ 42 w 192"/>
                    <a:gd name="T27" fmla="*/ 210 h 212"/>
                    <a:gd name="T28" fmla="*/ 52 w 192"/>
                    <a:gd name="T29" fmla="*/ 212 h 212"/>
                    <a:gd name="T30" fmla="*/ 52 w 192"/>
                    <a:gd name="T31" fmla="*/ 212 h 212"/>
                    <a:gd name="T32" fmla="*/ 56 w 192"/>
                    <a:gd name="T33" fmla="*/ 212 h 212"/>
                    <a:gd name="T34" fmla="*/ 60 w 192"/>
                    <a:gd name="T35" fmla="*/ 208 h 212"/>
                    <a:gd name="T36" fmla="*/ 64 w 192"/>
                    <a:gd name="T37" fmla="*/ 200 h 212"/>
                    <a:gd name="T38" fmla="*/ 62 w 192"/>
                    <a:gd name="T39" fmla="*/ 182 h 212"/>
                    <a:gd name="T40" fmla="*/ 54 w 192"/>
                    <a:gd name="T41" fmla="*/ 156 h 212"/>
                    <a:gd name="T42" fmla="*/ 48 w 192"/>
                    <a:gd name="T43" fmla="*/ 148 h 212"/>
                    <a:gd name="T44" fmla="*/ 32 w 192"/>
                    <a:gd name="T45" fmla="*/ 124 h 212"/>
                    <a:gd name="T46" fmla="*/ 26 w 192"/>
                    <a:gd name="T47" fmla="*/ 96 h 212"/>
                    <a:gd name="T48" fmla="*/ 26 w 192"/>
                    <a:gd name="T49" fmla="*/ 82 h 212"/>
                    <a:gd name="T50" fmla="*/ 38 w 192"/>
                    <a:gd name="T51" fmla="*/ 56 h 212"/>
                    <a:gd name="T52" fmla="*/ 56 w 192"/>
                    <a:gd name="T53" fmla="*/ 36 h 212"/>
                    <a:gd name="T54" fmla="*/ 82 w 192"/>
                    <a:gd name="T55" fmla="*/ 26 h 212"/>
                    <a:gd name="T56" fmla="*/ 96 w 192"/>
                    <a:gd name="T57" fmla="*/ 24 h 212"/>
                    <a:gd name="T58" fmla="*/ 124 w 192"/>
                    <a:gd name="T59" fmla="*/ 30 h 212"/>
                    <a:gd name="T60" fmla="*/ 146 w 192"/>
                    <a:gd name="T61" fmla="*/ 46 h 212"/>
                    <a:gd name="T62" fmla="*/ 162 w 192"/>
                    <a:gd name="T63" fmla="*/ 68 h 212"/>
                    <a:gd name="T64" fmla="*/ 168 w 192"/>
                    <a:gd name="T65" fmla="*/ 96 h 212"/>
                    <a:gd name="T66" fmla="*/ 166 w 192"/>
                    <a:gd name="T67" fmla="*/ 110 h 212"/>
                    <a:gd name="T68" fmla="*/ 154 w 192"/>
                    <a:gd name="T69" fmla="*/ 136 h 212"/>
                    <a:gd name="T70" fmla="*/ 144 w 192"/>
                    <a:gd name="T71" fmla="*/ 148 h 212"/>
                    <a:gd name="T72" fmla="*/ 134 w 192"/>
                    <a:gd name="T73" fmla="*/ 168 h 212"/>
                    <a:gd name="T74" fmla="*/ 130 w 192"/>
                    <a:gd name="T75" fmla="*/ 200 h 212"/>
                    <a:gd name="T76" fmla="*/ 130 w 192"/>
                    <a:gd name="T77" fmla="*/ 204 h 212"/>
                    <a:gd name="T78" fmla="*/ 136 w 192"/>
                    <a:gd name="T79" fmla="*/ 212 h 212"/>
                    <a:gd name="T80" fmla="*/ 142 w 192"/>
                    <a:gd name="T81" fmla="*/ 212 h 212"/>
                    <a:gd name="T82" fmla="*/ 146 w 192"/>
                    <a:gd name="T83" fmla="*/ 212 h 212"/>
                    <a:gd name="T84" fmla="*/ 154 w 192"/>
                    <a:gd name="T85" fmla="*/ 206 h 212"/>
                    <a:gd name="T86" fmla="*/ 154 w 192"/>
                    <a:gd name="T87" fmla="*/ 200 h 212"/>
                    <a:gd name="T88" fmla="*/ 158 w 192"/>
                    <a:gd name="T89" fmla="*/ 176 h 212"/>
                    <a:gd name="T90" fmla="*/ 164 w 192"/>
                    <a:gd name="T91" fmla="*/ 164 h 212"/>
                    <a:gd name="T92" fmla="*/ 176 w 192"/>
                    <a:gd name="T93" fmla="*/ 150 h 212"/>
                    <a:gd name="T94" fmla="*/ 190 w 192"/>
                    <a:gd name="T95" fmla="*/ 114 h 212"/>
                    <a:gd name="T96" fmla="*/ 192 w 192"/>
                    <a:gd name="T97" fmla="*/ 96 h 212"/>
                    <a:gd name="T98" fmla="*/ 186 w 192"/>
                    <a:gd name="T99" fmla="*/ 58 h 212"/>
                    <a:gd name="T100" fmla="*/ 164 w 192"/>
                    <a:gd name="T101" fmla="*/ 28 h 212"/>
                    <a:gd name="T102" fmla="*/ 142 w 192"/>
                    <a:gd name="T103" fmla="*/ 208 h 212"/>
                    <a:gd name="T104" fmla="*/ 142 w 192"/>
                    <a:gd name="T105" fmla="*/ 2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2" h="212">
                      <a:moveTo>
                        <a:pt x="164" y="28"/>
                      </a:move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6"/>
                      </a:lnTo>
                      <a:lnTo>
                        <a:pt x="116" y="2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6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4"/>
                      </a:lnTo>
                      <a:lnTo>
                        <a:pt x="8" y="134"/>
                      </a:lnTo>
                      <a:lnTo>
                        <a:pt x="16" y="150"/>
                      </a:lnTo>
                      <a:lnTo>
                        <a:pt x="30" y="164"/>
                      </a:lnTo>
                      <a:lnTo>
                        <a:pt x="30" y="164"/>
                      </a:lnTo>
                      <a:lnTo>
                        <a:pt x="32" y="170"/>
                      </a:lnTo>
                      <a:lnTo>
                        <a:pt x="34" y="176"/>
                      </a:lnTo>
                      <a:lnTo>
                        <a:pt x="36" y="186"/>
                      </a:lnTo>
                      <a:lnTo>
                        <a:pt x="38" y="200"/>
                      </a:lnTo>
                      <a:lnTo>
                        <a:pt x="38" y="200"/>
                      </a:lnTo>
                      <a:lnTo>
                        <a:pt x="38" y="206"/>
                      </a:lnTo>
                      <a:lnTo>
                        <a:pt x="42" y="210"/>
                      </a:lnTo>
                      <a:lnTo>
                        <a:pt x="46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2" y="212"/>
                      </a:lnTo>
                      <a:lnTo>
                        <a:pt x="56" y="212"/>
                      </a:lnTo>
                      <a:lnTo>
                        <a:pt x="60" y="208"/>
                      </a:lnTo>
                      <a:lnTo>
                        <a:pt x="60" y="208"/>
                      </a:lnTo>
                      <a:lnTo>
                        <a:pt x="62" y="204"/>
                      </a:lnTo>
                      <a:lnTo>
                        <a:pt x="64" y="200"/>
                      </a:lnTo>
                      <a:lnTo>
                        <a:pt x="64" y="200"/>
                      </a:lnTo>
                      <a:lnTo>
                        <a:pt x="62" y="182"/>
                      </a:lnTo>
                      <a:lnTo>
                        <a:pt x="58" y="168"/>
                      </a:lnTo>
                      <a:lnTo>
                        <a:pt x="54" y="156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38" y="136"/>
                      </a:lnTo>
                      <a:lnTo>
                        <a:pt x="32" y="124"/>
                      </a:lnTo>
                      <a:lnTo>
                        <a:pt x="26" y="110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82"/>
                      </a:lnTo>
                      <a:lnTo>
                        <a:pt x="30" y="68"/>
                      </a:lnTo>
                      <a:lnTo>
                        <a:pt x="38" y="56"/>
                      </a:lnTo>
                      <a:lnTo>
                        <a:pt x="46" y="46"/>
                      </a:lnTo>
                      <a:lnTo>
                        <a:pt x="56" y="36"/>
                      </a:lnTo>
                      <a:lnTo>
                        <a:pt x="68" y="30"/>
                      </a:lnTo>
                      <a:lnTo>
                        <a:pt x="82" y="26"/>
                      </a:lnTo>
                      <a:lnTo>
                        <a:pt x="96" y="24"/>
                      </a:lnTo>
                      <a:lnTo>
                        <a:pt x="96" y="24"/>
                      </a:lnTo>
                      <a:lnTo>
                        <a:pt x="110" y="26"/>
                      </a:lnTo>
                      <a:lnTo>
                        <a:pt x="124" y="30"/>
                      </a:lnTo>
                      <a:lnTo>
                        <a:pt x="136" y="36"/>
                      </a:lnTo>
                      <a:lnTo>
                        <a:pt x="146" y="46"/>
                      </a:lnTo>
                      <a:lnTo>
                        <a:pt x="154" y="56"/>
                      </a:lnTo>
                      <a:lnTo>
                        <a:pt x="162" y="68"/>
                      </a:lnTo>
                      <a:lnTo>
                        <a:pt x="166" y="82"/>
                      </a:lnTo>
                      <a:lnTo>
                        <a:pt x="168" y="96"/>
                      </a:lnTo>
                      <a:lnTo>
                        <a:pt x="168" y="96"/>
                      </a:lnTo>
                      <a:lnTo>
                        <a:pt x="166" y="110"/>
                      </a:lnTo>
                      <a:lnTo>
                        <a:pt x="162" y="124"/>
                      </a:lnTo>
                      <a:lnTo>
                        <a:pt x="154" y="136"/>
                      </a:lnTo>
                      <a:lnTo>
                        <a:pt x="144" y="148"/>
                      </a:lnTo>
                      <a:lnTo>
                        <a:pt x="144" y="148"/>
                      </a:lnTo>
                      <a:lnTo>
                        <a:pt x="138" y="156"/>
                      </a:lnTo>
                      <a:lnTo>
                        <a:pt x="134" y="168"/>
                      </a:lnTo>
                      <a:lnTo>
                        <a:pt x="130" y="182"/>
                      </a:lnTo>
                      <a:lnTo>
                        <a:pt x="130" y="200"/>
                      </a:lnTo>
                      <a:lnTo>
                        <a:pt x="130" y="200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6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12"/>
                      </a:lnTo>
                      <a:lnTo>
                        <a:pt x="150" y="210"/>
                      </a:lnTo>
                      <a:lnTo>
                        <a:pt x="154" y="206"/>
                      </a:lnTo>
                      <a:lnTo>
                        <a:pt x="154" y="200"/>
                      </a:lnTo>
                      <a:lnTo>
                        <a:pt x="154" y="200"/>
                      </a:lnTo>
                      <a:lnTo>
                        <a:pt x="156" y="186"/>
                      </a:lnTo>
                      <a:lnTo>
                        <a:pt x="158" y="176"/>
                      </a:lnTo>
                      <a:lnTo>
                        <a:pt x="160" y="170"/>
                      </a:lnTo>
                      <a:lnTo>
                        <a:pt x="164" y="164"/>
                      </a:lnTo>
                      <a:lnTo>
                        <a:pt x="164" y="164"/>
                      </a:lnTo>
                      <a:lnTo>
                        <a:pt x="176" y="150"/>
                      </a:lnTo>
                      <a:lnTo>
                        <a:pt x="184" y="134"/>
                      </a:lnTo>
                      <a:lnTo>
                        <a:pt x="190" y="114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6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close/>
                      <a:moveTo>
                        <a:pt x="142" y="208"/>
                      </a:moveTo>
                      <a:lnTo>
                        <a:pt x="142" y="208"/>
                      </a:lnTo>
                      <a:lnTo>
                        <a:pt x="142" y="208"/>
                      </a:lnTo>
                      <a:lnTo>
                        <a:pt x="142" y="2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400"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52" name="Freeform 78">
              <a:extLst>
                <a:ext uri="{FF2B5EF4-FFF2-40B4-BE49-F238E27FC236}">
                  <a16:creationId xmlns:a16="http://schemas.microsoft.com/office/drawing/2014/main" xmlns="" id="{1E475810-8052-4082-9EE5-E4C9AAF67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3303" y="1186070"/>
              <a:ext cx="390097" cy="403359"/>
            </a:xfrm>
            <a:custGeom>
              <a:avLst/>
              <a:gdLst>
                <a:gd name="T0" fmla="*/ 654 w 1701"/>
                <a:gd name="T1" fmla="*/ 1591 h 1758"/>
                <a:gd name="T2" fmla="*/ 703 w 1701"/>
                <a:gd name="T3" fmla="*/ 1490 h 1758"/>
                <a:gd name="T4" fmla="*/ 1048 w 1701"/>
                <a:gd name="T5" fmla="*/ 1540 h 1758"/>
                <a:gd name="T6" fmla="*/ 979 w 1701"/>
                <a:gd name="T7" fmla="*/ 1670 h 1758"/>
                <a:gd name="T8" fmla="*/ 913 w 1701"/>
                <a:gd name="T9" fmla="*/ 1758 h 1758"/>
                <a:gd name="T10" fmla="*/ 735 w 1701"/>
                <a:gd name="T11" fmla="*/ 1716 h 1758"/>
                <a:gd name="T12" fmla="*/ 853 w 1701"/>
                <a:gd name="T13" fmla="*/ 298 h 1758"/>
                <a:gd name="T14" fmla="*/ 918 w 1701"/>
                <a:gd name="T15" fmla="*/ 63 h 1758"/>
                <a:gd name="T16" fmla="*/ 787 w 1701"/>
                <a:gd name="T17" fmla="*/ 63 h 1758"/>
                <a:gd name="T18" fmla="*/ 853 w 1701"/>
                <a:gd name="T19" fmla="*/ 298 h 1758"/>
                <a:gd name="T20" fmla="*/ 305 w 1701"/>
                <a:gd name="T21" fmla="*/ 846 h 1758"/>
                <a:gd name="T22" fmla="*/ 71 w 1701"/>
                <a:gd name="T23" fmla="*/ 780 h 1758"/>
                <a:gd name="T24" fmla="*/ 64 w 1701"/>
                <a:gd name="T25" fmla="*/ 911 h 1758"/>
                <a:gd name="T26" fmla="*/ 240 w 1701"/>
                <a:gd name="T27" fmla="*/ 911 h 1758"/>
                <a:gd name="T28" fmla="*/ 1466 w 1701"/>
                <a:gd name="T29" fmla="*/ 780 h 1758"/>
                <a:gd name="T30" fmla="*/ 1466 w 1701"/>
                <a:gd name="T31" fmla="*/ 911 h 1758"/>
                <a:gd name="T32" fmla="*/ 1700 w 1701"/>
                <a:gd name="T33" fmla="*/ 847 h 1758"/>
                <a:gd name="T34" fmla="*/ 1635 w 1701"/>
                <a:gd name="T35" fmla="*/ 780 h 1758"/>
                <a:gd name="T36" fmla="*/ 252 w 1701"/>
                <a:gd name="T37" fmla="*/ 1353 h 1758"/>
                <a:gd name="T38" fmla="*/ 339 w 1701"/>
                <a:gd name="T39" fmla="*/ 1451 h 1758"/>
                <a:gd name="T40" fmla="*/ 463 w 1701"/>
                <a:gd name="T41" fmla="*/ 1326 h 1758"/>
                <a:gd name="T42" fmla="*/ 463 w 1701"/>
                <a:gd name="T43" fmla="*/ 1233 h 1758"/>
                <a:gd name="T44" fmla="*/ 1220 w 1701"/>
                <a:gd name="T45" fmla="*/ 412 h 1758"/>
                <a:gd name="T46" fmla="*/ 1288 w 1701"/>
                <a:gd name="T47" fmla="*/ 478 h 1758"/>
                <a:gd name="T48" fmla="*/ 1453 w 1701"/>
                <a:gd name="T49" fmla="*/ 339 h 1758"/>
                <a:gd name="T50" fmla="*/ 1453 w 1701"/>
                <a:gd name="T51" fmla="*/ 246 h 1758"/>
                <a:gd name="T52" fmla="*/ 1240 w 1701"/>
                <a:gd name="T53" fmla="*/ 365 h 1758"/>
                <a:gd name="T54" fmla="*/ 463 w 1701"/>
                <a:gd name="T55" fmla="*/ 458 h 1758"/>
                <a:gd name="T56" fmla="*/ 463 w 1701"/>
                <a:gd name="T57" fmla="*/ 365 h 1758"/>
                <a:gd name="T58" fmla="*/ 250 w 1701"/>
                <a:gd name="T59" fmla="*/ 245 h 1758"/>
                <a:gd name="T60" fmla="*/ 372 w 1701"/>
                <a:gd name="T61" fmla="*/ 458 h 1758"/>
                <a:gd name="T62" fmla="*/ 463 w 1701"/>
                <a:gd name="T63" fmla="*/ 458 h 1758"/>
                <a:gd name="T64" fmla="*/ 1452 w 1701"/>
                <a:gd name="T65" fmla="*/ 1444 h 1758"/>
                <a:gd name="T66" fmla="*/ 1333 w 1701"/>
                <a:gd name="T67" fmla="*/ 1233 h 1758"/>
                <a:gd name="T68" fmla="*/ 1239 w 1701"/>
                <a:gd name="T69" fmla="*/ 1326 h 1758"/>
                <a:gd name="T70" fmla="*/ 1359 w 1701"/>
                <a:gd name="T71" fmla="*/ 1446 h 1758"/>
                <a:gd name="T72" fmla="*/ 1172 w 1701"/>
                <a:gd name="T73" fmla="*/ 1160 h 1758"/>
                <a:gd name="T74" fmla="*/ 973 w 1701"/>
                <a:gd name="T75" fmla="*/ 1428 h 1758"/>
                <a:gd name="T76" fmla="*/ 615 w 1701"/>
                <a:gd name="T77" fmla="*/ 1330 h 1758"/>
                <a:gd name="T78" fmla="*/ 542 w 1701"/>
                <a:gd name="T79" fmla="*/ 531 h 1758"/>
                <a:gd name="T80" fmla="*/ 849 w 1701"/>
                <a:gd name="T81" fmla="*/ 407 h 1758"/>
                <a:gd name="T82" fmla="*/ 904 w 1701"/>
                <a:gd name="T83" fmla="*/ 1240 h 1758"/>
                <a:gd name="T84" fmla="*/ 788 w 1701"/>
                <a:gd name="T85" fmla="*/ 1240 h 1758"/>
                <a:gd name="T86" fmla="*/ 904 w 1701"/>
                <a:gd name="T87" fmla="*/ 1240 h 1758"/>
                <a:gd name="T88" fmla="*/ 846 w 1701"/>
                <a:gd name="T89" fmla="*/ 633 h 1758"/>
                <a:gd name="T90" fmla="*/ 668 w 1701"/>
                <a:gd name="T91" fmla="*/ 745 h 1758"/>
                <a:gd name="T92" fmla="*/ 770 w 1701"/>
                <a:gd name="T93" fmla="*/ 800 h 1758"/>
                <a:gd name="T94" fmla="*/ 846 w 1701"/>
                <a:gd name="T95" fmla="*/ 749 h 1758"/>
                <a:gd name="T96" fmla="*/ 872 w 1701"/>
                <a:gd name="T97" fmla="*/ 907 h 1758"/>
                <a:gd name="T98" fmla="*/ 788 w 1701"/>
                <a:gd name="T99" fmla="*/ 1068 h 1758"/>
                <a:gd name="T100" fmla="*/ 904 w 1701"/>
                <a:gd name="T101" fmla="*/ 1068 h 1758"/>
                <a:gd name="T102" fmla="*/ 909 w 1701"/>
                <a:gd name="T103" fmla="*/ 10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1" h="1758">
                  <a:moveTo>
                    <a:pt x="722" y="1670"/>
                  </a:moveTo>
                  <a:cubicBezTo>
                    <a:pt x="683" y="1664"/>
                    <a:pt x="654" y="1630"/>
                    <a:pt x="654" y="1591"/>
                  </a:cubicBezTo>
                  <a:cubicBezTo>
                    <a:pt x="654" y="1540"/>
                    <a:pt x="654" y="1540"/>
                    <a:pt x="654" y="1540"/>
                  </a:cubicBezTo>
                  <a:cubicBezTo>
                    <a:pt x="654" y="1512"/>
                    <a:pt x="676" y="1490"/>
                    <a:pt x="703" y="1490"/>
                  </a:cubicBezTo>
                  <a:cubicBezTo>
                    <a:pt x="1001" y="1490"/>
                    <a:pt x="1001" y="1490"/>
                    <a:pt x="1001" y="1490"/>
                  </a:cubicBezTo>
                  <a:cubicBezTo>
                    <a:pt x="1027" y="1492"/>
                    <a:pt x="1048" y="1513"/>
                    <a:pt x="1048" y="1540"/>
                  </a:cubicBezTo>
                  <a:cubicBezTo>
                    <a:pt x="1048" y="1591"/>
                    <a:pt x="1048" y="1591"/>
                    <a:pt x="1048" y="1591"/>
                  </a:cubicBezTo>
                  <a:cubicBezTo>
                    <a:pt x="1048" y="1630"/>
                    <a:pt x="1019" y="1664"/>
                    <a:pt x="979" y="1670"/>
                  </a:cubicBezTo>
                  <a:cubicBezTo>
                    <a:pt x="967" y="1716"/>
                    <a:pt x="967" y="1716"/>
                    <a:pt x="967" y="1716"/>
                  </a:cubicBezTo>
                  <a:cubicBezTo>
                    <a:pt x="960" y="1740"/>
                    <a:pt x="938" y="1757"/>
                    <a:pt x="913" y="1758"/>
                  </a:cubicBezTo>
                  <a:cubicBezTo>
                    <a:pt x="789" y="1758"/>
                    <a:pt x="789" y="1758"/>
                    <a:pt x="789" y="1758"/>
                  </a:cubicBezTo>
                  <a:cubicBezTo>
                    <a:pt x="764" y="1758"/>
                    <a:pt x="741" y="1741"/>
                    <a:pt x="735" y="1716"/>
                  </a:cubicBezTo>
                  <a:lnTo>
                    <a:pt x="722" y="1670"/>
                  </a:lnTo>
                  <a:close/>
                  <a:moveTo>
                    <a:pt x="853" y="298"/>
                  </a:moveTo>
                  <a:cubicBezTo>
                    <a:pt x="888" y="298"/>
                    <a:pt x="917" y="269"/>
                    <a:pt x="918" y="233"/>
                  </a:cubicBezTo>
                  <a:cubicBezTo>
                    <a:pt x="918" y="63"/>
                    <a:pt x="918" y="63"/>
                    <a:pt x="918" y="63"/>
                  </a:cubicBezTo>
                  <a:cubicBezTo>
                    <a:pt x="916" y="28"/>
                    <a:pt x="885" y="0"/>
                    <a:pt x="849" y="2"/>
                  </a:cubicBezTo>
                  <a:cubicBezTo>
                    <a:pt x="816" y="4"/>
                    <a:pt x="789" y="30"/>
                    <a:pt x="787" y="63"/>
                  </a:cubicBezTo>
                  <a:cubicBezTo>
                    <a:pt x="787" y="233"/>
                    <a:pt x="787" y="233"/>
                    <a:pt x="787" y="233"/>
                  </a:cubicBezTo>
                  <a:cubicBezTo>
                    <a:pt x="788" y="269"/>
                    <a:pt x="817" y="298"/>
                    <a:pt x="853" y="298"/>
                  </a:cubicBezTo>
                  <a:moveTo>
                    <a:pt x="240" y="911"/>
                  </a:moveTo>
                  <a:cubicBezTo>
                    <a:pt x="275" y="910"/>
                    <a:pt x="304" y="881"/>
                    <a:pt x="305" y="846"/>
                  </a:cubicBezTo>
                  <a:cubicBezTo>
                    <a:pt x="305" y="809"/>
                    <a:pt x="276" y="780"/>
                    <a:pt x="240" y="780"/>
                  </a:cubicBezTo>
                  <a:cubicBezTo>
                    <a:pt x="71" y="780"/>
                    <a:pt x="71" y="780"/>
                    <a:pt x="71" y="780"/>
                  </a:cubicBezTo>
                  <a:cubicBezTo>
                    <a:pt x="35" y="778"/>
                    <a:pt x="4" y="806"/>
                    <a:pt x="2" y="842"/>
                  </a:cubicBezTo>
                  <a:cubicBezTo>
                    <a:pt x="0" y="878"/>
                    <a:pt x="28" y="909"/>
                    <a:pt x="64" y="911"/>
                  </a:cubicBezTo>
                  <a:cubicBezTo>
                    <a:pt x="66" y="911"/>
                    <a:pt x="68" y="911"/>
                    <a:pt x="71" y="911"/>
                  </a:cubicBezTo>
                  <a:lnTo>
                    <a:pt x="240" y="911"/>
                  </a:lnTo>
                  <a:close/>
                  <a:moveTo>
                    <a:pt x="1635" y="780"/>
                  </a:moveTo>
                  <a:cubicBezTo>
                    <a:pt x="1466" y="780"/>
                    <a:pt x="1466" y="780"/>
                    <a:pt x="1466" y="780"/>
                  </a:cubicBezTo>
                  <a:cubicBezTo>
                    <a:pt x="1430" y="782"/>
                    <a:pt x="1402" y="813"/>
                    <a:pt x="1404" y="849"/>
                  </a:cubicBezTo>
                  <a:cubicBezTo>
                    <a:pt x="1406" y="882"/>
                    <a:pt x="1432" y="909"/>
                    <a:pt x="1466" y="911"/>
                  </a:cubicBezTo>
                  <a:cubicBezTo>
                    <a:pt x="1635" y="911"/>
                    <a:pt x="1635" y="911"/>
                    <a:pt x="1635" y="911"/>
                  </a:cubicBezTo>
                  <a:cubicBezTo>
                    <a:pt x="1670" y="911"/>
                    <a:pt x="1699" y="882"/>
                    <a:pt x="1700" y="847"/>
                  </a:cubicBezTo>
                  <a:cubicBezTo>
                    <a:pt x="1701" y="830"/>
                    <a:pt x="1695" y="813"/>
                    <a:pt x="1683" y="801"/>
                  </a:cubicBezTo>
                  <a:cubicBezTo>
                    <a:pt x="1671" y="788"/>
                    <a:pt x="1653" y="780"/>
                    <a:pt x="1635" y="780"/>
                  </a:cubicBezTo>
                  <a:moveTo>
                    <a:pt x="372" y="1232"/>
                  </a:moveTo>
                  <a:cubicBezTo>
                    <a:pt x="252" y="1353"/>
                    <a:pt x="252" y="1353"/>
                    <a:pt x="252" y="1353"/>
                  </a:cubicBezTo>
                  <a:cubicBezTo>
                    <a:pt x="225" y="1377"/>
                    <a:pt x="222" y="1418"/>
                    <a:pt x="247" y="1445"/>
                  </a:cubicBezTo>
                  <a:cubicBezTo>
                    <a:pt x="271" y="1472"/>
                    <a:pt x="312" y="1475"/>
                    <a:pt x="339" y="1451"/>
                  </a:cubicBezTo>
                  <a:cubicBezTo>
                    <a:pt x="341" y="1449"/>
                    <a:pt x="342" y="1448"/>
                    <a:pt x="344" y="1446"/>
                  </a:cubicBezTo>
                  <a:cubicBezTo>
                    <a:pt x="463" y="1326"/>
                    <a:pt x="463" y="1326"/>
                    <a:pt x="463" y="1326"/>
                  </a:cubicBezTo>
                  <a:cubicBezTo>
                    <a:pt x="489" y="1301"/>
                    <a:pt x="490" y="1259"/>
                    <a:pt x="465" y="1234"/>
                  </a:cubicBezTo>
                  <a:cubicBezTo>
                    <a:pt x="464" y="1233"/>
                    <a:pt x="464" y="1233"/>
                    <a:pt x="463" y="1233"/>
                  </a:cubicBezTo>
                  <a:cubicBezTo>
                    <a:pt x="438" y="1209"/>
                    <a:pt x="398" y="1208"/>
                    <a:pt x="372" y="1232"/>
                  </a:cubicBezTo>
                  <a:moveTo>
                    <a:pt x="1220" y="412"/>
                  </a:moveTo>
                  <a:cubicBezTo>
                    <a:pt x="1221" y="430"/>
                    <a:pt x="1228" y="448"/>
                    <a:pt x="1241" y="460"/>
                  </a:cubicBezTo>
                  <a:cubicBezTo>
                    <a:pt x="1254" y="471"/>
                    <a:pt x="1271" y="478"/>
                    <a:pt x="1288" y="478"/>
                  </a:cubicBezTo>
                  <a:cubicBezTo>
                    <a:pt x="1305" y="478"/>
                    <a:pt x="1321" y="471"/>
                    <a:pt x="1334" y="459"/>
                  </a:cubicBezTo>
                  <a:cubicBezTo>
                    <a:pt x="1453" y="339"/>
                    <a:pt x="1453" y="339"/>
                    <a:pt x="1453" y="339"/>
                  </a:cubicBezTo>
                  <a:cubicBezTo>
                    <a:pt x="1479" y="314"/>
                    <a:pt x="1480" y="272"/>
                    <a:pt x="1454" y="247"/>
                  </a:cubicBezTo>
                  <a:cubicBezTo>
                    <a:pt x="1454" y="246"/>
                    <a:pt x="1454" y="246"/>
                    <a:pt x="1453" y="246"/>
                  </a:cubicBezTo>
                  <a:cubicBezTo>
                    <a:pt x="1427" y="220"/>
                    <a:pt x="1386" y="220"/>
                    <a:pt x="1360" y="246"/>
                  </a:cubicBezTo>
                  <a:cubicBezTo>
                    <a:pt x="1240" y="365"/>
                    <a:pt x="1240" y="365"/>
                    <a:pt x="1240" y="365"/>
                  </a:cubicBezTo>
                  <a:cubicBezTo>
                    <a:pt x="1228" y="378"/>
                    <a:pt x="1220" y="395"/>
                    <a:pt x="1220" y="412"/>
                  </a:cubicBezTo>
                  <a:moveTo>
                    <a:pt x="463" y="458"/>
                  </a:moveTo>
                  <a:cubicBezTo>
                    <a:pt x="489" y="433"/>
                    <a:pt x="490" y="392"/>
                    <a:pt x="465" y="366"/>
                  </a:cubicBezTo>
                  <a:cubicBezTo>
                    <a:pt x="464" y="365"/>
                    <a:pt x="464" y="365"/>
                    <a:pt x="463" y="365"/>
                  </a:cubicBezTo>
                  <a:cubicBezTo>
                    <a:pt x="344" y="245"/>
                    <a:pt x="344" y="245"/>
                    <a:pt x="344" y="245"/>
                  </a:cubicBezTo>
                  <a:cubicBezTo>
                    <a:pt x="318" y="219"/>
                    <a:pt x="276" y="219"/>
                    <a:pt x="250" y="245"/>
                  </a:cubicBezTo>
                  <a:cubicBezTo>
                    <a:pt x="224" y="271"/>
                    <a:pt x="224" y="313"/>
                    <a:pt x="250" y="339"/>
                  </a:cubicBezTo>
                  <a:cubicBezTo>
                    <a:pt x="372" y="458"/>
                    <a:pt x="372" y="458"/>
                    <a:pt x="372" y="458"/>
                  </a:cubicBezTo>
                  <a:cubicBezTo>
                    <a:pt x="397" y="484"/>
                    <a:pt x="437" y="484"/>
                    <a:pt x="463" y="459"/>
                  </a:cubicBezTo>
                  <a:cubicBezTo>
                    <a:pt x="463" y="459"/>
                    <a:pt x="463" y="459"/>
                    <a:pt x="463" y="458"/>
                  </a:cubicBezTo>
                  <a:moveTo>
                    <a:pt x="1359" y="1446"/>
                  </a:moveTo>
                  <a:cubicBezTo>
                    <a:pt x="1386" y="1471"/>
                    <a:pt x="1427" y="1470"/>
                    <a:pt x="1452" y="1444"/>
                  </a:cubicBezTo>
                  <a:cubicBezTo>
                    <a:pt x="1476" y="1418"/>
                    <a:pt x="1476" y="1378"/>
                    <a:pt x="1451" y="1353"/>
                  </a:cubicBezTo>
                  <a:cubicBezTo>
                    <a:pt x="1333" y="1233"/>
                    <a:pt x="1333" y="1233"/>
                    <a:pt x="1333" y="1233"/>
                  </a:cubicBezTo>
                  <a:cubicBezTo>
                    <a:pt x="1307" y="1208"/>
                    <a:pt x="1266" y="1208"/>
                    <a:pt x="1240" y="1233"/>
                  </a:cubicBezTo>
                  <a:cubicBezTo>
                    <a:pt x="1214" y="1258"/>
                    <a:pt x="1213" y="1300"/>
                    <a:pt x="1239" y="1326"/>
                  </a:cubicBezTo>
                  <a:cubicBezTo>
                    <a:pt x="1239" y="1326"/>
                    <a:pt x="1239" y="1326"/>
                    <a:pt x="1240" y="1327"/>
                  </a:cubicBezTo>
                  <a:lnTo>
                    <a:pt x="1359" y="1446"/>
                  </a:lnTo>
                  <a:close/>
                  <a:moveTo>
                    <a:pt x="1297" y="851"/>
                  </a:moveTo>
                  <a:cubicBezTo>
                    <a:pt x="1297" y="966"/>
                    <a:pt x="1252" y="1077"/>
                    <a:pt x="1172" y="1160"/>
                  </a:cubicBezTo>
                  <a:cubicBezTo>
                    <a:pt x="1126" y="1206"/>
                    <a:pt x="1097" y="1266"/>
                    <a:pt x="1087" y="1331"/>
                  </a:cubicBezTo>
                  <a:cubicBezTo>
                    <a:pt x="1078" y="1386"/>
                    <a:pt x="1030" y="1427"/>
                    <a:pt x="973" y="1428"/>
                  </a:cubicBezTo>
                  <a:cubicBezTo>
                    <a:pt x="728" y="1428"/>
                    <a:pt x="728" y="1428"/>
                    <a:pt x="728" y="1428"/>
                  </a:cubicBezTo>
                  <a:cubicBezTo>
                    <a:pt x="671" y="1428"/>
                    <a:pt x="623" y="1387"/>
                    <a:pt x="615" y="1330"/>
                  </a:cubicBezTo>
                  <a:cubicBezTo>
                    <a:pt x="605" y="1266"/>
                    <a:pt x="575" y="1206"/>
                    <a:pt x="530" y="1159"/>
                  </a:cubicBezTo>
                  <a:cubicBezTo>
                    <a:pt x="360" y="983"/>
                    <a:pt x="365" y="701"/>
                    <a:pt x="542" y="531"/>
                  </a:cubicBezTo>
                  <a:cubicBezTo>
                    <a:pt x="624" y="452"/>
                    <a:pt x="733" y="408"/>
                    <a:pt x="846" y="407"/>
                  </a:cubicBezTo>
                  <a:cubicBezTo>
                    <a:pt x="849" y="407"/>
                    <a:pt x="849" y="407"/>
                    <a:pt x="849" y="407"/>
                  </a:cubicBezTo>
                  <a:cubicBezTo>
                    <a:pt x="1095" y="406"/>
                    <a:pt x="1296" y="605"/>
                    <a:pt x="1297" y="851"/>
                  </a:cubicBezTo>
                  <a:moveTo>
                    <a:pt x="904" y="1240"/>
                  </a:moveTo>
                  <a:cubicBezTo>
                    <a:pt x="904" y="1208"/>
                    <a:pt x="878" y="1182"/>
                    <a:pt x="846" y="1182"/>
                  </a:cubicBezTo>
                  <a:cubicBezTo>
                    <a:pt x="814" y="1182"/>
                    <a:pt x="788" y="1208"/>
                    <a:pt x="788" y="1240"/>
                  </a:cubicBezTo>
                  <a:cubicBezTo>
                    <a:pt x="788" y="1272"/>
                    <a:pt x="814" y="1299"/>
                    <a:pt x="846" y="1299"/>
                  </a:cubicBezTo>
                  <a:cubicBezTo>
                    <a:pt x="878" y="1298"/>
                    <a:pt x="904" y="1272"/>
                    <a:pt x="904" y="1240"/>
                  </a:cubicBezTo>
                  <a:moveTo>
                    <a:pt x="1043" y="824"/>
                  </a:moveTo>
                  <a:cubicBezTo>
                    <a:pt x="1039" y="718"/>
                    <a:pt x="952" y="634"/>
                    <a:pt x="846" y="633"/>
                  </a:cubicBezTo>
                  <a:cubicBezTo>
                    <a:pt x="845" y="633"/>
                    <a:pt x="845" y="633"/>
                    <a:pt x="845" y="633"/>
                  </a:cubicBezTo>
                  <a:cubicBezTo>
                    <a:pt x="769" y="633"/>
                    <a:pt x="701" y="677"/>
                    <a:pt x="668" y="745"/>
                  </a:cubicBezTo>
                  <a:cubicBezTo>
                    <a:pt x="653" y="773"/>
                    <a:pt x="663" y="808"/>
                    <a:pt x="691" y="823"/>
                  </a:cubicBezTo>
                  <a:cubicBezTo>
                    <a:pt x="720" y="839"/>
                    <a:pt x="755" y="828"/>
                    <a:pt x="770" y="800"/>
                  </a:cubicBezTo>
                  <a:cubicBezTo>
                    <a:pt x="771" y="799"/>
                    <a:pt x="772" y="797"/>
                    <a:pt x="773" y="795"/>
                  </a:cubicBezTo>
                  <a:cubicBezTo>
                    <a:pt x="786" y="767"/>
                    <a:pt x="814" y="749"/>
                    <a:pt x="846" y="749"/>
                  </a:cubicBezTo>
                  <a:cubicBezTo>
                    <a:pt x="889" y="750"/>
                    <a:pt x="925" y="784"/>
                    <a:pt x="928" y="828"/>
                  </a:cubicBezTo>
                  <a:cubicBezTo>
                    <a:pt x="929" y="864"/>
                    <a:pt x="906" y="896"/>
                    <a:pt x="872" y="907"/>
                  </a:cubicBezTo>
                  <a:cubicBezTo>
                    <a:pt x="823" y="924"/>
                    <a:pt x="789" y="970"/>
                    <a:pt x="788" y="1022"/>
                  </a:cubicBezTo>
                  <a:cubicBezTo>
                    <a:pt x="788" y="1068"/>
                    <a:pt x="788" y="1068"/>
                    <a:pt x="788" y="1068"/>
                  </a:cubicBezTo>
                  <a:cubicBezTo>
                    <a:pt x="790" y="1100"/>
                    <a:pt x="817" y="1125"/>
                    <a:pt x="849" y="1123"/>
                  </a:cubicBezTo>
                  <a:cubicBezTo>
                    <a:pt x="879" y="1121"/>
                    <a:pt x="902" y="1098"/>
                    <a:pt x="904" y="1068"/>
                  </a:cubicBezTo>
                  <a:cubicBezTo>
                    <a:pt x="904" y="1023"/>
                    <a:pt x="904" y="1023"/>
                    <a:pt x="904" y="1023"/>
                  </a:cubicBezTo>
                  <a:cubicBezTo>
                    <a:pt x="904" y="1020"/>
                    <a:pt x="908" y="1018"/>
                    <a:pt x="909" y="1018"/>
                  </a:cubicBezTo>
                  <a:cubicBezTo>
                    <a:pt x="992" y="990"/>
                    <a:pt x="1046" y="911"/>
                    <a:pt x="1043" y="82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" name="Group 113">
              <a:extLst>
                <a:ext uri="{FF2B5EF4-FFF2-40B4-BE49-F238E27FC236}">
                  <a16:creationId xmlns:a16="http://schemas.microsoft.com/office/drawing/2014/main" xmlns="" id="{10829508-D36C-4B3E-808A-1D3D66358A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24090" y="3361483"/>
              <a:ext cx="383990" cy="317209"/>
              <a:chOff x="2104" y="2454"/>
              <a:chExt cx="575" cy="47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Freeform 114">
                <a:extLst>
                  <a:ext uri="{FF2B5EF4-FFF2-40B4-BE49-F238E27FC236}">
                    <a16:creationId xmlns:a16="http://schemas.microsoft.com/office/drawing/2014/main" xmlns="" id="{709E17BD-02F6-4EBA-9AEC-CF094655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54"/>
                <a:ext cx="378" cy="365"/>
              </a:xfrm>
              <a:custGeom>
                <a:avLst/>
                <a:gdLst>
                  <a:gd name="T0" fmla="*/ 169 w 378"/>
                  <a:gd name="T1" fmla="*/ 0 h 365"/>
                  <a:gd name="T2" fmla="*/ 119 w 378"/>
                  <a:gd name="T3" fmla="*/ 5 h 365"/>
                  <a:gd name="T4" fmla="*/ 73 w 378"/>
                  <a:gd name="T5" fmla="*/ 18 h 365"/>
                  <a:gd name="T6" fmla="*/ 32 w 378"/>
                  <a:gd name="T7" fmla="*/ 39 h 365"/>
                  <a:gd name="T8" fmla="*/ 0 w 378"/>
                  <a:gd name="T9" fmla="*/ 68 h 365"/>
                  <a:gd name="T10" fmla="*/ 12 w 378"/>
                  <a:gd name="T11" fmla="*/ 68 h 365"/>
                  <a:gd name="T12" fmla="*/ 36 w 378"/>
                  <a:gd name="T13" fmla="*/ 68 h 365"/>
                  <a:gd name="T14" fmla="*/ 80 w 378"/>
                  <a:gd name="T15" fmla="*/ 75 h 365"/>
                  <a:gd name="T16" fmla="*/ 120 w 378"/>
                  <a:gd name="T17" fmla="*/ 89 h 365"/>
                  <a:gd name="T18" fmla="*/ 156 w 378"/>
                  <a:gd name="T19" fmla="*/ 108 h 365"/>
                  <a:gd name="T20" fmla="*/ 173 w 378"/>
                  <a:gd name="T21" fmla="*/ 120 h 365"/>
                  <a:gd name="T22" fmla="*/ 201 w 378"/>
                  <a:gd name="T23" fmla="*/ 148 h 365"/>
                  <a:gd name="T24" fmla="*/ 223 w 378"/>
                  <a:gd name="T25" fmla="*/ 180 h 365"/>
                  <a:gd name="T26" fmla="*/ 237 w 378"/>
                  <a:gd name="T27" fmla="*/ 215 h 365"/>
                  <a:gd name="T28" fmla="*/ 242 w 378"/>
                  <a:gd name="T29" fmla="*/ 253 h 365"/>
                  <a:gd name="T30" fmla="*/ 241 w 378"/>
                  <a:gd name="T31" fmla="*/ 273 h 365"/>
                  <a:gd name="T32" fmla="*/ 230 w 378"/>
                  <a:gd name="T33" fmla="*/ 311 h 365"/>
                  <a:gd name="T34" fmla="*/ 222 w 378"/>
                  <a:gd name="T35" fmla="*/ 329 h 365"/>
                  <a:gd name="T36" fmla="*/ 240 w 378"/>
                  <a:gd name="T37" fmla="*/ 347 h 365"/>
                  <a:gd name="T38" fmla="*/ 266 w 378"/>
                  <a:gd name="T39" fmla="*/ 360 h 365"/>
                  <a:gd name="T40" fmla="*/ 291 w 378"/>
                  <a:gd name="T41" fmla="*/ 365 h 365"/>
                  <a:gd name="T42" fmla="*/ 309 w 378"/>
                  <a:gd name="T43" fmla="*/ 364 h 365"/>
                  <a:gd name="T44" fmla="*/ 329 w 378"/>
                  <a:gd name="T45" fmla="*/ 360 h 365"/>
                  <a:gd name="T46" fmla="*/ 340 w 378"/>
                  <a:gd name="T47" fmla="*/ 356 h 365"/>
                  <a:gd name="T48" fmla="*/ 311 w 378"/>
                  <a:gd name="T49" fmla="*/ 342 h 365"/>
                  <a:gd name="T50" fmla="*/ 299 w 378"/>
                  <a:gd name="T51" fmla="*/ 330 h 365"/>
                  <a:gd name="T52" fmla="*/ 293 w 378"/>
                  <a:gd name="T53" fmla="*/ 311 h 365"/>
                  <a:gd name="T54" fmla="*/ 292 w 378"/>
                  <a:gd name="T55" fmla="*/ 298 h 365"/>
                  <a:gd name="T56" fmla="*/ 311 w 378"/>
                  <a:gd name="T57" fmla="*/ 286 h 365"/>
                  <a:gd name="T58" fmla="*/ 342 w 378"/>
                  <a:gd name="T59" fmla="*/ 256 h 365"/>
                  <a:gd name="T60" fmla="*/ 365 w 378"/>
                  <a:gd name="T61" fmla="*/ 223 h 365"/>
                  <a:gd name="T62" fmla="*/ 372 w 378"/>
                  <a:gd name="T63" fmla="*/ 204 h 365"/>
                  <a:gd name="T64" fmla="*/ 377 w 378"/>
                  <a:gd name="T65" fmla="*/ 185 h 365"/>
                  <a:gd name="T66" fmla="*/ 378 w 378"/>
                  <a:gd name="T67" fmla="*/ 165 h 365"/>
                  <a:gd name="T68" fmla="*/ 377 w 378"/>
                  <a:gd name="T69" fmla="*/ 148 h 365"/>
                  <a:gd name="T70" fmla="*/ 368 w 378"/>
                  <a:gd name="T71" fmla="*/ 116 h 365"/>
                  <a:gd name="T72" fmla="*/ 353 w 378"/>
                  <a:gd name="T73" fmla="*/ 86 h 365"/>
                  <a:gd name="T74" fmla="*/ 330 w 378"/>
                  <a:gd name="T75" fmla="*/ 60 h 365"/>
                  <a:gd name="T76" fmla="*/ 303 w 378"/>
                  <a:gd name="T77" fmla="*/ 37 h 365"/>
                  <a:gd name="T78" fmla="*/ 269 w 378"/>
                  <a:gd name="T79" fmla="*/ 19 h 365"/>
                  <a:gd name="T80" fmla="*/ 231 w 378"/>
                  <a:gd name="T81" fmla="*/ 7 h 365"/>
                  <a:gd name="T82" fmla="*/ 191 w 378"/>
                  <a:gd name="T83" fmla="*/ 0 h 365"/>
                  <a:gd name="T84" fmla="*/ 169 w 378"/>
                  <a:gd name="T8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8" h="365">
                    <a:moveTo>
                      <a:pt x="169" y="0"/>
                    </a:moveTo>
                    <a:lnTo>
                      <a:pt x="169" y="0"/>
                    </a:lnTo>
                    <a:lnTo>
                      <a:pt x="143" y="1"/>
                    </a:lnTo>
                    <a:lnTo>
                      <a:pt x="119" y="5"/>
                    </a:lnTo>
                    <a:lnTo>
                      <a:pt x="95" y="11"/>
                    </a:lnTo>
                    <a:lnTo>
                      <a:pt x="73" y="18"/>
                    </a:lnTo>
                    <a:lnTo>
                      <a:pt x="51" y="29"/>
                    </a:lnTo>
                    <a:lnTo>
                      <a:pt x="32" y="39"/>
                    </a:lnTo>
                    <a:lnTo>
                      <a:pt x="15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36" y="68"/>
                    </a:lnTo>
                    <a:lnTo>
                      <a:pt x="57" y="72"/>
                    </a:lnTo>
                    <a:lnTo>
                      <a:pt x="80" y="75"/>
                    </a:lnTo>
                    <a:lnTo>
                      <a:pt x="100" y="81"/>
                    </a:lnTo>
                    <a:lnTo>
                      <a:pt x="120" y="89"/>
                    </a:lnTo>
                    <a:lnTo>
                      <a:pt x="139" y="98"/>
                    </a:lnTo>
                    <a:lnTo>
                      <a:pt x="156" y="108"/>
                    </a:lnTo>
                    <a:lnTo>
                      <a:pt x="173" y="120"/>
                    </a:lnTo>
                    <a:lnTo>
                      <a:pt x="173" y="120"/>
                    </a:lnTo>
                    <a:lnTo>
                      <a:pt x="188" y="134"/>
                    </a:lnTo>
                    <a:lnTo>
                      <a:pt x="201" y="148"/>
                    </a:lnTo>
                    <a:lnTo>
                      <a:pt x="213" y="163"/>
                    </a:lnTo>
                    <a:lnTo>
                      <a:pt x="223" y="180"/>
                    </a:lnTo>
                    <a:lnTo>
                      <a:pt x="231" y="197"/>
                    </a:lnTo>
                    <a:lnTo>
                      <a:pt x="237" y="215"/>
                    </a:lnTo>
                    <a:lnTo>
                      <a:pt x="241" y="234"/>
                    </a:lnTo>
                    <a:lnTo>
                      <a:pt x="242" y="253"/>
                    </a:lnTo>
                    <a:lnTo>
                      <a:pt x="242" y="253"/>
                    </a:lnTo>
                    <a:lnTo>
                      <a:pt x="241" y="273"/>
                    </a:lnTo>
                    <a:lnTo>
                      <a:pt x="237" y="292"/>
                    </a:lnTo>
                    <a:lnTo>
                      <a:pt x="230" y="31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30" y="339"/>
                    </a:lnTo>
                    <a:lnTo>
                      <a:pt x="240" y="347"/>
                    </a:lnTo>
                    <a:lnTo>
                      <a:pt x="253" y="354"/>
                    </a:lnTo>
                    <a:lnTo>
                      <a:pt x="266" y="360"/>
                    </a:lnTo>
                    <a:lnTo>
                      <a:pt x="283" y="364"/>
                    </a:lnTo>
                    <a:lnTo>
                      <a:pt x="291" y="365"/>
                    </a:lnTo>
                    <a:lnTo>
                      <a:pt x="299" y="365"/>
                    </a:lnTo>
                    <a:lnTo>
                      <a:pt x="309" y="364"/>
                    </a:lnTo>
                    <a:lnTo>
                      <a:pt x="320" y="362"/>
                    </a:lnTo>
                    <a:lnTo>
                      <a:pt x="329" y="360"/>
                    </a:lnTo>
                    <a:lnTo>
                      <a:pt x="340" y="356"/>
                    </a:lnTo>
                    <a:lnTo>
                      <a:pt x="340" y="356"/>
                    </a:lnTo>
                    <a:lnTo>
                      <a:pt x="320" y="347"/>
                    </a:lnTo>
                    <a:lnTo>
                      <a:pt x="311" y="342"/>
                    </a:lnTo>
                    <a:lnTo>
                      <a:pt x="304" y="337"/>
                    </a:lnTo>
                    <a:lnTo>
                      <a:pt x="299" y="330"/>
                    </a:lnTo>
                    <a:lnTo>
                      <a:pt x="294" y="322"/>
                    </a:lnTo>
                    <a:lnTo>
                      <a:pt x="293" y="311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292" y="298"/>
                    </a:lnTo>
                    <a:lnTo>
                      <a:pt x="311" y="286"/>
                    </a:lnTo>
                    <a:lnTo>
                      <a:pt x="328" y="272"/>
                    </a:lnTo>
                    <a:lnTo>
                      <a:pt x="342" y="256"/>
                    </a:lnTo>
                    <a:lnTo>
                      <a:pt x="355" y="241"/>
                    </a:lnTo>
                    <a:lnTo>
                      <a:pt x="365" y="223"/>
                    </a:lnTo>
                    <a:lnTo>
                      <a:pt x="368" y="213"/>
                    </a:lnTo>
                    <a:lnTo>
                      <a:pt x="372" y="204"/>
                    </a:lnTo>
                    <a:lnTo>
                      <a:pt x="374" y="194"/>
                    </a:lnTo>
                    <a:lnTo>
                      <a:pt x="377" y="185"/>
                    </a:lnTo>
                    <a:lnTo>
                      <a:pt x="378" y="174"/>
                    </a:lnTo>
                    <a:lnTo>
                      <a:pt x="378" y="165"/>
                    </a:lnTo>
                    <a:lnTo>
                      <a:pt x="378" y="165"/>
                    </a:lnTo>
                    <a:lnTo>
                      <a:pt x="377" y="148"/>
                    </a:lnTo>
                    <a:lnTo>
                      <a:pt x="374" y="131"/>
                    </a:lnTo>
                    <a:lnTo>
                      <a:pt x="368" y="116"/>
                    </a:lnTo>
                    <a:lnTo>
                      <a:pt x="362" y="100"/>
                    </a:lnTo>
                    <a:lnTo>
                      <a:pt x="353" y="86"/>
                    </a:lnTo>
                    <a:lnTo>
                      <a:pt x="342" y="73"/>
                    </a:lnTo>
                    <a:lnTo>
                      <a:pt x="330" y="60"/>
                    </a:lnTo>
                    <a:lnTo>
                      <a:pt x="317" y="48"/>
                    </a:lnTo>
                    <a:lnTo>
                      <a:pt x="303" y="37"/>
                    </a:lnTo>
                    <a:lnTo>
                      <a:pt x="286" y="27"/>
                    </a:lnTo>
                    <a:lnTo>
                      <a:pt x="269" y="19"/>
                    </a:lnTo>
                    <a:lnTo>
                      <a:pt x="250" y="13"/>
                    </a:lnTo>
                    <a:lnTo>
                      <a:pt x="231" y="7"/>
                    </a:lnTo>
                    <a:lnTo>
                      <a:pt x="211" y="2"/>
                    </a:lnTo>
                    <a:lnTo>
                      <a:pt x="191" y="0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:a16="http://schemas.microsoft.com/office/drawing/2014/main" xmlns="" id="{48F147D2-49BE-4689-969D-88B0FE89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64"/>
                <a:ext cx="419" cy="365"/>
              </a:xfrm>
              <a:custGeom>
                <a:avLst/>
                <a:gdLst>
                  <a:gd name="T0" fmla="*/ 209 w 419"/>
                  <a:gd name="T1" fmla="*/ 0 h 365"/>
                  <a:gd name="T2" fmla="*/ 251 w 419"/>
                  <a:gd name="T3" fmla="*/ 4 h 365"/>
                  <a:gd name="T4" fmla="*/ 290 w 419"/>
                  <a:gd name="T5" fmla="*/ 13 h 365"/>
                  <a:gd name="T6" fmla="*/ 326 w 419"/>
                  <a:gd name="T7" fmla="*/ 29 h 365"/>
                  <a:gd name="T8" fmla="*/ 357 w 419"/>
                  <a:gd name="T9" fmla="*/ 49 h 365"/>
                  <a:gd name="T10" fmla="*/ 383 w 419"/>
                  <a:gd name="T11" fmla="*/ 73 h 365"/>
                  <a:gd name="T12" fmla="*/ 402 w 419"/>
                  <a:gd name="T13" fmla="*/ 100 h 365"/>
                  <a:gd name="T14" fmla="*/ 414 w 419"/>
                  <a:gd name="T15" fmla="*/ 131 h 365"/>
                  <a:gd name="T16" fmla="*/ 419 w 419"/>
                  <a:gd name="T17" fmla="*/ 165 h 365"/>
                  <a:gd name="T18" fmla="*/ 418 w 419"/>
                  <a:gd name="T19" fmla="*/ 181 h 365"/>
                  <a:gd name="T20" fmla="*/ 409 w 419"/>
                  <a:gd name="T21" fmla="*/ 214 h 365"/>
                  <a:gd name="T22" fmla="*/ 392 w 419"/>
                  <a:gd name="T23" fmla="*/ 243 h 365"/>
                  <a:gd name="T24" fmla="*/ 370 w 419"/>
                  <a:gd name="T25" fmla="*/ 270 h 365"/>
                  <a:gd name="T26" fmla="*/ 342 w 419"/>
                  <a:gd name="T27" fmla="*/ 292 h 365"/>
                  <a:gd name="T28" fmla="*/ 309 w 419"/>
                  <a:gd name="T29" fmla="*/ 310 h 365"/>
                  <a:gd name="T30" fmla="*/ 271 w 419"/>
                  <a:gd name="T31" fmla="*/ 322 h 365"/>
                  <a:gd name="T32" fmla="*/ 230 w 419"/>
                  <a:gd name="T33" fmla="*/ 329 h 365"/>
                  <a:gd name="T34" fmla="*/ 209 w 419"/>
                  <a:gd name="T35" fmla="*/ 329 h 365"/>
                  <a:gd name="T36" fmla="*/ 159 w 419"/>
                  <a:gd name="T37" fmla="*/ 326 h 365"/>
                  <a:gd name="T38" fmla="*/ 152 w 419"/>
                  <a:gd name="T39" fmla="*/ 335 h 365"/>
                  <a:gd name="T40" fmla="*/ 130 w 419"/>
                  <a:gd name="T41" fmla="*/ 353 h 365"/>
                  <a:gd name="T42" fmla="*/ 107 w 419"/>
                  <a:gd name="T43" fmla="*/ 363 h 365"/>
                  <a:gd name="T44" fmla="*/ 89 w 419"/>
                  <a:gd name="T45" fmla="*/ 365 h 365"/>
                  <a:gd name="T46" fmla="*/ 70 w 419"/>
                  <a:gd name="T47" fmla="*/ 365 h 365"/>
                  <a:gd name="T48" fmla="*/ 49 w 419"/>
                  <a:gd name="T49" fmla="*/ 360 h 365"/>
                  <a:gd name="T50" fmla="*/ 38 w 419"/>
                  <a:gd name="T51" fmla="*/ 357 h 365"/>
                  <a:gd name="T52" fmla="*/ 67 w 419"/>
                  <a:gd name="T53" fmla="*/ 344 h 365"/>
                  <a:gd name="T54" fmla="*/ 79 w 419"/>
                  <a:gd name="T55" fmla="*/ 332 h 365"/>
                  <a:gd name="T56" fmla="*/ 85 w 419"/>
                  <a:gd name="T57" fmla="*/ 313 h 365"/>
                  <a:gd name="T58" fmla="*/ 86 w 419"/>
                  <a:gd name="T59" fmla="*/ 298 h 365"/>
                  <a:gd name="T60" fmla="*/ 67 w 419"/>
                  <a:gd name="T61" fmla="*/ 286 h 365"/>
                  <a:gd name="T62" fmla="*/ 36 w 419"/>
                  <a:gd name="T63" fmla="*/ 258 h 365"/>
                  <a:gd name="T64" fmla="*/ 13 w 419"/>
                  <a:gd name="T65" fmla="*/ 223 h 365"/>
                  <a:gd name="T66" fmla="*/ 6 w 419"/>
                  <a:gd name="T67" fmla="*/ 205 h 365"/>
                  <a:gd name="T68" fmla="*/ 1 w 419"/>
                  <a:gd name="T69" fmla="*/ 185 h 365"/>
                  <a:gd name="T70" fmla="*/ 0 w 419"/>
                  <a:gd name="T71" fmla="*/ 165 h 365"/>
                  <a:gd name="T72" fmla="*/ 1 w 419"/>
                  <a:gd name="T73" fmla="*/ 148 h 365"/>
                  <a:gd name="T74" fmla="*/ 10 w 419"/>
                  <a:gd name="T75" fmla="*/ 116 h 365"/>
                  <a:gd name="T76" fmla="*/ 25 w 419"/>
                  <a:gd name="T77" fmla="*/ 86 h 365"/>
                  <a:gd name="T78" fmla="*/ 48 w 419"/>
                  <a:gd name="T79" fmla="*/ 60 h 365"/>
                  <a:gd name="T80" fmla="*/ 75 w 419"/>
                  <a:gd name="T81" fmla="*/ 38 h 365"/>
                  <a:gd name="T82" fmla="*/ 109 w 419"/>
                  <a:gd name="T83" fmla="*/ 20 h 365"/>
                  <a:gd name="T84" fmla="*/ 147 w 419"/>
                  <a:gd name="T85" fmla="*/ 7 h 365"/>
                  <a:gd name="T86" fmla="*/ 187 w 419"/>
                  <a:gd name="T87" fmla="*/ 1 h 365"/>
                  <a:gd name="T88" fmla="*/ 209 w 419"/>
                  <a:gd name="T8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9" h="365">
                    <a:moveTo>
                      <a:pt x="209" y="0"/>
                    </a:moveTo>
                    <a:lnTo>
                      <a:pt x="209" y="0"/>
                    </a:lnTo>
                    <a:lnTo>
                      <a:pt x="230" y="1"/>
                    </a:lnTo>
                    <a:lnTo>
                      <a:pt x="251" y="4"/>
                    </a:lnTo>
                    <a:lnTo>
                      <a:pt x="271" y="7"/>
                    </a:lnTo>
                    <a:lnTo>
                      <a:pt x="290" y="13"/>
                    </a:lnTo>
                    <a:lnTo>
                      <a:pt x="309" y="20"/>
                    </a:lnTo>
                    <a:lnTo>
                      <a:pt x="326" y="29"/>
                    </a:lnTo>
                    <a:lnTo>
                      <a:pt x="342" y="38"/>
                    </a:lnTo>
                    <a:lnTo>
                      <a:pt x="357" y="49"/>
                    </a:lnTo>
                    <a:lnTo>
                      <a:pt x="370" y="60"/>
                    </a:lnTo>
                    <a:lnTo>
                      <a:pt x="383" y="73"/>
                    </a:lnTo>
                    <a:lnTo>
                      <a:pt x="392" y="86"/>
                    </a:lnTo>
                    <a:lnTo>
                      <a:pt x="402" y="100"/>
                    </a:lnTo>
                    <a:lnTo>
                      <a:pt x="409" y="116"/>
                    </a:lnTo>
                    <a:lnTo>
                      <a:pt x="414" y="131"/>
                    </a:lnTo>
                    <a:lnTo>
                      <a:pt x="418" y="148"/>
                    </a:lnTo>
                    <a:lnTo>
                      <a:pt x="419" y="165"/>
                    </a:lnTo>
                    <a:lnTo>
                      <a:pt x="419" y="165"/>
                    </a:lnTo>
                    <a:lnTo>
                      <a:pt x="418" y="181"/>
                    </a:lnTo>
                    <a:lnTo>
                      <a:pt x="414" y="198"/>
                    </a:lnTo>
                    <a:lnTo>
                      <a:pt x="409" y="214"/>
                    </a:lnTo>
                    <a:lnTo>
                      <a:pt x="402" y="229"/>
                    </a:lnTo>
                    <a:lnTo>
                      <a:pt x="392" y="243"/>
                    </a:lnTo>
                    <a:lnTo>
                      <a:pt x="383" y="258"/>
                    </a:lnTo>
                    <a:lnTo>
                      <a:pt x="370" y="270"/>
                    </a:lnTo>
                    <a:lnTo>
                      <a:pt x="357" y="282"/>
                    </a:lnTo>
                    <a:lnTo>
                      <a:pt x="342" y="292"/>
                    </a:lnTo>
                    <a:lnTo>
                      <a:pt x="326" y="302"/>
                    </a:lnTo>
                    <a:lnTo>
                      <a:pt x="309" y="310"/>
                    </a:lnTo>
                    <a:lnTo>
                      <a:pt x="290" y="317"/>
                    </a:lnTo>
                    <a:lnTo>
                      <a:pt x="271" y="322"/>
                    </a:lnTo>
                    <a:lnTo>
                      <a:pt x="251" y="327"/>
                    </a:lnTo>
                    <a:lnTo>
                      <a:pt x="230" y="329"/>
                    </a:lnTo>
                    <a:lnTo>
                      <a:pt x="209" y="329"/>
                    </a:lnTo>
                    <a:lnTo>
                      <a:pt x="209" y="329"/>
                    </a:lnTo>
                    <a:lnTo>
                      <a:pt x="184" y="328"/>
                    </a:lnTo>
                    <a:lnTo>
                      <a:pt x="159" y="326"/>
                    </a:lnTo>
                    <a:lnTo>
                      <a:pt x="159" y="326"/>
                    </a:lnTo>
                    <a:lnTo>
                      <a:pt x="152" y="335"/>
                    </a:lnTo>
                    <a:lnTo>
                      <a:pt x="142" y="345"/>
                    </a:lnTo>
                    <a:lnTo>
                      <a:pt x="130" y="353"/>
                    </a:lnTo>
                    <a:lnTo>
                      <a:pt x="115" y="360"/>
                    </a:lnTo>
                    <a:lnTo>
                      <a:pt x="107" y="363"/>
                    </a:lnTo>
                    <a:lnTo>
                      <a:pt x="99" y="364"/>
                    </a:lnTo>
                    <a:lnTo>
                      <a:pt x="89" y="365"/>
                    </a:lnTo>
                    <a:lnTo>
                      <a:pt x="80" y="365"/>
                    </a:lnTo>
                    <a:lnTo>
                      <a:pt x="70" y="365"/>
                    </a:lnTo>
                    <a:lnTo>
                      <a:pt x="60" y="364"/>
                    </a:lnTo>
                    <a:lnTo>
                      <a:pt x="49" y="360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58" y="348"/>
                    </a:lnTo>
                    <a:lnTo>
                      <a:pt x="67" y="344"/>
                    </a:lnTo>
                    <a:lnTo>
                      <a:pt x="74" y="338"/>
                    </a:lnTo>
                    <a:lnTo>
                      <a:pt x="79" y="332"/>
                    </a:lnTo>
                    <a:lnTo>
                      <a:pt x="84" y="323"/>
                    </a:lnTo>
                    <a:lnTo>
                      <a:pt x="85" y="313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67" y="286"/>
                    </a:lnTo>
                    <a:lnTo>
                      <a:pt x="50" y="273"/>
                    </a:lnTo>
                    <a:lnTo>
                      <a:pt x="36" y="258"/>
                    </a:lnTo>
                    <a:lnTo>
                      <a:pt x="23" y="241"/>
                    </a:lnTo>
                    <a:lnTo>
                      <a:pt x="13" y="223"/>
                    </a:lnTo>
                    <a:lnTo>
                      <a:pt x="10" y="215"/>
                    </a:lnTo>
                    <a:lnTo>
                      <a:pt x="6" y="205"/>
                    </a:lnTo>
                    <a:lnTo>
                      <a:pt x="4" y="195"/>
                    </a:lnTo>
                    <a:lnTo>
                      <a:pt x="1" y="185"/>
                    </a:lnTo>
                    <a:lnTo>
                      <a:pt x="0" y="17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1"/>
                    </a:lnTo>
                    <a:lnTo>
                      <a:pt x="10" y="116"/>
                    </a:lnTo>
                    <a:lnTo>
                      <a:pt x="16" y="100"/>
                    </a:lnTo>
                    <a:lnTo>
                      <a:pt x="25" y="86"/>
                    </a:lnTo>
                    <a:lnTo>
                      <a:pt x="36" y="73"/>
                    </a:lnTo>
                    <a:lnTo>
                      <a:pt x="48" y="60"/>
                    </a:lnTo>
                    <a:lnTo>
                      <a:pt x="61" y="49"/>
                    </a:lnTo>
                    <a:lnTo>
                      <a:pt x="75" y="38"/>
                    </a:lnTo>
                    <a:lnTo>
                      <a:pt x="92" y="29"/>
                    </a:lnTo>
                    <a:lnTo>
                      <a:pt x="109" y="20"/>
                    </a:lnTo>
                    <a:lnTo>
                      <a:pt x="128" y="13"/>
                    </a:lnTo>
                    <a:lnTo>
                      <a:pt x="147" y="7"/>
                    </a:lnTo>
                    <a:lnTo>
                      <a:pt x="167" y="4"/>
                    </a:lnTo>
                    <a:lnTo>
                      <a:pt x="187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xmlns="" id="{6C7302BE-CC8C-45A3-80D2-9FBB3C2DD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5008" t="81057" r="46772" b="-4432"/>
            <a:stretch/>
          </p:blipFill>
          <p:spPr>
            <a:xfrm flipV="1">
              <a:off x="1734782" y="2449486"/>
              <a:ext cx="6177334" cy="799272"/>
            </a:xfrm>
            <a:prstGeom prst="rect">
              <a:avLst/>
            </a:prstGeom>
          </p:spPr>
        </p:pic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xmlns="" id="{2D6201F6-2B68-4247-AC6E-13AC14E5148A}"/>
                </a:ext>
              </a:extLst>
            </p:cNvPr>
            <p:cNvSpPr/>
            <p:nvPr/>
          </p:nvSpPr>
          <p:spPr>
            <a:xfrm>
              <a:off x="4947300" y="2459812"/>
              <a:ext cx="2528596" cy="126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xmlns="" id="{E68BC7EA-FD14-4C88-A0B6-2F1EDE8A55F5}"/>
                </a:ext>
              </a:extLst>
            </p:cNvPr>
            <p:cNvSpPr/>
            <p:nvPr/>
          </p:nvSpPr>
          <p:spPr>
            <a:xfrm>
              <a:off x="2833188" y="4256929"/>
              <a:ext cx="2827383" cy="1234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2D6201F6-2B68-4247-AC6E-13AC14E5148A}"/>
                </a:ext>
              </a:extLst>
            </p:cNvPr>
            <p:cNvSpPr/>
            <p:nvPr/>
          </p:nvSpPr>
          <p:spPr>
            <a:xfrm>
              <a:off x="2776319" y="2017309"/>
              <a:ext cx="1953831" cy="1440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25">
              <a:extLst>
                <a:ext uri="{FF2B5EF4-FFF2-40B4-BE49-F238E27FC236}">
                  <a16:creationId xmlns:a16="http://schemas.microsoft.com/office/drawing/2014/main" xmlns="" id="{BB2DF7DB-0394-4BB3-B040-2FACB7DAE2B8}"/>
                </a:ext>
              </a:extLst>
            </p:cNvPr>
            <p:cNvSpPr/>
            <p:nvPr/>
          </p:nvSpPr>
          <p:spPr>
            <a:xfrm>
              <a:off x="2726162" y="3709848"/>
              <a:ext cx="5126066" cy="1837512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식사와 음료 접대행위가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시간적</a:t>
              </a:r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장소적으로 근접성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있어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2200" b="1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회로 평가 가능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하며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0035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endParaRPr lang="en-US" altLang="ko-KR" sz="8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음식물 가액기준 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만원을 초과하였으므로 청탁금지법 위반입니다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 </a:t>
              </a:r>
              <a:endParaRPr lang="en-US" altLang="ko-KR" sz="22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" name="사각형: 둥근 모서리 25"/>
            <p:cNvSpPr/>
            <p:nvPr/>
          </p:nvSpPr>
          <p:spPr>
            <a:xfrm>
              <a:off x="2653049" y="1580749"/>
              <a:ext cx="5343780" cy="1378787"/>
            </a:xfrm>
            <a:prstGeom prst="roundRect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공직자가 직무관련자로부터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상당의 점심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 접대 받고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주변 카페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로 자리를 옮겨 </a:t>
              </a:r>
              <a:r>
                <a:rPr lang="en-US" altLang="ko-KR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</a:t>
              </a:r>
              <a:r>
                <a:rPr lang="ko-KR" altLang="en-US" sz="2200" b="1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천원 상당의 커피</a:t>
              </a:r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를 </a:t>
              </a:r>
              <a:endParaRPr lang="en-US" altLang="ko-KR" sz="2200" spc="-10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제공받은 경우 청탁금지법 위반인가요</a:t>
              </a:r>
              <a:r>
                <a:rPr lang="en-US" altLang="ko-KR" sz="2200" spc="-10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ko-KR" altLang="en-US" sz="2200" spc="-1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DF49942B-083A-4258-B6C3-9ED5853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5">
            <a:extLst>
              <a:ext uri="{FF2B5EF4-FFF2-40B4-BE49-F238E27FC236}">
                <a16:creationId xmlns:a16="http://schemas.microsoft.com/office/drawing/2014/main" xmlns="" id="{283F5C8A-E9F0-42D1-BA1C-DA3F7AABF1F0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D6AD3BE1-CB64-40E6-B0C1-1FEFACF0537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:a16="http://schemas.microsoft.com/office/drawing/2014/main" xmlns="" id="{512C2A66-C98E-4C2A-8B89-47313246C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xmlns="" id="{8ECECC28-0D6D-4C81-8D03-806833FD7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xmlns="" id="{504A07D1-9D98-4F0C-A680-C6C12A77C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2">
              <a:extLst>
                <a:ext uri="{FF2B5EF4-FFF2-40B4-BE49-F238E27FC236}">
                  <a16:creationId xmlns:a16="http://schemas.microsoft.com/office/drawing/2014/main" xmlns="" id="{F39581CC-0E8E-4409-909D-227C9A337F3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xmlns="" id="{FB177EEF-20A3-456A-A362-8165823838B9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xmlns="" id="{5E88A323-9F1C-4CC6-9669-EF5E64CF047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6" name="그룹 71">
            <a:extLst>
              <a:ext uri="{FF2B5EF4-FFF2-40B4-BE49-F238E27FC236}">
                <a16:creationId xmlns:a16="http://schemas.microsoft.com/office/drawing/2014/main" xmlns="" id="{45E1B4FB-0868-4207-8436-7DC6FCAC5480}"/>
              </a:ext>
            </a:extLst>
          </p:cNvPr>
          <p:cNvGrpSpPr/>
          <p:nvPr/>
        </p:nvGrpSpPr>
        <p:grpSpPr>
          <a:xfrm>
            <a:off x="632605" y="1139825"/>
            <a:ext cx="7435511" cy="4676774"/>
            <a:chOff x="781830" y="1314450"/>
            <a:chExt cx="7435511" cy="4676774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7F45982C-4033-4A56-94E9-E0397285032A}"/>
                </a:ext>
              </a:extLst>
            </p:cNvPr>
            <p:cNvSpPr/>
            <p:nvPr/>
          </p:nvSpPr>
          <p:spPr>
            <a:xfrm>
              <a:off x="1557743" y="1586388"/>
              <a:ext cx="6659598" cy="20593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xmlns="" id="{CC0A3274-00D0-4634-BF78-ADAAD6433239}"/>
                </a:ext>
              </a:extLst>
            </p:cNvPr>
            <p:cNvSpPr/>
            <p:nvPr/>
          </p:nvSpPr>
          <p:spPr>
            <a:xfrm>
              <a:off x="1512339" y="3650515"/>
              <a:ext cx="6705002" cy="20593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화살표: 위쪽 30">
              <a:extLst>
                <a:ext uri="{FF2B5EF4-FFF2-40B4-BE49-F238E27FC236}">
                  <a16:creationId xmlns:a16="http://schemas.microsoft.com/office/drawing/2014/main" xmlns="" id="{9BA6E0D0-E896-4EB6-8A0E-40C53588DECC}"/>
                </a:ext>
              </a:extLst>
            </p:cNvPr>
            <p:cNvSpPr/>
            <p:nvPr/>
          </p:nvSpPr>
          <p:spPr>
            <a:xfrm rot="10800000">
              <a:off x="1174323" y="4159477"/>
              <a:ext cx="566783" cy="1831747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6" name="화살표: 위쪽 49">
              <a:extLst>
                <a:ext uri="{FF2B5EF4-FFF2-40B4-BE49-F238E27FC236}">
                  <a16:creationId xmlns:a16="http://schemas.microsoft.com/office/drawing/2014/main" xmlns="" id="{7D5C218E-A6FE-47BC-A8FF-10DC15EE942C}"/>
                </a:ext>
              </a:extLst>
            </p:cNvPr>
            <p:cNvSpPr/>
            <p:nvPr/>
          </p:nvSpPr>
          <p:spPr>
            <a:xfrm rot="10800000" flipV="1">
              <a:off x="1174324" y="1314450"/>
              <a:ext cx="566783" cy="1917023"/>
            </a:xfrm>
            <a:prstGeom prst="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xmlns="" id="{96384A26-E8E0-469E-9274-27EA66862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08" t="74096" r="53752" b="-6062"/>
            <a:stretch/>
          </p:blipFill>
          <p:spPr>
            <a:xfrm flipH="1">
              <a:off x="1686547" y="3650515"/>
              <a:ext cx="5449830" cy="612124"/>
            </a:xfrm>
            <a:prstGeom prst="rect">
              <a:avLst/>
            </a:prstGeom>
          </p:spPr>
        </p:pic>
        <p:grpSp>
          <p:nvGrpSpPr>
            <p:cNvPr id="7" name="그룹 77">
              <a:extLst>
                <a:ext uri="{FF2B5EF4-FFF2-40B4-BE49-F238E27FC236}">
                  <a16:creationId xmlns:a16="http://schemas.microsoft.com/office/drawing/2014/main" xmlns="" id="{62BDD0E8-4FF7-4727-858E-9A9AA3251594}"/>
                </a:ext>
              </a:extLst>
            </p:cNvPr>
            <p:cNvGrpSpPr/>
            <p:nvPr/>
          </p:nvGrpSpPr>
          <p:grpSpPr>
            <a:xfrm>
              <a:off x="1874949" y="1866958"/>
              <a:ext cx="5511230" cy="1498200"/>
              <a:chOff x="2074974" y="1868398"/>
              <a:chExt cx="5511230" cy="1498200"/>
            </a:xfrm>
          </p:grpSpPr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xmlns="" id="{7527AD70-B67B-4D7A-9469-75625A967869}"/>
                  </a:ext>
                </a:extLst>
              </p:cNvPr>
              <p:cNvSpPr/>
              <p:nvPr/>
            </p:nvSpPr>
            <p:spPr>
              <a:xfrm>
                <a:off x="3144669" y="2125521"/>
                <a:ext cx="444153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 관련 여부 관계없이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3" name="이등변 삼각형 92">
                <a:extLst>
                  <a:ext uri="{FF2B5EF4-FFF2-40B4-BE49-F238E27FC236}">
                    <a16:creationId xmlns:a16="http://schemas.microsoft.com/office/drawing/2014/main" xmlns="" id="{FB68A04C-F611-4140-A5C2-0B9E4E181BEF}"/>
                  </a:ext>
                </a:extLst>
              </p:cNvPr>
              <p:cNvSpPr/>
              <p:nvPr/>
            </p:nvSpPr>
            <p:spPr>
              <a:xfrm rot="5400000">
                <a:off x="2818619" y="2517606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xmlns="" id="{28E13ADC-E908-4F57-ACEE-F29B7923F5FB}"/>
                  </a:ext>
                </a:extLst>
              </p:cNvPr>
              <p:cNvSpPr/>
              <p:nvPr/>
            </p:nvSpPr>
            <p:spPr>
              <a:xfrm>
                <a:off x="2074974" y="1868398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100</a:t>
                </a:r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만원</a:t>
                </a:r>
                <a:endParaRPr lang="en-US" altLang="ko-KR" sz="14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2800" b="1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초과</a:t>
                </a:r>
                <a:endParaRPr lang="en-US" altLang="ko-KR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algn="ctr"/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8" name="그룹 79">
              <a:extLst>
                <a:ext uri="{FF2B5EF4-FFF2-40B4-BE49-F238E27FC236}">
                  <a16:creationId xmlns:a16="http://schemas.microsoft.com/office/drawing/2014/main" xmlns="" id="{3296F0B7-6842-4836-AE3A-1363DA305C28}"/>
                </a:ext>
              </a:extLst>
            </p:cNvPr>
            <p:cNvGrpSpPr/>
            <p:nvPr/>
          </p:nvGrpSpPr>
          <p:grpSpPr>
            <a:xfrm>
              <a:off x="1874949" y="3931085"/>
              <a:ext cx="5487014" cy="1498200"/>
              <a:chOff x="2074974" y="4023674"/>
              <a:chExt cx="5487014" cy="1498200"/>
            </a:xfrm>
          </p:grpSpPr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xmlns="" id="{7952D2F6-E496-45EB-80B4-E5A07CD11B99}"/>
                  </a:ext>
                </a:extLst>
              </p:cNvPr>
              <p:cNvSpPr/>
              <p:nvPr/>
            </p:nvSpPr>
            <p:spPr>
              <a:xfrm>
                <a:off x="3120453" y="4261167"/>
                <a:ext cx="4441535" cy="1027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200" b="1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직무와 관련하여 </a:t>
                </a:r>
                <a:endParaRPr lang="en-US" altLang="ko-KR" sz="32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받거나 요구</a:t>
                </a:r>
                <a:r>
                  <a:rPr lang="en-US" altLang="ko-KR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·</a:t>
                </a:r>
                <a:r>
                  <a:rPr lang="ko-KR" altLang="en-US" sz="320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약속 금지</a:t>
                </a:r>
                <a:endParaRPr lang="en-US" altLang="ko-KR" sz="32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90" name="이등변 삼각형 89">
                <a:extLst>
                  <a:ext uri="{FF2B5EF4-FFF2-40B4-BE49-F238E27FC236}">
                    <a16:creationId xmlns:a16="http://schemas.microsoft.com/office/drawing/2014/main" xmlns="" id="{0151E7A0-3E32-4B89-ABEF-37523535A27A}"/>
                  </a:ext>
                </a:extLst>
              </p:cNvPr>
              <p:cNvSpPr/>
              <p:nvPr/>
            </p:nvSpPr>
            <p:spPr>
              <a:xfrm rot="5400000">
                <a:off x="2818619" y="4672882"/>
                <a:ext cx="231750" cy="19978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xmlns="" id="{6DED7FB6-CFEB-4E37-8B4D-8A47001C6DB2}"/>
                  </a:ext>
                </a:extLst>
              </p:cNvPr>
              <p:cNvSpPr/>
              <p:nvPr/>
            </p:nvSpPr>
            <p:spPr>
              <a:xfrm>
                <a:off x="2074974" y="4023674"/>
                <a:ext cx="836712" cy="1498200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none" anchor="ctr">
                <a:noAutofit/>
              </a:bodyPr>
              <a:lstStyle/>
              <a:p>
                <a:r>
                  <a:rPr lang="en-US" altLang="ko-KR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100</a:t>
                </a:r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만원</a:t>
                </a:r>
                <a:endParaRPr lang="en-US" altLang="ko-KR" sz="14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r>
                  <a:rPr lang="ko-KR" altLang="en-US" sz="2800" b="1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이하</a:t>
                </a:r>
                <a:endParaRPr lang="en-US" altLang="ko-KR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 lvl="0" algn="ctr"/>
                <a:r>
                  <a:rPr lang="ko-KR" altLang="en-US" sz="1400" spc="-10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</a:t>
                </a:r>
                <a:endParaRPr lang="ko-KR" altLang="en-US" sz="2800" b="1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xmlns="" id="{DC9F7C5D-553C-4E59-98DF-B5154817E710}"/>
                </a:ext>
              </a:extLst>
            </p:cNvPr>
            <p:cNvSpPr/>
            <p:nvPr/>
          </p:nvSpPr>
          <p:spPr>
            <a:xfrm>
              <a:off x="781830" y="2999921"/>
              <a:ext cx="1351770" cy="1351770"/>
            </a:xfrm>
            <a:prstGeom prst="ellipse">
              <a:avLst/>
            </a:prstGeom>
            <a:gradFill flip="none" rotWithShape="1">
              <a:gsLst>
                <a:gs pos="0">
                  <a:srgbClr val="28529E">
                    <a:shade val="30000"/>
                    <a:satMod val="115000"/>
                  </a:srgbClr>
                </a:gs>
                <a:gs pos="50000">
                  <a:srgbClr val="28529E">
                    <a:shade val="67500"/>
                    <a:satMod val="115000"/>
                  </a:srgbClr>
                </a:gs>
                <a:gs pos="100000">
                  <a:srgbClr val="28529E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chemeClr val="bg1">
                  <a:alpha val="51000"/>
                </a:schemeClr>
              </a:solidFill>
            </a:ln>
            <a:effectLst>
              <a:outerShdw blurRad="50800" dist="63500" dir="2700000" sx="97000" sy="97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200"/>
                </a:spcAft>
              </a:pP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xmlns="" id="{3BD7C4EB-0538-4693-87D4-2149144B5F27}"/>
                </a:ext>
              </a:extLst>
            </p:cNvPr>
            <p:cNvSpPr/>
            <p:nvPr/>
          </p:nvSpPr>
          <p:spPr>
            <a:xfrm>
              <a:off x="917389" y="3250328"/>
              <a:ext cx="1080653" cy="850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"/>
                </a:spcAft>
              </a:pPr>
              <a:r>
                <a:rPr lang="en-US" altLang="ko-KR" sz="32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100 </a:t>
              </a:r>
              <a:r>
                <a:rPr lang="ko-KR" altLang="en-US" sz="2000" b="1" kern="0" spc="-8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52400" algn="ctr" rotWithShape="0">
                      <a:srgbClr val="0D2C61">
                        <a:alpha val="74000"/>
                      </a:srgbClr>
                    </a:outerShdw>
                  </a:effectLst>
                  <a:latin typeface="나눔바른고딕" pitchFamily="50" charset="-127"/>
                  <a:ea typeface="나눔바른고딕" pitchFamily="50" charset="-127"/>
                </a:rPr>
                <a:t>만 원</a:t>
              </a:r>
              <a:endParaRPr lang="en-US" altLang="ko-KR" sz="2000" b="1" kern="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52400" algn="ctr" rotWithShape="0">
                    <a:srgbClr val="0D2C61">
                      <a:alpha val="74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12201DB-30BE-478C-90CE-82BF28AF2811}"/>
              </a:ext>
            </a:extLst>
          </p:cNvPr>
          <p:cNvSpPr/>
          <p:nvPr/>
        </p:nvSpPr>
        <p:spPr>
          <a:xfrm>
            <a:off x="0" y="1101725"/>
            <a:ext cx="9155126" cy="4932363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82000"/>
                </a:schemeClr>
              </a:gs>
              <a:gs pos="90000">
                <a:schemeClr val="bg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17">
            <a:extLst>
              <a:ext uri="{FF2B5EF4-FFF2-40B4-BE49-F238E27FC236}">
                <a16:creationId xmlns:a16="http://schemas.microsoft.com/office/drawing/2014/main" xmlns="" id="{1A3F8726-F833-4990-8C1C-F1305FF4FEF0}"/>
              </a:ext>
            </a:extLst>
          </p:cNvPr>
          <p:cNvGrpSpPr/>
          <p:nvPr/>
        </p:nvGrpSpPr>
        <p:grpSpPr>
          <a:xfrm>
            <a:off x="2500892" y="1692333"/>
            <a:ext cx="5982707" cy="1487792"/>
            <a:chOff x="2704092" y="1887958"/>
            <a:chExt cx="5982707" cy="1731542"/>
          </a:xfrm>
        </p:grpSpPr>
        <p:grpSp>
          <p:nvGrpSpPr>
            <p:cNvPr id="13" name="그룹 9">
              <a:extLst>
                <a:ext uri="{FF2B5EF4-FFF2-40B4-BE49-F238E27FC236}">
                  <a16:creationId xmlns:a16="http://schemas.microsoft.com/office/drawing/2014/main" xmlns="" id="{BC2D283A-4863-49B0-B08D-A9103D693122}"/>
                </a:ext>
              </a:extLst>
            </p:cNvPr>
            <p:cNvGrpSpPr/>
            <p:nvPr/>
          </p:nvGrpSpPr>
          <p:grpSpPr>
            <a:xfrm>
              <a:off x="2704092" y="1887958"/>
              <a:ext cx="5982707" cy="1731542"/>
              <a:chOff x="2678692" y="1989558"/>
              <a:chExt cx="6825345" cy="1975422"/>
            </a:xfrm>
          </p:grpSpPr>
          <p:grpSp>
            <p:nvGrpSpPr>
              <p:cNvPr id="14" name="그룹 7">
                <a:extLst>
                  <a:ext uri="{FF2B5EF4-FFF2-40B4-BE49-F238E27FC236}">
                    <a16:creationId xmlns:a16="http://schemas.microsoft.com/office/drawing/2014/main" xmlns="" id="{96E38F0F-9F9A-4C54-AEA2-81C07E2AA32C}"/>
                  </a:ext>
                </a:extLst>
              </p:cNvPr>
              <p:cNvGrpSpPr/>
              <p:nvPr/>
            </p:nvGrpSpPr>
            <p:grpSpPr>
              <a:xfrm>
                <a:off x="2968651" y="1989558"/>
                <a:ext cx="6535386" cy="1975422"/>
                <a:chOff x="3680999" y="4671495"/>
                <a:chExt cx="6535386" cy="5562604"/>
              </a:xfrm>
            </p:grpSpPr>
            <p:sp>
              <p:nvSpPr>
                <p:cNvPr id="97" name="사각형: 둥근 모서리 96">
                  <a:extLst>
                    <a:ext uri="{FF2B5EF4-FFF2-40B4-BE49-F238E27FC236}">
                      <a16:creationId xmlns:a16="http://schemas.microsoft.com/office/drawing/2014/main" xmlns="" id="{2CD1A352-FC34-4C3B-BB04-AF03D9B02A77}"/>
                    </a:ext>
                  </a:extLst>
                </p:cNvPr>
                <p:cNvSpPr/>
                <p:nvPr/>
              </p:nvSpPr>
              <p:spPr>
                <a:xfrm>
                  <a:off x="3680999" y="4671495"/>
                  <a:ext cx="6535386" cy="5562601"/>
                </a:xfrm>
                <a:prstGeom prst="roundRect">
                  <a:avLst>
                    <a:gd name="adj" fmla="val 1156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127000" dir="4800000" algn="ctr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사각형: 둥근 위쪽 모서리 97">
                  <a:extLst>
                    <a:ext uri="{FF2B5EF4-FFF2-40B4-BE49-F238E27FC236}">
                      <a16:creationId xmlns:a16="http://schemas.microsoft.com/office/drawing/2014/main" xmlns="" id="{7D9C796C-B125-4FDD-B1EE-AB0F01139B3F}"/>
                    </a:ext>
                  </a:extLst>
                </p:cNvPr>
                <p:cNvSpPr/>
                <p:nvPr/>
              </p:nvSpPr>
              <p:spPr>
                <a:xfrm rot="16200000">
                  <a:off x="1823593" y="6529502"/>
                  <a:ext cx="5562003" cy="1847192"/>
                </a:xfrm>
                <a:prstGeom prst="round2SameRect">
                  <a:avLst>
                    <a:gd name="adj1" fmla="val 8444"/>
                    <a:gd name="adj2" fmla="val 0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직사각형 101">
                  <a:extLst>
                    <a:ext uri="{FF2B5EF4-FFF2-40B4-BE49-F238E27FC236}">
                      <a16:creationId xmlns:a16="http://schemas.microsoft.com/office/drawing/2014/main" xmlns="" id="{BE6B16EC-6303-4CBA-9EF1-C1EFC6700F2C}"/>
                    </a:ext>
                  </a:extLst>
                </p:cNvPr>
                <p:cNvSpPr/>
                <p:nvPr/>
              </p:nvSpPr>
              <p:spPr>
                <a:xfrm>
                  <a:off x="3688742" y="6501253"/>
                  <a:ext cx="1831705" cy="1878598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lvl="0" algn="ctr" defTabSz="914400">
                    <a:spcAft>
                      <a:spcPts val="300"/>
                    </a:spcAft>
                    <a:defRPr/>
                  </a:pPr>
                  <a:r>
                    <a:rPr lang="ko-KR" altLang="en-US" sz="3200" kern="0" spc="-8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한국야쿠르트 제목용 Bold" panose="020B0803000000000000" pitchFamily="50" charset="-127"/>
                      <a:ea typeface="한국야쿠르트 제목용 Bold" panose="020B0803000000000000" pitchFamily="50" charset="-127"/>
                    </a:rPr>
                    <a:t>형사처벌</a:t>
                  </a:r>
                  <a:endParaRPr lang="en-US" altLang="ko-KR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endParaRPr>
                </a:p>
              </p:txBody>
            </p:sp>
          </p:grpSp>
          <p:sp>
            <p:nvSpPr>
              <p:cNvPr id="9" name="이등변 삼각형 8">
                <a:extLst>
                  <a:ext uri="{FF2B5EF4-FFF2-40B4-BE49-F238E27FC236}">
                    <a16:creationId xmlns:a16="http://schemas.microsoft.com/office/drawing/2014/main" xmlns="" id="{F7C60BF0-1F22-4AE5-ABC8-E7858A32CFD4}"/>
                  </a:ext>
                </a:extLst>
              </p:cNvPr>
              <p:cNvSpPr/>
              <p:nvPr/>
            </p:nvSpPr>
            <p:spPr>
              <a:xfrm rot="16200000">
                <a:off x="2649033" y="2762614"/>
                <a:ext cx="430045" cy="37072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6">
              <a:extLst>
                <a:ext uri="{FF2B5EF4-FFF2-40B4-BE49-F238E27FC236}">
                  <a16:creationId xmlns:a16="http://schemas.microsoft.com/office/drawing/2014/main" xmlns="" id="{16BC9C72-7A76-45D2-A0A5-92ED90500E0B}"/>
                </a:ext>
              </a:extLst>
            </p:cNvPr>
            <p:cNvGrpSpPr/>
            <p:nvPr/>
          </p:nvGrpSpPr>
          <p:grpSpPr>
            <a:xfrm>
              <a:off x="4682129" y="2171290"/>
              <a:ext cx="3869970" cy="1253766"/>
              <a:chOff x="4707529" y="2183990"/>
              <a:chExt cx="3869970" cy="1253766"/>
            </a:xfrm>
          </p:grpSpPr>
          <p:grpSp>
            <p:nvGrpSpPr>
              <p:cNvPr id="17" name="그룹 12">
                <a:extLst>
                  <a:ext uri="{FF2B5EF4-FFF2-40B4-BE49-F238E27FC236}">
                    <a16:creationId xmlns:a16="http://schemas.microsoft.com/office/drawing/2014/main" xmlns="" id="{8E01CDCC-EB84-43D0-857E-8D41CDFA2272}"/>
                  </a:ext>
                </a:extLst>
              </p:cNvPr>
              <p:cNvGrpSpPr/>
              <p:nvPr/>
            </p:nvGrpSpPr>
            <p:grpSpPr>
              <a:xfrm>
                <a:off x="4707529" y="2183990"/>
                <a:ext cx="3869970" cy="1253766"/>
                <a:chOff x="4593229" y="2895190"/>
                <a:chExt cx="3869970" cy="1253766"/>
              </a:xfrm>
            </p:grpSpPr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xmlns="" id="{9AA6EE64-74CC-4531-97F6-A6314C2159CB}"/>
                    </a:ext>
                  </a:extLst>
                </p:cNvPr>
                <p:cNvSpPr/>
                <p:nvPr/>
              </p:nvSpPr>
              <p:spPr>
                <a:xfrm>
                  <a:off x="4745168" y="2895190"/>
                  <a:ext cx="3615092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년 이하 징역 또는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천만원 이하 벌금</a:t>
                  </a:r>
                  <a:endParaRPr lang="ko-KR" altLang="en-US" sz="20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xmlns="" id="{63A0F67A-24BB-483C-8B31-D6C63573FD76}"/>
                    </a:ext>
                  </a:extLst>
                </p:cNvPr>
                <p:cNvSpPr/>
                <p:nvPr/>
              </p:nvSpPr>
              <p:spPr>
                <a:xfrm>
                  <a:off x="4593229" y="3396734"/>
                  <a:ext cx="3869970" cy="752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800"/>
                    </a:spcAft>
                    <a:buClr>
                      <a:schemeClr val="accent1">
                        <a:lumMod val="75000"/>
                      </a:schemeClr>
                    </a:buClr>
                  </a:pPr>
                  <a:r>
                    <a:rPr lang="en-US" altLang="ko-KR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</a:t>
                  </a:r>
                  <a:r>
                    <a:rPr lang="ko-KR" altLang="en-US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회 </a:t>
                  </a:r>
                  <a:r>
                    <a:rPr lang="en-US" altLang="ko-KR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100</a:t>
                  </a:r>
                  <a:r>
                    <a:rPr lang="ko-KR" altLang="en-US" b="1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초과 </a:t>
                  </a:r>
                  <a:r>
                    <a:rPr lang="en-US" altLang="ko-KR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, </a:t>
                  </a:r>
                  <a:r>
                    <a:rPr lang="ko-KR" altLang="en-US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매 회계연도 </a:t>
                  </a:r>
                  <a:r>
                    <a:rPr lang="en-US" altLang="ko-KR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300</a:t>
                  </a:r>
                  <a:r>
                    <a:rPr lang="ko-KR" altLang="en-US" b="1" spc="-150" dirty="0" smtClean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초과</a:t>
                  </a:r>
                  <a:r>
                    <a:rPr lang="en-US" altLang="ko-KR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/>
                  </a:r>
                  <a:br>
                    <a:rPr lang="en-US" altLang="ko-KR" spc="-150" dirty="0">
                      <a:ln>
                        <a:solidFill>
                          <a:sysClr val="windowText" lastClr="000000">
                            <a:alpha val="0"/>
                          </a:sys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</a:br>
                  <a:r>
                    <a:rPr lang="ko-KR" altLang="en-US" spc="-150" dirty="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공직자등과 제공자  </a:t>
                  </a:r>
                </a:p>
              </p:txBody>
            </p:sp>
          </p:grp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xmlns="" id="{5BF35529-3329-4218-8FE2-480C5B8FF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2968" y="2615744"/>
                <a:ext cx="348568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그룹 102">
            <a:extLst>
              <a:ext uri="{FF2B5EF4-FFF2-40B4-BE49-F238E27FC236}">
                <a16:creationId xmlns:a16="http://schemas.microsoft.com/office/drawing/2014/main" xmlns="" id="{FA664A7F-5710-4943-B98D-33F83D54AA05}"/>
              </a:ext>
            </a:extLst>
          </p:cNvPr>
          <p:cNvGrpSpPr/>
          <p:nvPr/>
        </p:nvGrpSpPr>
        <p:grpSpPr>
          <a:xfrm>
            <a:off x="2500892" y="3748048"/>
            <a:ext cx="5982707" cy="1487792"/>
            <a:chOff x="2704092" y="1887958"/>
            <a:chExt cx="5982707" cy="1731542"/>
          </a:xfrm>
        </p:grpSpPr>
        <p:grpSp>
          <p:nvGrpSpPr>
            <p:cNvPr id="19" name="그룹 103">
              <a:extLst>
                <a:ext uri="{FF2B5EF4-FFF2-40B4-BE49-F238E27FC236}">
                  <a16:creationId xmlns:a16="http://schemas.microsoft.com/office/drawing/2014/main" xmlns="" id="{90071297-9B03-4C50-A05E-97880CD26BFB}"/>
                </a:ext>
              </a:extLst>
            </p:cNvPr>
            <p:cNvGrpSpPr/>
            <p:nvPr/>
          </p:nvGrpSpPr>
          <p:grpSpPr>
            <a:xfrm>
              <a:off x="2704092" y="1887958"/>
              <a:ext cx="5982707" cy="1731542"/>
              <a:chOff x="2678692" y="1989558"/>
              <a:chExt cx="6825345" cy="1975422"/>
            </a:xfrm>
          </p:grpSpPr>
          <p:grpSp>
            <p:nvGrpSpPr>
              <p:cNvPr id="20" name="그룹 109">
                <a:extLst>
                  <a:ext uri="{FF2B5EF4-FFF2-40B4-BE49-F238E27FC236}">
                    <a16:creationId xmlns:a16="http://schemas.microsoft.com/office/drawing/2014/main" xmlns="" id="{101F0A8F-D55D-4271-84F8-240BF3ED1C5A}"/>
                  </a:ext>
                </a:extLst>
              </p:cNvPr>
              <p:cNvGrpSpPr/>
              <p:nvPr/>
            </p:nvGrpSpPr>
            <p:grpSpPr>
              <a:xfrm>
                <a:off x="2968651" y="1989558"/>
                <a:ext cx="6535386" cy="1975422"/>
                <a:chOff x="3680999" y="4671495"/>
                <a:chExt cx="6535386" cy="5562604"/>
              </a:xfrm>
            </p:grpSpPr>
            <p:sp>
              <p:nvSpPr>
                <p:cNvPr id="112" name="사각형: 둥근 모서리 111">
                  <a:extLst>
                    <a:ext uri="{FF2B5EF4-FFF2-40B4-BE49-F238E27FC236}">
                      <a16:creationId xmlns:a16="http://schemas.microsoft.com/office/drawing/2014/main" xmlns="" id="{6F9E6602-1B28-4DFB-9AE9-B580D56B8CB9}"/>
                    </a:ext>
                  </a:extLst>
                </p:cNvPr>
                <p:cNvSpPr/>
                <p:nvPr/>
              </p:nvSpPr>
              <p:spPr>
                <a:xfrm>
                  <a:off x="3680999" y="4671495"/>
                  <a:ext cx="6535386" cy="5562601"/>
                </a:xfrm>
                <a:prstGeom prst="roundRect">
                  <a:avLst>
                    <a:gd name="adj" fmla="val 1156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127000" dir="4800000" algn="ctr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사각형: 둥근 위쪽 모서리 112">
                  <a:extLst>
                    <a:ext uri="{FF2B5EF4-FFF2-40B4-BE49-F238E27FC236}">
                      <a16:creationId xmlns:a16="http://schemas.microsoft.com/office/drawing/2014/main" xmlns="" id="{C77CD140-FF3B-4AFF-8D32-6AAC9205675F}"/>
                    </a:ext>
                  </a:extLst>
                </p:cNvPr>
                <p:cNvSpPr/>
                <p:nvPr/>
              </p:nvSpPr>
              <p:spPr>
                <a:xfrm rot="16200000">
                  <a:off x="1823593" y="6529502"/>
                  <a:ext cx="5562003" cy="1847192"/>
                </a:xfrm>
                <a:prstGeom prst="round2SameRect">
                  <a:avLst>
                    <a:gd name="adj1" fmla="val 8444"/>
                    <a:gd name="adj2" fmla="val 0"/>
                  </a:avLst>
                </a:prstGeom>
                <a:solidFill>
                  <a:srgbClr val="00386E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직사각형 113">
                  <a:extLst>
                    <a:ext uri="{FF2B5EF4-FFF2-40B4-BE49-F238E27FC236}">
                      <a16:creationId xmlns:a16="http://schemas.microsoft.com/office/drawing/2014/main" xmlns="" id="{F8201D6B-9C3B-4AA2-B35B-6BA9AAC2F582}"/>
                    </a:ext>
                  </a:extLst>
                </p:cNvPr>
                <p:cNvSpPr/>
                <p:nvPr/>
              </p:nvSpPr>
              <p:spPr>
                <a:xfrm>
                  <a:off x="3891371" y="6501253"/>
                  <a:ext cx="1426447" cy="1878598"/>
                </a:xfrm>
                <a:prstGeom prst="rect">
                  <a:avLst/>
                </a:prstGeom>
              </p:spPr>
              <p:txBody>
                <a:bodyPr wrap="none" anchor="ctr">
                  <a:spAutoFit/>
                </a:bodyPr>
                <a:lstStyle/>
                <a:p>
                  <a:pPr lvl="0" algn="ctr" defTabSz="914400">
                    <a:spcAft>
                      <a:spcPts val="300"/>
                    </a:spcAft>
                    <a:defRPr/>
                  </a:pPr>
                  <a:r>
                    <a:rPr lang="ko-KR" altLang="en-US" sz="3200" kern="0" spc="-8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한국야쿠르트 제목용 Bold" panose="020B0803000000000000" pitchFamily="50" charset="-127"/>
                      <a:ea typeface="한국야쿠르트 제목용 Bold" panose="020B0803000000000000" pitchFamily="50" charset="-127"/>
                    </a:rPr>
                    <a:t>과태료</a:t>
                  </a:r>
                  <a:endParaRPr lang="en-US" altLang="ko-KR" kern="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algn="ctr" rotWithShape="0">
                        <a:prstClr val="black">
                          <a:alpha val="40000"/>
                        </a:prstClr>
                      </a:outerShdw>
                    </a:effectLst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endParaRPr>
                </a:p>
              </p:txBody>
            </p:sp>
          </p:grpSp>
          <p:sp>
            <p:nvSpPr>
              <p:cNvPr id="111" name="이등변 삼각형 110">
                <a:extLst>
                  <a:ext uri="{FF2B5EF4-FFF2-40B4-BE49-F238E27FC236}">
                    <a16:creationId xmlns:a16="http://schemas.microsoft.com/office/drawing/2014/main" xmlns="" id="{158C0E0C-5D26-40C0-AD0C-DB8D088725D4}"/>
                  </a:ext>
                </a:extLst>
              </p:cNvPr>
              <p:cNvSpPr/>
              <p:nvPr/>
            </p:nvSpPr>
            <p:spPr>
              <a:xfrm rot="16200000">
                <a:off x="2649033" y="2762614"/>
                <a:ext cx="430045" cy="370728"/>
              </a:xfrm>
              <a:prstGeom prst="triangle">
                <a:avLst/>
              </a:prstGeom>
              <a:solidFill>
                <a:srgbClr val="0038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104">
              <a:extLst>
                <a:ext uri="{FF2B5EF4-FFF2-40B4-BE49-F238E27FC236}">
                  <a16:creationId xmlns:a16="http://schemas.microsoft.com/office/drawing/2014/main" xmlns="" id="{28CBBA2D-9663-4502-95F2-92B0F4761656}"/>
                </a:ext>
              </a:extLst>
            </p:cNvPr>
            <p:cNvGrpSpPr/>
            <p:nvPr/>
          </p:nvGrpSpPr>
          <p:grpSpPr>
            <a:xfrm>
              <a:off x="4897568" y="2171290"/>
              <a:ext cx="3485681" cy="1147875"/>
              <a:chOff x="4922968" y="2183990"/>
              <a:chExt cx="3485681" cy="1147875"/>
            </a:xfrm>
          </p:grpSpPr>
          <p:grpSp>
            <p:nvGrpSpPr>
              <p:cNvPr id="23" name="그룹 105">
                <a:extLst>
                  <a:ext uri="{FF2B5EF4-FFF2-40B4-BE49-F238E27FC236}">
                    <a16:creationId xmlns:a16="http://schemas.microsoft.com/office/drawing/2014/main" xmlns="" id="{5ABE74F2-C341-4370-97CA-CA111EF05F72}"/>
                  </a:ext>
                </a:extLst>
              </p:cNvPr>
              <p:cNvGrpSpPr/>
              <p:nvPr/>
            </p:nvGrpSpPr>
            <p:grpSpPr>
              <a:xfrm>
                <a:off x="5192488" y="2183990"/>
                <a:ext cx="2946640" cy="1147875"/>
                <a:chOff x="5078188" y="2895190"/>
                <a:chExt cx="2946640" cy="1147875"/>
              </a:xfrm>
            </p:grpSpPr>
            <p:sp>
              <p:nvSpPr>
                <p:cNvPr id="108" name="직사각형 107">
                  <a:extLst>
                    <a:ext uri="{FF2B5EF4-FFF2-40B4-BE49-F238E27FC236}">
                      <a16:creationId xmlns:a16="http://schemas.microsoft.com/office/drawing/2014/main" xmlns="" id="{71E207A2-4058-4230-8329-F7FD7B5FA2B1}"/>
                    </a:ext>
                  </a:extLst>
                </p:cNvPr>
                <p:cNvSpPr/>
                <p:nvPr/>
              </p:nvSpPr>
              <p:spPr>
                <a:xfrm>
                  <a:off x="5078188" y="2895190"/>
                  <a:ext cx="2946640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금액의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2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배 이상 </a:t>
                  </a:r>
                  <a:r>
                    <a:rPr lang="en-US" altLang="ko-KR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5</a:t>
                  </a:r>
                  <a:r>
                    <a:rPr lang="ko-KR" altLang="en-US" sz="2000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00386E"/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배 이하</a:t>
                  </a:r>
                  <a:endParaRPr lang="ko-KR" altLang="en-US" sz="2000" b="1">
                    <a:solidFill>
                      <a:srgbClr val="00386E"/>
                    </a:solidFill>
                  </a:endParaRPr>
                </a:p>
              </p:txBody>
            </p:sp>
            <p:sp>
              <p:nvSpPr>
                <p:cNvPr id="109" name="직사각형 108">
                  <a:extLst>
                    <a:ext uri="{FF2B5EF4-FFF2-40B4-BE49-F238E27FC236}">
                      <a16:creationId xmlns:a16="http://schemas.microsoft.com/office/drawing/2014/main" xmlns="" id="{79025F29-295D-48B9-9139-7D6F027EBA18}"/>
                    </a:ext>
                  </a:extLst>
                </p:cNvPr>
                <p:cNvSpPr/>
                <p:nvPr/>
              </p:nvSpPr>
              <p:spPr>
                <a:xfrm>
                  <a:off x="5328661" y="3396734"/>
                  <a:ext cx="244810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800"/>
                    </a:spcAft>
                    <a:buClr>
                      <a:schemeClr val="accent1">
                        <a:lumMod val="75000"/>
                      </a:schemeClr>
                    </a:buClr>
                  </a:pP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직무 관련 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</a:t>
                  </a: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회 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100</a:t>
                  </a:r>
                  <a:r>
                    <a:rPr lang="ko-KR" altLang="en-US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만원 이하</a:t>
                  </a:r>
                  <a: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/>
                  </a:r>
                  <a:br>
                    <a:rPr lang="en-US" altLang="ko-KR" b="1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</a:br>
                  <a:r>
                    <a:rPr lang="ko-KR" altLang="en-US" spc="-15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chemeClr val="bg2">
                          <a:lumMod val="50000"/>
                        </a:schemeClr>
                      </a:solidFill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수수 공직자등과 제공자 </a:t>
                  </a:r>
                  <a:endParaRPr lang="ko-KR" altLang="en-US" spc="-15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107" name="직선 연결선 106">
                <a:extLst>
                  <a:ext uri="{FF2B5EF4-FFF2-40B4-BE49-F238E27FC236}">
                    <a16:creationId xmlns:a16="http://schemas.microsoft.com/office/drawing/2014/main" xmlns="" id="{F017910D-52AD-40D3-BFF2-7976F0270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2968" y="2615744"/>
                <a:ext cx="3485681" cy="0"/>
              </a:xfrm>
              <a:prstGeom prst="line">
                <a:avLst/>
              </a:prstGeom>
              <a:ln>
                <a:solidFill>
                  <a:srgbClr val="0038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모서리가 둥근 직사각형 21"/>
          <p:cNvSpPr/>
          <p:nvPr/>
        </p:nvSpPr>
        <p:spPr>
          <a:xfrm>
            <a:off x="1" y="5824325"/>
            <a:ext cx="9155126" cy="4095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공직자등이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지체 없이 신고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하거나 </a:t>
            </a:r>
            <a:r>
              <a:rPr lang="ko-KR" altLang="en-US" b="1" spc="-1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반환</a:t>
            </a:r>
            <a:r>
              <a:rPr lang="en-US" altLang="ko-KR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인도</a:t>
            </a:r>
            <a:r>
              <a: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 경우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형사처벌 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</a:rPr>
              <a:t>∙</a:t>
            </a:r>
            <a:r>
              <a:rPr lang="ko-KR" altLang="en-US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대상에서 제외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C18AD7C-7D86-437D-B4DF-05C7D5AF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부정청탁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위반행위에 대한 제재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9">
            <a:extLst>
              <a:ext uri="{FF2B5EF4-FFF2-40B4-BE49-F238E27FC236}">
                <a16:creationId xmlns:a16="http://schemas.microsoft.com/office/drawing/2014/main" xmlns="" id="{B0B5206C-01CA-42F9-B515-7F78F4AB2B5C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6D60C34F-881A-4A96-8EA1-FB600F577101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1EA5B9D-553A-45F8-99C4-83A1B3E2B5F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6" name="직각 삼각형 25">
              <a:extLst>
                <a:ext uri="{FF2B5EF4-FFF2-40B4-BE49-F238E27FC236}">
                  <a16:creationId xmlns:a16="http://schemas.microsoft.com/office/drawing/2014/main" xmlns="" id="{C62A5643-D3D0-45E5-9E31-305152886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직각 삼각형 26">
              <a:extLst>
                <a:ext uri="{FF2B5EF4-FFF2-40B4-BE49-F238E27FC236}">
                  <a16:creationId xmlns:a16="http://schemas.microsoft.com/office/drawing/2014/main" xmlns="" id="{48CD155C-0A29-4B02-88D1-8EB7CBE95E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xmlns="" id="{9C63BCEF-D9F5-4FF4-B091-69D114CAAC5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0">
              <a:extLst>
                <a:ext uri="{FF2B5EF4-FFF2-40B4-BE49-F238E27FC236}">
                  <a16:creationId xmlns:a16="http://schemas.microsoft.com/office/drawing/2014/main" xmlns="" id="{708DEE5C-3049-4234-B9C3-0EE1D4E0BD55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xmlns="" id="{5BFA7216-03A3-4DD0-9BD0-17E3408FD2F5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xmlns="" id="{349299D6-9E35-423C-9824-2D5C27AD146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3">
            <a:extLst>
              <a:ext uri="{FF2B5EF4-FFF2-40B4-BE49-F238E27FC236}">
                <a16:creationId xmlns:a16="http://schemas.microsoft.com/office/drawing/2014/main" xmlns="" id="{BEDF7627-3C7E-476B-87E5-774B8F9EB857}"/>
              </a:ext>
            </a:extLst>
          </p:cNvPr>
          <p:cNvGrpSpPr/>
          <p:nvPr/>
        </p:nvGrpSpPr>
        <p:grpSpPr>
          <a:xfrm>
            <a:off x="0" y="-1"/>
            <a:ext cx="9144002" cy="6858001"/>
            <a:chOff x="-2" y="-1"/>
            <a:chExt cx="9144002" cy="6858001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8636A0F9-9D16-4E6F-B2C6-D8BA5DAA69D8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xmlns="" id="{775ED2DC-837B-4A50-9851-093AE271A0B4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xmlns="" id="{8FFED337-5989-4616-8BBA-AE5A42DE2983}"/>
                </a:ext>
              </a:extLst>
            </p:cNvPr>
            <p:cNvSpPr/>
            <p:nvPr/>
          </p:nvSpPr>
          <p:spPr>
            <a:xfrm>
              <a:off x="159281" y="335220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3B4C9C77-58F0-49CC-9EB9-0618691CCB47}"/>
              </a:ext>
            </a:extLst>
          </p:cNvPr>
          <p:cNvSpPr/>
          <p:nvPr/>
        </p:nvSpPr>
        <p:spPr>
          <a:xfrm>
            <a:off x="688555" y="1122565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참고 판례 </a:t>
            </a:r>
            <a:r>
              <a:rPr lang="en-US" altLang="ko-KR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</a:t>
            </a:r>
            <a:r>
              <a:rPr lang="en-US" altLang="ko-KR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2018</a:t>
            </a:r>
            <a:r>
              <a:rPr lang="ko-KR" altLang="en-US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과</a:t>
            </a:r>
            <a:r>
              <a:rPr lang="en-US" altLang="ko-KR" sz="2000" kern="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41)</a:t>
            </a:r>
            <a:endParaRPr lang="ko-KR" altLang="en-US" sz="2000" kern="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6" name="그룹 40">
            <a:extLst>
              <a:ext uri="{FF2B5EF4-FFF2-40B4-BE49-F238E27FC236}">
                <a16:creationId xmlns:a16="http://schemas.microsoft.com/office/drawing/2014/main" xmlns="" id="{DCA8C830-1A8F-4A92-93D3-C74F4A8AC6AB}"/>
              </a:ext>
            </a:extLst>
          </p:cNvPr>
          <p:cNvGrpSpPr/>
          <p:nvPr/>
        </p:nvGrpSpPr>
        <p:grpSpPr>
          <a:xfrm>
            <a:off x="733846" y="1748249"/>
            <a:ext cx="7652026" cy="2247281"/>
            <a:chOff x="711200" y="1838018"/>
            <a:chExt cx="7652026" cy="2247281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8002974A-4BA9-4C46-8F07-0DFB77F60FC0}"/>
                </a:ext>
              </a:extLst>
            </p:cNvPr>
            <p:cNvSpPr/>
            <p:nvPr/>
          </p:nvSpPr>
          <p:spPr>
            <a:xfrm>
              <a:off x="1562100" y="1838019"/>
              <a:ext cx="6769656" cy="2237342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52000">
                  <a:schemeClr val="bg1">
                    <a:lumMod val="95000"/>
                  </a:schemeClr>
                </a:gs>
                <a:gs pos="99000">
                  <a:schemeClr val="bg2">
                    <a:lumMod val="75000"/>
                    <a:shade val="100000"/>
                    <a:satMod val="115000"/>
                    <a:alpha val="5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9EE258DD-CA48-463C-B7A6-0F87B0510950}"/>
                </a:ext>
              </a:extLst>
            </p:cNvPr>
            <p:cNvSpPr/>
            <p:nvPr/>
          </p:nvSpPr>
          <p:spPr>
            <a:xfrm>
              <a:off x="711200" y="1838018"/>
              <a:ext cx="1358900" cy="2247281"/>
            </a:xfrm>
            <a:prstGeom prst="roundRect">
              <a:avLst>
                <a:gd name="adj" fmla="val 10125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xmlns="" id="{330B659C-C684-4C25-A142-B730CF55CD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16096" y="2449724"/>
              <a:ext cx="666943" cy="828000"/>
            </a:xfrm>
            <a:custGeom>
              <a:avLst/>
              <a:gdLst>
                <a:gd name="T0" fmla="*/ 124 w 646"/>
                <a:gd name="T1" fmla="*/ 172 h 802"/>
                <a:gd name="T2" fmla="*/ 108 w 646"/>
                <a:gd name="T3" fmla="*/ 178 h 802"/>
                <a:gd name="T4" fmla="*/ 124 w 646"/>
                <a:gd name="T5" fmla="*/ 172 h 802"/>
                <a:gd name="T6" fmla="*/ 108 w 646"/>
                <a:gd name="T7" fmla="*/ 178 h 802"/>
                <a:gd name="T8" fmla="*/ 56 w 646"/>
                <a:gd name="T9" fmla="*/ 174 h 802"/>
                <a:gd name="T10" fmla="*/ 56 w 646"/>
                <a:gd name="T11" fmla="*/ 174 h 802"/>
                <a:gd name="T12" fmla="*/ 66 w 646"/>
                <a:gd name="T13" fmla="*/ 168 h 802"/>
                <a:gd name="T14" fmla="*/ 310 w 646"/>
                <a:gd name="T15" fmla="*/ 542 h 802"/>
                <a:gd name="T16" fmla="*/ 82 w 646"/>
                <a:gd name="T17" fmla="*/ 172 h 802"/>
                <a:gd name="T18" fmla="*/ 310 w 646"/>
                <a:gd name="T19" fmla="*/ 618 h 802"/>
                <a:gd name="T20" fmla="*/ 200 w 646"/>
                <a:gd name="T21" fmla="*/ 484 h 802"/>
                <a:gd name="T22" fmla="*/ 72 w 646"/>
                <a:gd name="T23" fmla="*/ 178 h 802"/>
                <a:gd name="T24" fmla="*/ 32 w 646"/>
                <a:gd name="T25" fmla="*/ 154 h 802"/>
                <a:gd name="T26" fmla="*/ 48 w 646"/>
                <a:gd name="T27" fmla="*/ 162 h 802"/>
                <a:gd name="T28" fmla="*/ 52 w 646"/>
                <a:gd name="T29" fmla="*/ 162 h 802"/>
                <a:gd name="T30" fmla="*/ 54 w 646"/>
                <a:gd name="T31" fmla="*/ 166 h 802"/>
                <a:gd name="T32" fmla="*/ 56 w 646"/>
                <a:gd name="T33" fmla="*/ 174 h 802"/>
                <a:gd name="T34" fmla="*/ 66 w 646"/>
                <a:gd name="T35" fmla="*/ 168 h 802"/>
                <a:gd name="T36" fmla="*/ 76 w 646"/>
                <a:gd name="T37" fmla="*/ 174 h 802"/>
                <a:gd name="T38" fmla="*/ 82 w 646"/>
                <a:gd name="T39" fmla="*/ 172 h 802"/>
                <a:gd name="T40" fmla="*/ 96 w 646"/>
                <a:gd name="T41" fmla="*/ 172 h 802"/>
                <a:gd name="T42" fmla="*/ 112 w 646"/>
                <a:gd name="T43" fmla="*/ 170 h 802"/>
                <a:gd name="T44" fmla="*/ 128 w 646"/>
                <a:gd name="T45" fmla="*/ 166 h 802"/>
                <a:gd name="T46" fmla="*/ 130 w 646"/>
                <a:gd name="T47" fmla="*/ 162 h 802"/>
                <a:gd name="T48" fmla="*/ 146 w 646"/>
                <a:gd name="T49" fmla="*/ 152 h 802"/>
                <a:gd name="T50" fmla="*/ 152 w 646"/>
                <a:gd name="T51" fmla="*/ 154 h 802"/>
                <a:gd name="T52" fmla="*/ 164 w 646"/>
                <a:gd name="T53" fmla="*/ 140 h 802"/>
                <a:gd name="T54" fmla="*/ 174 w 646"/>
                <a:gd name="T55" fmla="*/ 124 h 802"/>
                <a:gd name="T56" fmla="*/ 178 w 646"/>
                <a:gd name="T57" fmla="*/ 108 h 802"/>
                <a:gd name="T58" fmla="*/ 180 w 646"/>
                <a:gd name="T59" fmla="*/ 90 h 802"/>
                <a:gd name="T60" fmla="*/ 174 w 646"/>
                <a:gd name="T61" fmla="*/ 68 h 802"/>
                <a:gd name="T62" fmla="*/ 172 w 646"/>
                <a:gd name="T63" fmla="*/ 54 h 802"/>
                <a:gd name="T64" fmla="*/ 164 w 646"/>
                <a:gd name="T65" fmla="*/ 44 h 802"/>
                <a:gd name="T66" fmla="*/ 154 w 646"/>
                <a:gd name="T67" fmla="*/ 32 h 802"/>
                <a:gd name="T68" fmla="*/ 140 w 646"/>
                <a:gd name="T69" fmla="*/ 16 h 802"/>
                <a:gd name="T70" fmla="*/ 130 w 646"/>
                <a:gd name="T71" fmla="*/ 18 h 802"/>
                <a:gd name="T72" fmla="*/ 126 w 646"/>
                <a:gd name="T73" fmla="*/ 16 h 802"/>
                <a:gd name="T74" fmla="*/ 124 w 646"/>
                <a:gd name="T75" fmla="*/ 6 h 802"/>
                <a:gd name="T76" fmla="*/ 102 w 646"/>
                <a:gd name="T77" fmla="*/ 4 h 802"/>
                <a:gd name="T78" fmla="*/ 84 w 646"/>
                <a:gd name="T79" fmla="*/ 8 h 802"/>
                <a:gd name="T80" fmla="*/ 62 w 646"/>
                <a:gd name="T81" fmla="*/ 12 h 802"/>
                <a:gd name="T82" fmla="*/ 50 w 646"/>
                <a:gd name="T83" fmla="*/ 16 h 802"/>
                <a:gd name="T84" fmla="*/ 40 w 646"/>
                <a:gd name="T85" fmla="*/ 14 h 802"/>
                <a:gd name="T86" fmla="*/ 30 w 646"/>
                <a:gd name="T87" fmla="*/ 26 h 802"/>
                <a:gd name="T88" fmla="*/ 26 w 646"/>
                <a:gd name="T89" fmla="*/ 28 h 802"/>
                <a:gd name="T90" fmla="*/ 16 w 646"/>
                <a:gd name="T91" fmla="*/ 46 h 802"/>
                <a:gd name="T92" fmla="*/ 6 w 646"/>
                <a:gd name="T93" fmla="*/ 58 h 802"/>
                <a:gd name="T94" fmla="*/ 4 w 646"/>
                <a:gd name="T95" fmla="*/ 76 h 802"/>
                <a:gd name="T96" fmla="*/ 8 w 646"/>
                <a:gd name="T97" fmla="*/ 96 h 802"/>
                <a:gd name="T98" fmla="*/ 12 w 646"/>
                <a:gd name="T99" fmla="*/ 116 h 802"/>
                <a:gd name="T100" fmla="*/ 14 w 646"/>
                <a:gd name="T101" fmla="*/ 128 h 802"/>
                <a:gd name="T102" fmla="*/ 14 w 646"/>
                <a:gd name="T103" fmla="*/ 136 h 802"/>
                <a:gd name="T104" fmla="*/ 98 w 646"/>
                <a:gd name="T105" fmla="*/ 170 h 802"/>
                <a:gd name="T106" fmla="*/ 114 w 646"/>
                <a:gd name="T107" fmla="*/ 168 h 802"/>
                <a:gd name="T108" fmla="*/ 76 w 646"/>
                <a:gd name="T109" fmla="*/ 74 h 802"/>
                <a:gd name="T110" fmla="*/ 182 w 646"/>
                <a:gd name="T111" fmla="*/ 148 h 802"/>
                <a:gd name="T112" fmla="*/ 128 w 646"/>
                <a:gd name="T113" fmla="*/ 746 h 802"/>
                <a:gd name="T114" fmla="*/ 640 w 646"/>
                <a:gd name="T115" fmla="*/ 746 h 802"/>
                <a:gd name="T116" fmla="*/ 158 w 646"/>
                <a:gd name="T117" fmla="*/ 172 h 802"/>
                <a:gd name="T118" fmla="*/ 124 w 646"/>
                <a:gd name="T119" fmla="*/ 192 h 802"/>
                <a:gd name="T120" fmla="*/ 80 w 646"/>
                <a:gd name="T121" fmla="*/ 196 h 802"/>
                <a:gd name="T122" fmla="*/ 40 w 646"/>
                <a:gd name="T123" fmla="*/ 18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6" h="802"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8" y="166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66"/>
                  </a:lnTo>
                  <a:lnTo>
                    <a:pt x="128" y="166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54" y="166"/>
                  </a:move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close/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close/>
                  <a:moveTo>
                    <a:pt x="200" y="560"/>
                  </a:moveTo>
                  <a:lnTo>
                    <a:pt x="310" y="560"/>
                  </a:lnTo>
                  <a:lnTo>
                    <a:pt x="310" y="542"/>
                  </a:lnTo>
                  <a:lnTo>
                    <a:pt x="200" y="542"/>
                  </a:lnTo>
                  <a:lnTo>
                    <a:pt x="200" y="560"/>
                  </a:lnTo>
                  <a:close/>
                  <a:moveTo>
                    <a:pt x="82" y="172"/>
                  </a:moveTo>
                  <a:lnTo>
                    <a:pt x="82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close/>
                  <a:moveTo>
                    <a:pt x="352" y="632"/>
                  </a:moveTo>
                  <a:lnTo>
                    <a:pt x="534" y="632"/>
                  </a:lnTo>
                  <a:lnTo>
                    <a:pt x="534" y="422"/>
                  </a:lnTo>
                  <a:lnTo>
                    <a:pt x="352" y="422"/>
                  </a:lnTo>
                  <a:lnTo>
                    <a:pt x="352" y="632"/>
                  </a:lnTo>
                  <a:close/>
                  <a:moveTo>
                    <a:pt x="200" y="440"/>
                  </a:moveTo>
                  <a:lnTo>
                    <a:pt x="310" y="440"/>
                  </a:lnTo>
                  <a:lnTo>
                    <a:pt x="310" y="422"/>
                  </a:lnTo>
                  <a:lnTo>
                    <a:pt x="200" y="422"/>
                  </a:lnTo>
                  <a:lnTo>
                    <a:pt x="200" y="440"/>
                  </a:lnTo>
                  <a:close/>
                  <a:moveTo>
                    <a:pt x="200" y="618"/>
                  </a:moveTo>
                  <a:lnTo>
                    <a:pt x="310" y="618"/>
                  </a:lnTo>
                  <a:lnTo>
                    <a:pt x="310" y="600"/>
                  </a:lnTo>
                  <a:lnTo>
                    <a:pt x="200" y="600"/>
                  </a:lnTo>
                  <a:lnTo>
                    <a:pt x="200" y="618"/>
                  </a:lnTo>
                  <a:close/>
                  <a:moveTo>
                    <a:pt x="200" y="676"/>
                  </a:moveTo>
                  <a:lnTo>
                    <a:pt x="310" y="676"/>
                  </a:lnTo>
                  <a:lnTo>
                    <a:pt x="310" y="658"/>
                  </a:lnTo>
                  <a:lnTo>
                    <a:pt x="200" y="658"/>
                  </a:lnTo>
                  <a:lnTo>
                    <a:pt x="200" y="676"/>
                  </a:lnTo>
                  <a:close/>
                  <a:moveTo>
                    <a:pt x="200" y="502"/>
                  </a:moveTo>
                  <a:lnTo>
                    <a:pt x="310" y="502"/>
                  </a:lnTo>
                  <a:lnTo>
                    <a:pt x="310" y="484"/>
                  </a:lnTo>
                  <a:lnTo>
                    <a:pt x="200" y="484"/>
                  </a:lnTo>
                  <a:lnTo>
                    <a:pt x="200" y="502"/>
                  </a:lnTo>
                  <a:close/>
                  <a:moveTo>
                    <a:pt x="90" y="180"/>
                  </a:move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close/>
                  <a:moveTo>
                    <a:pt x="72" y="178"/>
                  </a:move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26" y="148"/>
                  </a:moveTo>
                  <a:lnTo>
                    <a:pt x="26" y="148"/>
                  </a:lnTo>
                  <a:lnTo>
                    <a:pt x="24" y="152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4"/>
                  </a:lnTo>
                  <a:lnTo>
                    <a:pt x="40" y="166"/>
                  </a:lnTo>
                  <a:lnTo>
                    <a:pt x="42" y="166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8" y="170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8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4" y="172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6" y="17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8" y="166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2" y="162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2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6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2" y="100"/>
                  </a:lnTo>
                  <a:lnTo>
                    <a:pt x="172" y="98"/>
                  </a:lnTo>
                  <a:lnTo>
                    <a:pt x="172" y="9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78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0" y="82"/>
                  </a:lnTo>
                  <a:lnTo>
                    <a:pt x="17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8" y="72"/>
                  </a:lnTo>
                  <a:lnTo>
                    <a:pt x="178" y="70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70" y="68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2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4" y="52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3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8"/>
                  </a:lnTo>
                  <a:lnTo>
                    <a:pt x="140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6" y="10"/>
                  </a:lnTo>
                  <a:lnTo>
                    <a:pt x="112" y="10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6" y="148"/>
                  </a:lnTo>
                  <a:close/>
                  <a:moveTo>
                    <a:pt x="98" y="170"/>
                  </a:move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76" y="74"/>
                  </a:moveTo>
                  <a:lnTo>
                    <a:pt x="90" y="46"/>
                  </a:lnTo>
                  <a:lnTo>
                    <a:pt x="104" y="74"/>
                  </a:lnTo>
                  <a:lnTo>
                    <a:pt x="136" y="80"/>
                  </a:lnTo>
                  <a:lnTo>
                    <a:pt x="112" y="102"/>
                  </a:lnTo>
                  <a:lnTo>
                    <a:pt x="118" y="134"/>
                  </a:lnTo>
                  <a:lnTo>
                    <a:pt x="90" y="118"/>
                  </a:lnTo>
                  <a:lnTo>
                    <a:pt x="62" y="134"/>
                  </a:lnTo>
                  <a:lnTo>
                    <a:pt x="66" y="102"/>
                  </a:lnTo>
                  <a:lnTo>
                    <a:pt x="44" y="80"/>
                  </a:lnTo>
                  <a:lnTo>
                    <a:pt x="76" y="74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0" y="134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6" y="172"/>
                  </a:lnTo>
                  <a:lnTo>
                    <a:pt x="600" y="172"/>
                  </a:lnTo>
                  <a:lnTo>
                    <a:pt x="600" y="710"/>
                  </a:lnTo>
                  <a:lnTo>
                    <a:pt x="600" y="710"/>
                  </a:lnTo>
                  <a:lnTo>
                    <a:pt x="598" y="722"/>
                  </a:lnTo>
                  <a:lnTo>
                    <a:pt x="592" y="734"/>
                  </a:lnTo>
                  <a:lnTo>
                    <a:pt x="588" y="740"/>
                  </a:lnTo>
                  <a:lnTo>
                    <a:pt x="584" y="744"/>
                  </a:lnTo>
                  <a:lnTo>
                    <a:pt x="580" y="746"/>
                  </a:lnTo>
                  <a:lnTo>
                    <a:pt x="574" y="746"/>
                  </a:lnTo>
                  <a:lnTo>
                    <a:pt x="128" y="746"/>
                  </a:lnTo>
                  <a:lnTo>
                    <a:pt x="128" y="370"/>
                  </a:lnTo>
                  <a:lnTo>
                    <a:pt x="88" y="346"/>
                  </a:lnTo>
                  <a:lnTo>
                    <a:pt x="82" y="350"/>
                  </a:lnTo>
                  <a:lnTo>
                    <a:pt x="82" y="802"/>
                  </a:lnTo>
                  <a:lnTo>
                    <a:pt x="574" y="802"/>
                  </a:lnTo>
                  <a:lnTo>
                    <a:pt x="574" y="802"/>
                  </a:lnTo>
                  <a:lnTo>
                    <a:pt x="588" y="800"/>
                  </a:lnTo>
                  <a:lnTo>
                    <a:pt x="600" y="794"/>
                  </a:lnTo>
                  <a:lnTo>
                    <a:pt x="612" y="786"/>
                  </a:lnTo>
                  <a:lnTo>
                    <a:pt x="624" y="774"/>
                  </a:lnTo>
                  <a:lnTo>
                    <a:pt x="632" y="760"/>
                  </a:lnTo>
                  <a:lnTo>
                    <a:pt x="640" y="746"/>
                  </a:lnTo>
                  <a:lnTo>
                    <a:pt x="644" y="728"/>
                  </a:lnTo>
                  <a:lnTo>
                    <a:pt x="646" y="710"/>
                  </a:lnTo>
                  <a:lnTo>
                    <a:pt x="646" y="118"/>
                  </a:lnTo>
                  <a:lnTo>
                    <a:pt x="194" y="118"/>
                  </a:lnTo>
                  <a:close/>
                  <a:moveTo>
                    <a:pt x="218" y="362"/>
                  </a:moveTo>
                  <a:lnTo>
                    <a:pt x="502" y="362"/>
                  </a:lnTo>
                  <a:lnTo>
                    <a:pt x="502" y="326"/>
                  </a:lnTo>
                  <a:lnTo>
                    <a:pt x="218" y="326"/>
                  </a:lnTo>
                  <a:lnTo>
                    <a:pt x="218" y="362"/>
                  </a:lnTo>
                  <a:close/>
                  <a:moveTo>
                    <a:pt x="158" y="366"/>
                  </a:move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48" y="182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32" y="190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14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66" y="19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48" y="190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32" y="18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366"/>
                  </a:lnTo>
                  <a:lnTo>
                    <a:pt x="88" y="324"/>
                  </a:lnTo>
                  <a:lnTo>
                    <a:pt x="158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73215F84-692E-483D-BDB6-31B12CA2E0FE}"/>
                </a:ext>
              </a:extLst>
            </p:cNvPr>
            <p:cNvSpPr/>
            <p:nvPr/>
          </p:nvSpPr>
          <p:spPr>
            <a:xfrm>
              <a:off x="815140" y="1936234"/>
              <a:ext cx="1116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인정 사실</a:t>
              </a:r>
              <a:endPara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xmlns="" id="{A2371DEC-7A4B-49F3-B61C-F4358313089F}"/>
                </a:ext>
              </a:extLst>
            </p:cNvPr>
            <p:cNvSpPr/>
            <p:nvPr/>
          </p:nvSpPr>
          <p:spPr>
            <a:xfrm>
              <a:off x="2152926" y="2058925"/>
              <a:ext cx="6210300" cy="1785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ctr" latinLnBrk="1"/>
              <a:r>
                <a:rPr lang="ko-KR" altLang="en-US" sz="2000" spc="-150" dirty="0" err="1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ㅇㅇ공사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직원 </a:t>
              </a:r>
              <a:r>
                <a:rPr lang="en-US" altLang="ko-KR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A</a:t>
              </a:r>
              <a:r>
                <a:rPr lang="ko-KR" altLang="en-US" sz="2000" spc="-15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가 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직무관련자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B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를 만나 식사한 후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, </a:t>
              </a:r>
            </a:p>
            <a:p>
              <a:pPr fontAlgn="ctr" latinLnBrk="1"/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B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가 식대 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70,000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원을 개인카드로 결제함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</a:p>
            <a:p>
              <a:pPr fontAlgn="ctr" latinLnBrk="1">
                <a:lnSpc>
                  <a:spcPct val="150000"/>
                </a:lnSpc>
              </a:pP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A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는 “각자 본인 음식 값을 내자”고 반환의사를</a:t>
              </a:r>
              <a:endParaRPr lang="en-US" altLang="ko-K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fontAlgn="ctr" latinLnBrk="1"/>
              <a:r>
                <a:rPr lang="ko-KR" altLang="en-US" sz="20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지체없이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나타냈으나 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5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일 후에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  <a:r>
                <a:rPr lang="ko-KR" altLang="en-US" sz="20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모바일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뱅크를 통해 </a:t>
              </a:r>
              <a:endParaRPr lang="en-US" altLang="ko-K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fontAlgn="ctr" latinLnBrk="1"/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식사비용 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35,000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원을 </a:t>
              </a:r>
              <a:r>
                <a:rPr lang="en-US" altLang="ko-KR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B</a:t>
              </a:r>
              <a:r>
                <a:rPr lang="ko-KR" altLang="en-US" sz="20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에게 반환</a:t>
              </a:r>
              <a:endParaRPr lang="ko-KR" altLang="en-US" sz="2000" b="1" spc="-15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xmlns="" id="{BF31CC50-6CDC-4176-9B21-96D453AD08F2}"/>
              </a:ext>
            </a:extLst>
          </p:cNvPr>
          <p:cNvSpPr/>
          <p:nvPr/>
        </p:nvSpPr>
        <p:spPr>
          <a:xfrm>
            <a:off x="1584746" y="4164496"/>
            <a:ext cx="6769656" cy="1868004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99000">
                <a:schemeClr val="bg2">
                  <a:lumMod val="75000"/>
                  <a:shade val="100000"/>
                  <a:satMod val="115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xmlns="" id="{BF06D745-2526-4E9B-A892-95C55EF55E95}"/>
              </a:ext>
            </a:extLst>
          </p:cNvPr>
          <p:cNvSpPr/>
          <p:nvPr/>
        </p:nvSpPr>
        <p:spPr>
          <a:xfrm>
            <a:off x="733846" y="4154556"/>
            <a:ext cx="1358900" cy="1876491"/>
          </a:xfrm>
          <a:prstGeom prst="roundRect">
            <a:avLst>
              <a:gd name="adj" fmla="val 1012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0E6A6C89-5D7B-4084-9B6F-970486F94670}"/>
              </a:ext>
            </a:extLst>
          </p:cNvPr>
          <p:cNvSpPr/>
          <p:nvPr/>
        </p:nvSpPr>
        <p:spPr>
          <a:xfrm>
            <a:off x="907360" y="4363852"/>
            <a:ext cx="622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판단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xmlns="" id="{A32A0B49-E58F-4E19-9E6C-19103CBF52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5558" y="5253612"/>
            <a:ext cx="771527" cy="792164"/>
            <a:chOff x="375" y="3607"/>
            <a:chExt cx="486" cy="499"/>
          </a:xfrm>
          <a:solidFill>
            <a:schemeClr val="bg1"/>
          </a:solidFill>
        </p:grpSpPr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xmlns="" id="{F6064405-A12A-4551-A011-28B49CBA6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873"/>
              <a:ext cx="69" cy="66"/>
            </a:xfrm>
            <a:custGeom>
              <a:avLst/>
              <a:gdLst>
                <a:gd name="T0" fmla="*/ 16 w 69"/>
                <a:gd name="T1" fmla="*/ 66 h 66"/>
                <a:gd name="T2" fmla="*/ 16 w 69"/>
                <a:gd name="T3" fmla="*/ 66 h 66"/>
                <a:gd name="T4" fmla="*/ 14 w 69"/>
                <a:gd name="T5" fmla="*/ 66 h 66"/>
                <a:gd name="T6" fmla="*/ 10 w 69"/>
                <a:gd name="T7" fmla="*/ 65 h 66"/>
                <a:gd name="T8" fmla="*/ 6 w 69"/>
                <a:gd name="T9" fmla="*/ 63 h 66"/>
                <a:gd name="T10" fmla="*/ 4 w 69"/>
                <a:gd name="T11" fmla="*/ 61 h 66"/>
                <a:gd name="T12" fmla="*/ 4 w 69"/>
                <a:gd name="T13" fmla="*/ 61 h 66"/>
                <a:gd name="T14" fmla="*/ 1 w 69"/>
                <a:gd name="T15" fmla="*/ 56 h 66"/>
                <a:gd name="T16" fmla="*/ 0 w 69"/>
                <a:gd name="T17" fmla="*/ 51 h 66"/>
                <a:gd name="T18" fmla="*/ 1 w 69"/>
                <a:gd name="T19" fmla="*/ 45 h 66"/>
                <a:gd name="T20" fmla="*/ 5 w 69"/>
                <a:gd name="T21" fmla="*/ 41 h 66"/>
                <a:gd name="T22" fmla="*/ 44 w 69"/>
                <a:gd name="T23" fmla="*/ 3 h 66"/>
                <a:gd name="T24" fmla="*/ 44 w 69"/>
                <a:gd name="T25" fmla="*/ 3 h 66"/>
                <a:gd name="T26" fmla="*/ 49 w 69"/>
                <a:gd name="T27" fmla="*/ 1 h 66"/>
                <a:gd name="T28" fmla="*/ 55 w 69"/>
                <a:gd name="T29" fmla="*/ 0 h 66"/>
                <a:gd name="T30" fmla="*/ 60 w 69"/>
                <a:gd name="T31" fmla="*/ 1 h 66"/>
                <a:gd name="T32" fmla="*/ 65 w 69"/>
                <a:gd name="T33" fmla="*/ 5 h 66"/>
                <a:gd name="T34" fmla="*/ 65 w 69"/>
                <a:gd name="T35" fmla="*/ 5 h 66"/>
                <a:gd name="T36" fmla="*/ 67 w 69"/>
                <a:gd name="T37" fmla="*/ 10 h 66"/>
                <a:gd name="T38" fmla="*/ 69 w 69"/>
                <a:gd name="T39" fmla="*/ 15 h 66"/>
                <a:gd name="T40" fmla="*/ 67 w 69"/>
                <a:gd name="T41" fmla="*/ 21 h 66"/>
                <a:gd name="T42" fmla="*/ 64 w 69"/>
                <a:gd name="T43" fmla="*/ 25 h 66"/>
                <a:gd name="T44" fmla="*/ 25 w 69"/>
                <a:gd name="T45" fmla="*/ 62 h 66"/>
                <a:gd name="T46" fmla="*/ 25 w 69"/>
                <a:gd name="T47" fmla="*/ 62 h 66"/>
                <a:gd name="T48" fmla="*/ 21 w 69"/>
                <a:gd name="T49" fmla="*/ 65 h 66"/>
                <a:gd name="T50" fmla="*/ 16 w 69"/>
                <a:gd name="T51" fmla="*/ 66 h 66"/>
                <a:gd name="T52" fmla="*/ 16 w 69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6">
                  <a:moveTo>
                    <a:pt x="16" y="66"/>
                  </a:moveTo>
                  <a:lnTo>
                    <a:pt x="16" y="66"/>
                  </a:lnTo>
                  <a:lnTo>
                    <a:pt x="14" y="66"/>
                  </a:lnTo>
                  <a:lnTo>
                    <a:pt x="10" y="65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67" y="21"/>
                  </a:lnTo>
                  <a:lnTo>
                    <a:pt x="64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xmlns="" id="{7609EA8C-C05E-4205-89D0-C169110E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45"/>
              <a:ext cx="68" cy="66"/>
            </a:xfrm>
            <a:custGeom>
              <a:avLst/>
              <a:gdLst>
                <a:gd name="T0" fmla="*/ 16 w 68"/>
                <a:gd name="T1" fmla="*/ 66 h 66"/>
                <a:gd name="T2" fmla="*/ 16 w 68"/>
                <a:gd name="T3" fmla="*/ 66 h 66"/>
                <a:gd name="T4" fmla="*/ 13 w 68"/>
                <a:gd name="T5" fmla="*/ 66 h 66"/>
                <a:gd name="T6" fmla="*/ 10 w 68"/>
                <a:gd name="T7" fmla="*/ 65 h 66"/>
                <a:gd name="T8" fmla="*/ 6 w 68"/>
                <a:gd name="T9" fmla="*/ 64 h 66"/>
                <a:gd name="T10" fmla="*/ 3 w 68"/>
                <a:gd name="T11" fmla="*/ 61 h 66"/>
                <a:gd name="T12" fmla="*/ 3 w 68"/>
                <a:gd name="T13" fmla="*/ 61 h 66"/>
                <a:gd name="T14" fmla="*/ 1 w 68"/>
                <a:gd name="T15" fmla="*/ 56 h 66"/>
                <a:gd name="T16" fmla="*/ 0 w 68"/>
                <a:gd name="T17" fmla="*/ 51 h 66"/>
                <a:gd name="T18" fmla="*/ 1 w 68"/>
                <a:gd name="T19" fmla="*/ 45 h 66"/>
                <a:gd name="T20" fmla="*/ 5 w 68"/>
                <a:gd name="T21" fmla="*/ 41 h 66"/>
                <a:gd name="T22" fmla="*/ 43 w 68"/>
                <a:gd name="T23" fmla="*/ 4 h 66"/>
                <a:gd name="T24" fmla="*/ 43 w 68"/>
                <a:gd name="T25" fmla="*/ 4 h 66"/>
                <a:gd name="T26" fmla="*/ 48 w 68"/>
                <a:gd name="T27" fmla="*/ 2 h 66"/>
                <a:gd name="T28" fmla="*/ 55 w 68"/>
                <a:gd name="T29" fmla="*/ 0 h 66"/>
                <a:gd name="T30" fmla="*/ 60 w 68"/>
                <a:gd name="T31" fmla="*/ 2 h 66"/>
                <a:gd name="T32" fmla="*/ 65 w 68"/>
                <a:gd name="T33" fmla="*/ 5 h 66"/>
                <a:gd name="T34" fmla="*/ 65 w 68"/>
                <a:gd name="T35" fmla="*/ 5 h 66"/>
                <a:gd name="T36" fmla="*/ 67 w 68"/>
                <a:gd name="T37" fmla="*/ 10 h 66"/>
                <a:gd name="T38" fmla="*/ 68 w 68"/>
                <a:gd name="T39" fmla="*/ 15 h 66"/>
                <a:gd name="T40" fmla="*/ 67 w 68"/>
                <a:gd name="T41" fmla="*/ 20 h 66"/>
                <a:gd name="T42" fmla="*/ 63 w 68"/>
                <a:gd name="T43" fmla="*/ 25 h 66"/>
                <a:gd name="T44" fmla="*/ 25 w 68"/>
                <a:gd name="T45" fmla="*/ 63 h 66"/>
                <a:gd name="T46" fmla="*/ 25 w 68"/>
                <a:gd name="T47" fmla="*/ 63 h 66"/>
                <a:gd name="T48" fmla="*/ 21 w 68"/>
                <a:gd name="T49" fmla="*/ 65 h 66"/>
                <a:gd name="T50" fmla="*/ 16 w 68"/>
                <a:gd name="T51" fmla="*/ 66 h 66"/>
                <a:gd name="T52" fmla="*/ 16 w 68"/>
                <a:gd name="T5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6">
                  <a:moveTo>
                    <a:pt x="16" y="66"/>
                  </a:moveTo>
                  <a:lnTo>
                    <a:pt x="16" y="66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6" y="6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5" y="41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10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3" y="2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1" y="65"/>
                  </a:lnTo>
                  <a:lnTo>
                    <a:pt x="16" y="66"/>
                  </a:lnTo>
                  <a:lnTo>
                    <a:pt x="1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xmlns="" id="{D25641E4-4156-4EC5-BC7B-EE75322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934"/>
              <a:ext cx="55" cy="53"/>
            </a:xfrm>
            <a:custGeom>
              <a:avLst/>
              <a:gdLst>
                <a:gd name="T0" fmla="*/ 15 w 55"/>
                <a:gd name="T1" fmla="*/ 53 h 53"/>
                <a:gd name="T2" fmla="*/ 15 w 55"/>
                <a:gd name="T3" fmla="*/ 53 h 53"/>
                <a:gd name="T4" fmla="*/ 9 w 55"/>
                <a:gd name="T5" fmla="*/ 53 h 53"/>
                <a:gd name="T6" fmla="*/ 4 w 55"/>
                <a:gd name="T7" fmla="*/ 50 h 53"/>
                <a:gd name="T8" fmla="*/ 4 w 55"/>
                <a:gd name="T9" fmla="*/ 50 h 53"/>
                <a:gd name="T10" fmla="*/ 1 w 55"/>
                <a:gd name="T11" fmla="*/ 45 h 53"/>
                <a:gd name="T12" fmla="*/ 0 w 55"/>
                <a:gd name="T13" fmla="*/ 40 h 53"/>
                <a:gd name="T14" fmla="*/ 1 w 55"/>
                <a:gd name="T15" fmla="*/ 35 h 53"/>
                <a:gd name="T16" fmla="*/ 4 w 55"/>
                <a:gd name="T17" fmla="*/ 31 h 53"/>
                <a:gd name="T18" fmla="*/ 34 w 55"/>
                <a:gd name="T19" fmla="*/ 4 h 53"/>
                <a:gd name="T20" fmla="*/ 34 w 55"/>
                <a:gd name="T21" fmla="*/ 4 h 53"/>
                <a:gd name="T22" fmla="*/ 37 w 55"/>
                <a:gd name="T23" fmla="*/ 0 h 53"/>
                <a:gd name="T24" fmla="*/ 42 w 55"/>
                <a:gd name="T25" fmla="*/ 0 h 53"/>
                <a:gd name="T26" fmla="*/ 47 w 55"/>
                <a:gd name="T27" fmla="*/ 1 h 53"/>
                <a:gd name="T28" fmla="*/ 51 w 55"/>
                <a:gd name="T29" fmla="*/ 4 h 53"/>
                <a:gd name="T30" fmla="*/ 51 w 55"/>
                <a:gd name="T31" fmla="*/ 4 h 53"/>
                <a:gd name="T32" fmla="*/ 55 w 55"/>
                <a:gd name="T33" fmla="*/ 7 h 53"/>
                <a:gd name="T34" fmla="*/ 55 w 55"/>
                <a:gd name="T35" fmla="*/ 12 h 53"/>
                <a:gd name="T36" fmla="*/ 55 w 55"/>
                <a:gd name="T37" fmla="*/ 17 h 53"/>
                <a:gd name="T38" fmla="*/ 51 w 55"/>
                <a:gd name="T39" fmla="*/ 22 h 53"/>
                <a:gd name="T40" fmla="*/ 22 w 55"/>
                <a:gd name="T41" fmla="*/ 50 h 53"/>
                <a:gd name="T42" fmla="*/ 22 w 55"/>
                <a:gd name="T43" fmla="*/ 50 h 53"/>
                <a:gd name="T44" fmla="*/ 19 w 55"/>
                <a:gd name="T45" fmla="*/ 52 h 53"/>
                <a:gd name="T46" fmla="*/ 15 w 55"/>
                <a:gd name="T47" fmla="*/ 53 h 53"/>
                <a:gd name="T48" fmla="*/ 15 w 55"/>
                <a:gd name="T4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3">
                  <a:moveTo>
                    <a:pt x="15" y="53"/>
                  </a:moveTo>
                  <a:lnTo>
                    <a:pt x="15" y="53"/>
                  </a:lnTo>
                  <a:lnTo>
                    <a:pt x="9" y="53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4" y="31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1" y="2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5" y="53"/>
                  </a:lnTo>
                  <a:lnTo>
                    <a:pt x="1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xmlns="" id="{C5F24CA2-12BE-4E91-BBF8-35843DB6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3901"/>
              <a:ext cx="68" cy="65"/>
            </a:xfrm>
            <a:custGeom>
              <a:avLst/>
              <a:gdLst>
                <a:gd name="T0" fmla="*/ 17 w 68"/>
                <a:gd name="T1" fmla="*/ 65 h 65"/>
                <a:gd name="T2" fmla="*/ 17 w 68"/>
                <a:gd name="T3" fmla="*/ 65 h 65"/>
                <a:gd name="T4" fmla="*/ 14 w 68"/>
                <a:gd name="T5" fmla="*/ 65 h 65"/>
                <a:gd name="T6" fmla="*/ 10 w 68"/>
                <a:gd name="T7" fmla="*/ 65 h 65"/>
                <a:gd name="T8" fmla="*/ 7 w 68"/>
                <a:gd name="T9" fmla="*/ 64 h 65"/>
                <a:gd name="T10" fmla="*/ 5 w 68"/>
                <a:gd name="T11" fmla="*/ 62 h 65"/>
                <a:gd name="T12" fmla="*/ 5 w 68"/>
                <a:gd name="T13" fmla="*/ 62 h 65"/>
                <a:gd name="T14" fmla="*/ 1 w 68"/>
                <a:gd name="T15" fmla="*/ 57 h 65"/>
                <a:gd name="T16" fmla="*/ 0 w 68"/>
                <a:gd name="T17" fmla="*/ 50 h 65"/>
                <a:gd name="T18" fmla="*/ 1 w 68"/>
                <a:gd name="T19" fmla="*/ 45 h 65"/>
                <a:gd name="T20" fmla="*/ 5 w 68"/>
                <a:gd name="T21" fmla="*/ 40 h 65"/>
                <a:gd name="T22" fmla="*/ 43 w 68"/>
                <a:gd name="T23" fmla="*/ 4 h 65"/>
                <a:gd name="T24" fmla="*/ 43 w 68"/>
                <a:gd name="T25" fmla="*/ 4 h 65"/>
                <a:gd name="T26" fmla="*/ 48 w 68"/>
                <a:gd name="T27" fmla="*/ 0 h 65"/>
                <a:gd name="T28" fmla="*/ 55 w 68"/>
                <a:gd name="T29" fmla="*/ 0 h 65"/>
                <a:gd name="T30" fmla="*/ 60 w 68"/>
                <a:gd name="T31" fmla="*/ 2 h 65"/>
                <a:gd name="T32" fmla="*/ 65 w 68"/>
                <a:gd name="T33" fmla="*/ 4 h 65"/>
                <a:gd name="T34" fmla="*/ 65 w 68"/>
                <a:gd name="T35" fmla="*/ 4 h 65"/>
                <a:gd name="T36" fmla="*/ 68 w 68"/>
                <a:gd name="T37" fmla="*/ 9 h 65"/>
                <a:gd name="T38" fmla="*/ 68 w 68"/>
                <a:gd name="T39" fmla="*/ 15 h 65"/>
                <a:gd name="T40" fmla="*/ 67 w 68"/>
                <a:gd name="T41" fmla="*/ 20 h 65"/>
                <a:gd name="T42" fmla="*/ 65 w 68"/>
                <a:gd name="T43" fmla="*/ 25 h 65"/>
                <a:gd name="T44" fmla="*/ 25 w 68"/>
                <a:gd name="T45" fmla="*/ 62 h 65"/>
                <a:gd name="T46" fmla="*/ 25 w 68"/>
                <a:gd name="T47" fmla="*/ 62 h 65"/>
                <a:gd name="T48" fmla="*/ 21 w 68"/>
                <a:gd name="T49" fmla="*/ 64 h 65"/>
                <a:gd name="T50" fmla="*/ 17 w 68"/>
                <a:gd name="T51" fmla="*/ 65 h 65"/>
                <a:gd name="T52" fmla="*/ 17 w 68"/>
                <a:gd name="T5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65">
                  <a:moveTo>
                    <a:pt x="17" y="65"/>
                  </a:moveTo>
                  <a:lnTo>
                    <a:pt x="17" y="65"/>
                  </a:lnTo>
                  <a:lnTo>
                    <a:pt x="14" y="65"/>
                  </a:lnTo>
                  <a:lnTo>
                    <a:pt x="10" y="65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1" y="45"/>
                  </a:lnTo>
                  <a:lnTo>
                    <a:pt x="5" y="4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8" y="9"/>
                  </a:lnTo>
                  <a:lnTo>
                    <a:pt x="68" y="15"/>
                  </a:lnTo>
                  <a:lnTo>
                    <a:pt x="67" y="20"/>
                  </a:lnTo>
                  <a:lnTo>
                    <a:pt x="65" y="25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1" y="64"/>
                  </a:lnTo>
                  <a:lnTo>
                    <a:pt x="17" y="65"/>
                  </a:lnTo>
                  <a:lnTo>
                    <a:pt x="1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9A25F42B-9783-4274-8F6C-64283754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" y="3760"/>
              <a:ext cx="125" cy="113"/>
            </a:xfrm>
            <a:custGeom>
              <a:avLst/>
              <a:gdLst>
                <a:gd name="T0" fmla="*/ 117 w 125"/>
                <a:gd name="T1" fmla="*/ 77 h 113"/>
                <a:gd name="T2" fmla="*/ 34 w 125"/>
                <a:gd name="T3" fmla="*/ 5 h 113"/>
                <a:gd name="T4" fmla="*/ 34 w 125"/>
                <a:gd name="T5" fmla="*/ 5 h 113"/>
                <a:gd name="T6" fmla="*/ 31 w 125"/>
                <a:gd name="T7" fmla="*/ 3 h 113"/>
                <a:gd name="T8" fmla="*/ 27 w 125"/>
                <a:gd name="T9" fmla="*/ 2 h 113"/>
                <a:gd name="T10" fmla="*/ 24 w 125"/>
                <a:gd name="T11" fmla="*/ 0 h 113"/>
                <a:gd name="T12" fmla="*/ 19 w 125"/>
                <a:gd name="T13" fmla="*/ 0 h 113"/>
                <a:gd name="T14" fmla="*/ 15 w 125"/>
                <a:gd name="T15" fmla="*/ 2 h 113"/>
                <a:gd name="T16" fmla="*/ 11 w 125"/>
                <a:gd name="T17" fmla="*/ 3 h 113"/>
                <a:gd name="T18" fmla="*/ 9 w 125"/>
                <a:gd name="T19" fmla="*/ 5 h 113"/>
                <a:gd name="T20" fmla="*/ 5 w 125"/>
                <a:gd name="T21" fmla="*/ 8 h 113"/>
                <a:gd name="T22" fmla="*/ 5 w 125"/>
                <a:gd name="T23" fmla="*/ 8 h 113"/>
                <a:gd name="T24" fmla="*/ 2 w 125"/>
                <a:gd name="T25" fmla="*/ 12 h 113"/>
                <a:gd name="T26" fmla="*/ 1 w 125"/>
                <a:gd name="T27" fmla="*/ 15 h 113"/>
                <a:gd name="T28" fmla="*/ 0 w 125"/>
                <a:gd name="T29" fmla="*/ 19 h 113"/>
                <a:gd name="T30" fmla="*/ 0 w 125"/>
                <a:gd name="T31" fmla="*/ 23 h 113"/>
                <a:gd name="T32" fmla="*/ 1 w 125"/>
                <a:gd name="T33" fmla="*/ 27 h 113"/>
                <a:gd name="T34" fmla="*/ 2 w 125"/>
                <a:gd name="T35" fmla="*/ 30 h 113"/>
                <a:gd name="T36" fmla="*/ 5 w 125"/>
                <a:gd name="T37" fmla="*/ 34 h 113"/>
                <a:gd name="T38" fmla="*/ 7 w 125"/>
                <a:gd name="T39" fmla="*/ 37 h 113"/>
                <a:gd name="T40" fmla="*/ 91 w 125"/>
                <a:gd name="T41" fmla="*/ 108 h 113"/>
                <a:gd name="T42" fmla="*/ 91 w 125"/>
                <a:gd name="T43" fmla="*/ 108 h 113"/>
                <a:gd name="T44" fmla="*/ 97 w 125"/>
                <a:gd name="T45" fmla="*/ 111 h 113"/>
                <a:gd name="T46" fmla="*/ 103 w 125"/>
                <a:gd name="T47" fmla="*/ 113 h 113"/>
                <a:gd name="T48" fmla="*/ 103 w 125"/>
                <a:gd name="T49" fmla="*/ 113 h 113"/>
                <a:gd name="T50" fmla="*/ 108 w 125"/>
                <a:gd name="T51" fmla="*/ 113 h 113"/>
                <a:gd name="T52" fmla="*/ 112 w 125"/>
                <a:gd name="T53" fmla="*/ 111 h 113"/>
                <a:gd name="T54" fmla="*/ 116 w 125"/>
                <a:gd name="T55" fmla="*/ 109 h 113"/>
                <a:gd name="T56" fmla="*/ 120 w 125"/>
                <a:gd name="T57" fmla="*/ 105 h 113"/>
                <a:gd name="T58" fmla="*/ 120 w 125"/>
                <a:gd name="T59" fmla="*/ 105 h 113"/>
                <a:gd name="T60" fmla="*/ 122 w 125"/>
                <a:gd name="T61" fmla="*/ 103 h 113"/>
                <a:gd name="T62" fmla="*/ 123 w 125"/>
                <a:gd name="T63" fmla="*/ 99 h 113"/>
                <a:gd name="T64" fmla="*/ 125 w 125"/>
                <a:gd name="T65" fmla="*/ 94 h 113"/>
                <a:gd name="T66" fmla="*/ 125 w 125"/>
                <a:gd name="T67" fmla="*/ 90 h 113"/>
                <a:gd name="T68" fmla="*/ 125 w 125"/>
                <a:gd name="T69" fmla="*/ 87 h 113"/>
                <a:gd name="T70" fmla="*/ 122 w 125"/>
                <a:gd name="T71" fmla="*/ 83 h 113"/>
                <a:gd name="T72" fmla="*/ 121 w 125"/>
                <a:gd name="T73" fmla="*/ 79 h 113"/>
                <a:gd name="T74" fmla="*/ 117 w 125"/>
                <a:gd name="T75" fmla="*/ 77 h 113"/>
                <a:gd name="T76" fmla="*/ 117 w 125"/>
                <a:gd name="T77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13">
                  <a:moveTo>
                    <a:pt x="117" y="77"/>
                  </a:moveTo>
                  <a:lnTo>
                    <a:pt x="34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7" y="37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7" y="111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3"/>
                  </a:lnTo>
                  <a:lnTo>
                    <a:pt x="123" y="99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5" y="87"/>
                  </a:lnTo>
                  <a:lnTo>
                    <a:pt x="122" y="83"/>
                  </a:lnTo>
                  <a:lnTo>
                    <a:pt x="121" y="79"/>
                  </a:lnTo>
                  <a:lnTo>
                    <a:pt x="117" y="77"/>
                  </a:lnTo>
                  <a:lnTo>
                    <a:pt x="11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xmlns="" id="{8206B5B0-EC1C-45B0-84DA-22A05888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894"/>
              <a:ext cx="39" cy="40"/>
            </a:xfrm>
            <a:custGeom>
              <a:avLst/>
              <a:gdLst>
                <a:gd name="T0" fmla="*/ 19 w 39"/>
                <a:gd name="T1" fmla="*/ 0 h 40"/>
                <a:gd name="T2" fmla="*/ 19 w 39"/>
                <a:gd name="T3" fmla="*/ 0 h 40"/>
                <a:gd name="T4" fmla="*/ 23 w 39"/>
                <a:gd name="T5" fmla="*/ 1 h 40"/>
                <a:gd name="T6" fmla="*/ 26 w 39"/>
                <a:gd name="T7" fmla="*/ 2 h 40"/>
                <a:gd name="T8" fmla="*/ 33 w 39"/>
                <a:gd name="T9" fmla="*/ 6 h 40"/>
                <a:gd name="T10" fmla="*/ 38 w 39"/>
                <a:gd name="T11" fmla="*/ 12 h 40"/>
                <a:gd name="T12" fmla="*/ 38 w 39"/>
                <a:gd name="T13" fmla="*/ 16 h 40"/>
                <a:gd name="T14" fmla="*/ 39 w 39"/>
                <a:gd name="T15" fmla="*/ 20 h 40"/>
                <a:gd name="T16" fmla="*/ 39 w 39"/>
                <a:gd name="T17" fmla="*/ 20 h 40"/>
                <a:gd name="T18" fmla="*/ 38 w 39"/>
                <a:gd name="T19" fmla="*/ 24 h 40"/>
                <a:gd name="T20" fmla="*/ 38 w 39"/>
                <a:gd name="T21" fmla="*/ 27 h 40"/>
                <a:gd name="T22" fmla="*/ 33 w 39"/>
                <a:gd name="T23" fmla="*/ 34 h 40"/>
                <a:gd name="T24" fmla="*/ 26 w 39"/>
                <a:gd name="T25" fmla="*/ 37 h 40"/>
                <a:gd name="T26" fmla="*/ 23 w 39"/>
                <a:gd name="T27" fmla="*/ 39 h 40"/>
                <a:gd name="T28" fmla="*/ 19 w 39"/>
                <a:gd name="T29" fmla="*/ 40 h 40"/>
                <a:gd name="T30" fmla="*/ 19 w 39"/>
                <a:gd name="T31" fmla="*/ 40 h 40"/>
                <a:gd name="T32" fmla="*/ 15 w 39"/>
                <a:gd name="T33" fmla="*/ 39 h 40"/>
                <a:gd name="T34" fmla="*/ 11 w 39"/>
                <a:gd name="T35" fmla="*/ 37 h 40"/>
                <a:gd name="T36" fmla="*/ 5 w 39"/>
                <a:gd name="T37" fmla="*/ 34 h 40"/>
                <a:gd name="T38" fmla="*/ 1 w 39"/>
                <a:gd name="T39" fmla="*/ 27 h 40"/>
                <a:gd name="T40" fmla="*/ 0 w 39"/>
                <a:gd name="T41" fmla="*/ 24 h 40"/>
                <a:gd name="T42" fmla="*/ 0 w 39"/>
                <a:gd name="T43" fmla="*/ 20 h 40"/>
                <a:gd name="T44" fmla="*/ 0 w 39"/>
                <a:gd name="T45" fmla="*/ 20 h 40"/>
                <a:gd name="T46" fmla="*/ 0 w 39"/>
                <a:gd name="T47" fmla="*/ 16 h 40"/>
                <a:gd name="T48" fmla="*/ 1 w 39"/>
                <a:gd name="T49" fmla="*/ 12 h 40"/>
                <a:gd name="T50" fmla="*/ 5 w 39"/>
                <a:gd name="T51" fmla="*/ 6 h 40"/>
                <a:gd name="T52" fmla="*/ 11 w 39"/>
                <a:gd name="T53" fmla="*/ 2 h 40"/>
                <a:gd name="T54" fmla="*/ 15 w 39"/>
                <a:gd name="T55" fmla="*/ 1 h 40"/>
                <a:gd name="T56" fmla="*/ 19 w 39"/>
                <a:gd name="T57" fmla="*/ 0 h 40"/>
                <a:gd name="T58" fmla="*/ 19 w 39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40">
                  <a:moveTo>
                    <a:pt x="19" y="0"/>
                  </a:moveTo>
                  <a:lnTo>
                    <a:pt x="19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5" y="39"/>
                  </a:lnTo>
                  <a:lnTo>
                    <a:pt x="11" y="37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xmlns="" id="{30E25697-ADFB-426B-8B6C-59DBEF12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3945"/>
              <a:ext cx="78" cy="161"/>
            </a:xfrm>
            <a:custGeom>
              <a:avLst/>
              <a:gdLst>
                <a:gd name="T0" fmla="*/ 78 w 78"/>
                <a:gd name="T1" fmla="*/ 64 h 161"/>
                <a:gd name="T2" fmla="*/ 78 w 78"/>
                <a:gd name="T3" fmla="*/ 16 h 161"/>
                <a:gd name="T4" fmla="*/ 78 w 78"/>
                <a:gd name="T5" fmla="*/ 16 h 161"/>
                <a:gd name="T6" fmla="*/ 76 w 78"/>
                <a:gd name="T7" fmla="*/ 10 h 161"/>
                <a:gd name="T8" fmla="*/ 73 w 78"/>
                <a:gd name="T9" fmla="*/ 5 h 161"/>
                <a:gd name="T10" fmla="*/ 68 w 78"/>
                <a:gd name="T11" fmla="*/ 1 h 161"/>
                <a:gd name="T12" fmla="*/ 61 w 78"/>
                <a:gd name="T13" fmla="*/ 0 h 161"/>
                <a:gd name="T14" fmla="*/ 16 w 78"/>
                <a:gd name="T15" fmla="*/ 0 h 161"/>
                <a:gd name="T16" fmla="*/ 16 w 78"/>
                <a:gd name="T17" fmla="*/ 0 h 161"/>
                <a:gd name="T18" fmla="*/ 11 w 78"/>
                <a:gd name="T19" fmla="*/ 1 h 161"/>
                <a:gd name="T20" fmla="*/ 5 w 78"/>
                <a:gd name="T21" fmla="*/ 5 h 161"/>
                <a:gd name="T22" fmla="*/ 1 w 78"/>
                <a:gd name="T23" fmla="*/ 10 h 161"/>
                <a:gd name="T24" fmla="*/ 0 w 78"/>
                <a:gd name="T25" fmla="*/ 16 h 161"/>
                <a:gd name="T26" fmla="*/ 0 w 78"/>
                <a:gd name="T27" fmla="*/ 64 h 161"/>
                <a:gd name="T28" fmla="*/ 0 w 78"/>
                <a:gd name="T29" fmla="*/ 64 h 161"/>
                <a:gd name="T30" fmla="*/ 1 w 78"/>
                <a:gd name="T31" fmla="*/ 69 h 161"/>
                <a:gd name="T32" fmla="*/ 4 w 78"/>
                <a:gd name="T33" fmla="*/ 74 h 161"/>
                <a:gd name="T34" fmla="*/ 9 w 78"/>
                <a:gd name="T35" fmla="*/ 77 h 161"/>
                <a:gd name="T36" fmla="*/ 15 w 78"/>
                <a:gd name="T37" fmla="*/ 79 h 161"/>
                <a:gd name="T38" fmla="*/ 20 w 78"/>
                <a:gd name="T39" fmla="*/ 161 h 161"/>
                <a:gd name="T40" fmla="*/ 59 w 78"/>
                <a:gd name="T41" fmla="*/ 161 h 161"/>
                <a:gd name="T42" fmla="*/ 64 w 78"/>
                <a:gd name="T43" fmla="*/ 79 h 161"/>
                <a:gd name="T44" fmla="*/ 64 w 78"/>
                <a:gd name="T45" fmla="*/ 79 h 161"/>
                <a:gd name="T46" fmla="*/ 69 w 78"/>
                <a:gd name="T47" fmla="*/ 77 h 161"/>
                <a:gd name="T48" fmla="*/ 74 w 78"/>
                <a:gd name="T49" fmla="*/ 74 h 161"/>
                <a:gd name="T50" fmla="*/ 78 w 78"/>
                <a:gd name="T51" fmla="*/ 69 h 161"/>
                <a:gd name="T52" fmla="*/ 78 w 78"/>
                <a:gd name="T53" fmla="*/ 64 h 161"/>
                <a:gd name="T54" fmla="*/ 78 w 78"/>
                <a:gd name="T55" fmla="*/ 6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161">
                  <a:moveTo>
                    <a:pt x="78" y="64"/>
                  </a:moveTo>
                  <a:lnTo>
                    <a:pt x="78" y="16"/>
                  </a:lnTo>
                  <a:lnTo>
                    <a:pt x="78" y="16"/>
                  </a:lnTo>
                  <a:lnTo>
                    <a:pt x="76" y="10"/>
                  </a:lnTo>
                  <a:lnTo>
                    <a:pt x="73" y="5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4" y="74"/>
                  </a:lnTo>
                  <a:lnTo>
                    <a:pt x="9" y="77"/>
                  </a:lnTo>
                  <a:lnTo>
                    <a:pt x="15" y="79"/>
                  </a:lnTo>
                  <a:lnTo>
                    <a:pt x="20" y="161"/>
                  </a:lnTo>
                  <a:lnTo>
                    <a:pt x="59" y="16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9" y="77"/>
                  </a:lnTo>
                  <a:lnTo>
                    <a:pt x="74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xmlns="" id="{AA21161A-DF01-4D6A-B179-9827225B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" y="3651"/>
              <a:ext cx="248" cy="217"/>
            </a:xfrm>
            <a:custGeom>
              <a:avLst/>
              <a:gdLst>
                <a:gd name="T0" fmla="*/ 248 w 248"/>
                <a:gd name="T1" fmla="*/ 183 h 217"/>
                <a:gd name="T2" fmla="*/ 225 w 248"/>
                <a:gd name="T3" fmla="*/ 172 h 217"/>
                <a:gd name="T4" fmla="*/ 195 w 248"/>
                <a:gd name="T5" fmla="*/ 148 h 217"/>
                <a:gd name="T6" fmla="*/ 188 w 248"/>
                <a:gd name="T7" fmla="*/ 139 h 217"/>
                <a:gd name="T8" fmla="*/ 183 w 248"/>
                <a:gd name="T9" fmla="*/ 127 h 217"/>
                <a:gd name="T10" fmla="*/ 157 w 248"/>
                <a:gd name="T11" fmla="*/ 94 h 217"/>
                <a:gd name="T12" fmla="*/ 160 w 248"/>
                <a:gd name="T13" fmla="*/ 97 h 217"/>
                <a:gd name="T14" fmla="*/ 165 w 248"/>
                <a:gd name="T15" fmla="*/ 98 h 217"/>
                <a:gd name="T16" fmla="*/ 175 w 248"/>
                <a:gd name="T17" fmla="*/ 93 h 217"/>
                <a:gd name="T18" fmla="*/ 179 w 248"/>
                <a:gd name="T19" fmla="*/ 88 h 217"/>
                <a:gd name="T20" fmla="*/ 178 w 248"/>
                <a:gd name="T21" fmla="*/ 78 h 217"/>
                <a:gd name="T22" fmla="*/ 91 w 248"/>
                <a:gd name="T23" fmla="*/ 3 h 217"/>
                <a:gd name="T24" fmla="*/ 86 w 248"/>
                <a:gd name="T25" fmla="*/ 0 h 217"/>
                <a:gd name="T26" fmla="*/ 76 w 248"/>
                <a:gd name="T27" fmla="*/ 1 h 217"/>
                <a:gd name="T28" fmla="*/ 72 w 248"/>
                <a:gd name="T29" fmla="*/ 5 h 217"/>
                <a:gd name="T30" fmla="*/ 68 w 248"/>
                <a:gd name="T31" fmla="*/ 15 h 217"/>
                <a:gd name="T32" fmla="*/ 73 w 248"/>
                <a:gd name="T33" fmla="*/ 23 h 217"/>
                <a:gd name="T34" fmla="*/ 23 w 248"/>
                <a:gd name="T35" fmla="*/ 83 h 217"/>
                <a:gd name="T36" fmla="*/ 22 w 248"/>
                <a:gd name="T37" fmla="*/ 83 h 217"/>
                <a:gd name="T38" fmla="*/ 12 w 248"/>
                <a:gd name="T39" fmla="*/ 80 h 217"/>
                <a:gd name="T40" fmla="*/ 3 w 248"/>
                <a:gd name="T41" fmla="*/ 84 h 217"/>
                <a:gd name="T42" fmla="*/ 1 w 248"/>
                <a:gd name="T43" fmla="*/ 89 h 217"/>
                <a:gd name="T44" fmla="*/ 1 w 248"/>
                <a:gd name="T45" fmla="*/ 99 h 217"/>
                <a:gd name="T46" fmla="*/ 88 w 248"/>
                <a:gd name="T47" fmla="*/ 174 h 217"/>
                <a:gd name="T48" fmla="*/ 92 w 248"/>
                <a:gd name="T49" fmla="*/ 177 h 217"/>
                <a:gd name="T50" fmla="*/ 97 w 248"/>
                <a:gd name="T51" fmla="*/ 178 h 217"/>
                <a:gd name="T52" fmla="*/ 108 w 248"/>
                <a:gd name="T53" fmla="*/ 173 h 217"/>
                <a:gd name="T54" fmla="*/ 111 w 248"/>
                <a:gd name="T55" fmla="*/ 168 h 217"/>
                <a:gd name="T56" fmla="*/ 109 w 248"/>
                <a:gd name="T57" fmla="*/ 159 h 217"/>
                <a:gd name="T58" fmla="*/ 116 w 248"/>
                <a:gd name="T59" fmla="*/ 144 h 217"/>
                <a:gd name="T60" fmla="*/ 236 w 248"/>
                <a:gd name="T61" fmla="*/ 189 h 217"/>
                <a:gd name="T62" fmla="*/ 241 w 248"/>
                <a:gd name="T63" fmla="*/ 186 h 217"/>
                <a:gd name="T64" fmla="*/ 248 w 248"/>
                <a:gd name="T65" fmla="*/ 1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17">
                  <a:moveTo>
                    <a:pt x="248" y="183"/>
                  </a:moveTo>
                  <a:lnTo>
                    <a:pt x="248" y="183"/>
                  </a:lnTo>
                  <a:lnTo>
                    <a:pt x="235" y="177"/>
                  </a:lnTo>
                  <a:lnTo>
                    <a:pt x="225" y="172"/>
                  </a:lnTo>
                  <a:lnTo>
                    <a:pt x="208" y="159"/>
                  </a:lnTo>
                  <a:lnTo>
                    <a:pt x="195" y="148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4" y="134"/>
                  </a:lnTo>
                  <a:lnTo>
                    <a:pt x="183" y="127"/>
                  </a:lnTo>
                  <a:lnTo>
                    <a:pt x="150" y="102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60" y="97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70" y="97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9" y="88"/>
                  </a:lnTo>
                  <a:lnTo>
                    <a:pt x="179" y="83"/>
                  </a:lnTo>
                  <a:lnTo>
                    <a:pt x="178" y="78"/>
                  </a:lnTo>
                  <a:lnTo>
                    <a:pt x="174" y="7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9" y="10"/>
                  </a:lnTo>
                  <a:lnTo>
                    <a:pt x="68" y="15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17" y="81"/>
                  </a:lnTo>
                  <a:lnTo>
                    <a:pt x="12" y="80"/>
                  </a:lnTo>
                  <a:lnTo>
                    <a:pt x="7" y="81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9"/>
                  </a:lnTo>
                  <a:lnTo>
                    <a:pt x="5" y="103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3" y="177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11" y="168"/>
                  </a:lnTo>
                  <a:lnTo>
                    <a:pt x="111" y="163"/>
                  </a:lnTo>
                  <a:lnTo>
                    <a:pt x="109" y="159"/>
                  </a:lnTo>
                  <a:lnTo>
                    <a:pt x="107" y="154"/>
                  </a:lnTo>
                  <a:lnTo>
                    <a:pt x="116" y="144"/>
                  </a:lnTo>
                  <a:lnTo>
                    <a:pt x="208" y="217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241" y="186"/>
                  </a:lnTo>
                  <a:lnTo>
                    <a:pt x="248" y="183"/>
                  </a:lnTo>
                  <a:lnTo>
                    <a:pt x="248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xmlns="" id="{D495C934-B71A-457B-9C46-C4A88582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607"/>
              <a:ext cx="125" cy="112"/>
            </a:xfrm>
            <a:custGeom>
              <a:avLst/>
              <a:gdLst>
                <a:gd name="T0" fmla="*/ 91 w 125"/>
                <a:gd name="T1" fmla="*/ 107 h 112"/>
                <a:gd name="T2" fmla="*/ 91 w 125"/>
                <a:gd name="T3" fmla="*/ 107 h 112"/>
                <a:gd name="T4" fmla="*/ 96 w 125"/>
                <a:gd name="T5" fmla="*/ 111 h 112"/>
                <a:gd name="T6" fmla="*/ 104 w 125"/>
                <a:gd name="T7" fmla="*/ 112 h 112"/>
                <a:gd name="T8" fmla="*/ 104 w 125"/>
                <a:gd name="T9" fmla="*/ 112 h 112"/>
                <a:gd name="T10" fmla="*/ 107 w 125"/>
                <a:gd name="T11" fmla="*/ 112 h 112"/>
                <a:gd name="T12" fmla="*/ 112 w 125"/>
                <a:gd name="T13" fmla="*/ 111 h 112"/>
                <a:gd name="T14" fmla="*/ 116 w 125"/>
                <a:gd name="T15" fmla="*/ 109 h 112"/>
                <a:gd name="T16" fmla="*/ 120 w 125"/>
                <a:gd name="T17" fmla="*/ 105 h 112"/>
                <a:gd name="T18" fmla="*/ 120 w 125"/>
                <a:gd name="T19" fmla="*/ 105 h 112"/>
                <a:gd name="T20" fmla="*/ 122 w 125"/>
                <a:gd name="T21" fmla="*/ 101 h 112"/>
                <a:gd name="T22" fmla="*/ 123 w 125"/>
                <a:gd name="T23" fmla="*/ 97 h 112"/>
                <a:gd name="T24" fmla="*/ 125 w 125"/>
                <a:gd name="T25" fmla="*/ 94 h 112"/>
                <a:gd name="T26" fmla="*/ 125 w 125"/>
                <a:gd name="T27" fmla="*/ 90 h 112"/>
                <a:gd name="T28" fmla="*/ 123 w 125"/>
                <a:gd name="T29" fmla="*/ 86 h 112"/>
                <a:gd name="T30" fmla="*/ 122 w 125"/>
                <a:gd name="T31" fmla="*/ 82 h 112"/>
                <a:gd name="T32" fmla="*/ 120 w 125"/>
                <a:gd name="T33" fmla="*/ 79 h 112"/>
                <a:gd name="T34" fmla="*/ 117 w 125"/>
                <a:gd name="T35" fmla="*/ 76 h 112"/>
                <a:gd name="T36" fmla="*/ 34 w 125"/>
                <a:gd name="T37" fmla="*/ 5 h 112"/>
                <a:gd name="T38" fmla="*/ 34 w 125"/>
                <a:gd name="T39" fmla="*/ 5 h 112"/>
                <a:gd name="T40" fmla="*/ 30 w 125"/>
                <a:gd name="T41" fmla="*/ 2 h 112"/>
                <a:gd name="T42" fmla="*/ 26 w 125"/>
                <a:gd name="T43" fmla="*/ 1 h 112"/>
                <a:gd name="T44" fmla="*/ 23 w 125"/>
                <a:gd name="T45" fmla="*/ 0 h 112"/>
                <a:gd name="T46" fmla="*/ 19 w 125"/>
                <a:gd name="T47" fmla="*/ 0 h 112"/>
                <a:gd name="T48" fmla="*/ 15 w 125"/>
                <a:gd name="T49" fmla="*/ 1 h 112"/>
                <a:gd name="T50" fmla="*/ 11 w 125"/>
                <a:gd name="T51" fmla="*/ 2 h 112"/>
                <a:gd name="T52" fmla="*/ 8 w 125"/>
                <a:gd name="T53" fmla="*/ 5 h 112"/>
                <a:gd name="T54" fmla="*/ 5 w 125"/>
                <a:gd name="T55" fmla="*/ 7 h 112"/>
                <a:gd name="T56" fmla="*/ 5 w 125"/>
                <a:gd name="T57" fmla="*/ 7 h 112"/>
                <a:gd name="T58" fmla="*/ 3 w 125"/>
                <a:gd name="T59" fmla="*/ 11 h 112"/>
                <a:gd name="T60" fmla="*/ 1 w 125"/>
                <a:gd name="T61" fmla="*/ 15 h 112"/>
                <a:gd name="T62" fmla="*/ 0 w 125"/>
                <a:gd name="T63" fmla="*/ 19 h 112"/>
                <a:gd name="T64" fmla="*/ 0 w 125"/>
                <a:gd name="T65" fmla="*/ 22 h 112"/>
                <a:gd name="T66" fmla="*/ 0 w 125"/>
                <a:gd name="T67" fmla="*/ 26 h 112"/>
                <a:gd name="T68" fmla="*/ 3 w 125"/>
                <a:gd name="T69" fmla="*/ 30 h 112"/>
                <a:gd name="T70" fmla="*/ 4 w 125"/>
                <a:gd name="T71" fmla="*/ 34 h 112"/>
                <a:gd name="T72" fmla="*/ 8 w 125"/>
                <a:gd name="T73" fmla="*/ 36 h 112"/>
                <a:gd name="T74" fmla="*/ 91 w 125"/>
                <a:gd name="T75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2">
                  <a:moveTo>
                    <a:pt x="91" y="107"/>
                  </a:moveTo>
                  <a:lnTo>
                    <a:pt x="91" y="107"/>
                  </a:lnTo>
                  <a:lnTo>
                    <a:pt x="96" y="111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7" y="112"/>
                  </a:lnTo>
                  <a:lnTo>
                    <a:pt x="112" y="111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22" y="101"/>
                  </a:lnTo>
                  <a:lnTo>
                    <a:pt x="123" y="97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23" y="86"/>
                  </a:lnTo>
                  <a:lnTo>
                    <a:pt x="122" y="82"/>
                  </a:lnTo>
                  <a:lnTo>
                    <a:pt x="120" y="79"/>
                  </a:lnTo>
                  <a:lnTo>
                    <a:pt x="117" y="7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xmlns="" id="{689A6F29-63BC-4983-A5A7-FC68629B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3763"/>
              <a:ext cx="250" cy="202"/>
            </a:xfrm>
            <a:custGeom>
              <a:avLst/>
              <a:gdLst>
                <a:gd name="T0" fmla="*/ 178 w 250"/>
                <a:gd name="T1" fmla="*/ 41 h 202"/>
                <a:gd name="T2" fmla="*/ 162 w 250"/>
                <a:gd name="T3" fmla="*/ 29 h 202"/>
                <a:gd name="T4" fmla="*/ 144 w 250"/>
                <a:gd name="T5" fmla="*/ 22 h 202"/>
                <a:gd name="T6" fmla="*/ 127 w 250"/>
                <a:gd name="T7" fmla="*/ 21 h 202"/>
                <a:gd name="T8" fmla="*/ 110 w 250"/>
                <a:gd name="T9" fmla="*/ 21 h 202"/>
                <a:gd name="T10" fmla="*/ 100 w 250"/>
                <a:gd name="T11" fmla="*/ 21 h 202"/>
                <a:gd name="T12" fmla="*/ 79 w 250"/>
                <a:gd name="T13" fmla="*/ 20 h 202"/>
                <a:gd name="T14" fmla="*/ 29 w 250"/>
                <a:gd name="T15" fmla="*/ 7 h 202"/>
                <a:gd name="T16" fmla="*/ 11 w 250"/>
                <a:gd name="T17" fmla="*/ 0 h 202"/>
                <a:gd name="T18" fmla="*/ 5 w 250"/>
                <a:gd name="T19" fmla="*/ 0 h 202"/>
                <a:gd name="T20" fmla="*/ 1 w 250"/>
                <a:gd name="T21" fmla="*/ 2 h 202"/>
                <a:gd name="T22" fmla="*/ 0 w 250"/>
                <a:gd name="T23" fmla="*/ 6 h 202"/>
                <a:gd name="T24" fmla="*/ 0 w 250"/>
                <a:gd name="T25" fmla="*/ 15 h 202"/>
                <a:gd name="T26" fmla="*/ 1 w 250"/>
                <a:gd name="T27" fmla="*/ 19 h 202"/>
                <a:gd name="T28" fmla="*/ 21 w 250"/>
                <a:gd name="T29" fmla="*/ 37 h 202"/>
                <a:gd name="T30" fmla="*/ 44 w 250"/>
                <a:gd name="T31" fmla="*/ 54 h 202"/>
                <a:gd name="T32" fmla="*/ 78 w 250"/>
                <a:gd name="T33" fmla="*/ 66 h 202"/>
                <a:gd name="T34" fmla="*/ 103 w 250"/>
                <a:gd name="T35" fmla="*/ 70 h 202"/>
                <a:gd name="T36" fmla="*/ 104 w 250"/>
                <a:gd name="T37" fmla="*/ 74 h 202"/>
                <a:gd name="T38" fmla="*/ 110 w 250"/>
                <a:gd name="T39" fmla="*/ 89 h 202"/>
                <a:gd name="T40" fmla="*/ 124 w 250"/>
                <a:gd name="T41" fmla="*/ 111 h 202"/>
                <a:gd name="T42" fmla="*/ 130 w 250"/>
                <a:gd name="T43" fmla="*/ 118 h 202"/>
                <a:gd name="T44" fmla="*/ 155 w 250"/>
                <a:gd name="T45" fmla="*/ 140 h 202"/>
                <a:gd name="T46" fmla="*/ 170 w 250"/>
                <a:gd name="T47" fmla="*/ 147 h 202"/>
                <a:gd name="T48" fmla="*/ 189 w 250"/>
                <a:gd name="T49" fmla="*/ 151 h 202"/>
                <a:gd name="T50" fmla="*/ 201 w 250"/>
                <a:gd name="T51" fmla="*/ 152 h 202"/>
                <a:gd name="T52" fmla="*/ 201 w 250"/>
                <a:gd name="T53" fmla="*/ 166 h 202"/>
                <a:gd name="T54" fmla="*/ 241 w 250"/>
                <a:gd name="T55" fmla="*/ 195 h 202"/>
                <a:gd name="T56" fmla="*/ 250 w 250"/>
                <a:gd name="T57" fmla="*/ 79 h 202"/>
                <a:gd name="T58" fmla="*/ 236 w 250"/>
                <a:gd name="T59" fmla="*/ 75 h 202"/>
                <a:gd name="T60" fmla="*/ 208 w 250"/>
                <a:gd name="T61" fmla="*/ 61 h 202"/>
                <a:gd name="T62" fmla="*/ 188 w 250"/>
                <a:gd name="T63" fmla="*/ 49 h 202"/>
                <a:gd name="T64" fmla="*/ 178 w 250"/>
                <a:gd name="T65" fmla="*/ 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202">
                  <a:moveTo>
                    <a:pt x="178" y="41"/>
                  </a:moveTo>
                  <a:lnTo>
                    <a:pt x="178" y="41"/>
                  </a:lnTo>
                  <a:lnTo>
                    <a:pt x="169" y="34"/>
                  </a:lnTo>
                  <a:lnTo>
                    <a:pt x="162" y="29"/>
                  </a:lnTo>
                  <a:lnTo>
                    <a:pt x="153" y="25"/>
                  </a:lnTo>
                  <a:lnTo>
                    <a:pt x="144" y="22"/>
                  </a:lnTo>
                  <a:lnTo>
                    <a:pt x="135" y="21"/>
                  </a:lnTo>
                  <a:lnTo>
                    <a:pt x="127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90" y="21"/>
                  </a:lnTo>
                  <a:lnTo>
                    <a:pt x="79" y="20"/>
                  </a:lnTo>
                  <a:lnTo>
                    <a:pt x="54" y="15"/>
                  </a:lnTo>
                  <a:lnTo>
                    <a:pt x="29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2" y="30"/>
                  </a:lnTo>
                  <a:lnTo>
                    <a:pt x="21" y="37"/>
                  </a:lnTo>
                  <a:lnTo>
                    <a:pt x="32" y="45"/>
                  </a:lnTo>
                  <a:lnTo>
                    <a:pt x="44" y="54"/>
                  </a:lnTo>
                  <a:lnTo>
                    <a:pt x="61" y="60"/>
                  </a:lnTo>
                  <a:lnTo>
                    <a:pt x="78" y="66"/>
                  </a:lnTo>
                  <a:lnTo>
                    <a:pt x="98" y="70"/>
                  </a:lnTo>
                  <a:lnTo>
                    <a:pt x="103" y="7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5" y="79"/>
                  </a:lnTo>
                  <a:lnTo>
                    <a:pt x="110" y="89"/>
                  </a:lnTo>
                  <a:lnTo>
                    <a:pt x="119" y="103"/>
                  </a:lnTo>
                  <a:lnTo>
                    <a:pt x="124" y="111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42" y="130"/>
                  </a:lnTo>
                  <a:lnTo>
                    <a:pt x="155" y="140"/>
                  </a:lnTo>
                  <a:lnTo>
                    <a:pt x="163" y="143"/>
                  </a:lnTo>
                  <a:lnTo>
                    <a:pt x="170" y="147"/>
                  </a:lnTo>
                  <a:lnTo>
                    <a:pt x="17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201" y="152"/>
                  </a:lnTo>
                  <a:lnTo>
                    <a:pt x="201" y="158"/>
                  </a:lnTo>
                  <a:lnTo>
                    <a:pt x="201" y="166"/>
                  </a:lnTo>
                  <a:lnTo>
                    <a:pt x="241" y="195"/>
                  </a:lnTo>
                  <a:lnTo>
                    <a:pt x="241" y="195"/>
                  </a:lnTo>
                  <a:lnTo>
                    <a:pt x="250" y="202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36" y="75"/>
                  </a:lnTo>
                  <a:lnTo>
                    <a:pt x="218" y="66"/>
                  </a:lnTo>
                  <a:lnTo>
                    <a:pt x="208" y="61"/>
                  </a:lnTo>
                  <a:lnTo>
                    <a:pt x="198" y="55"/>
                  </a:lnTo>
                  <a:lnTo>
                    <a:pt x="188" y="49"/>
                  </a:lnTo>
                  <a:lnTo>
                    <a:pt x="178" y="41"/>
                  </a:lnTo>
                  <a:lnTo>
                    <a:pt x="17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xmlns="" id="{43E4EFEC-E456-4D0E-B982-D02A5B3D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3933"/>
              <a:ext cx="89" cy="87"/>
            </a:xfrm>
            <a:custGeom>
              <a:avLst/>
              <a:gdLst>
                <a:gd name="T0" fmla="*/ 89 w 89"/>
                <a:gd name="T1" fmla="*/ 54 h 87"/>
                <a:gd name="T2" fmla="*/ 89 w 89"/>
                <a:gd name="T3" fmla="*/ 54 h 87"/>
                <a:gd name="T4" fmla="*/ 87 w 89"/>
                <a:gd name="T5" fmla="*/ 47 h 87"/>
                <a:gd name="T6" fmla="*/ 87 w 89"/>
                <a:gd name="T7" fmla="*/ 47 h 87"/>
                <a:gd name="T8" fmla="*/ 82 w 89"/>
                <a:gd name="T9" fmla="*/ 41 h 87"/>
                <a:gd name="T10" fmla="*/ 82 w 89"/>
                <a:gd name="T11" fmla="*/ 41 h 87"/>
                <a:gd name="T12" fmla="*/ 76 w 89"/>
                <a:gd name="T13" fmla="*/ 36 h 87"/>
                <a:gd name="T14" fmla="*/ 27 w 89"/>
                <a:gd name="T15" fmla="*/ 0 h 87"/>
                <a:gd name="T16" fmla="*/ 22 w 89"/>
                <a:gd name="T17" fmla="*/ 3 h 87"/>
                <a:gd name="T18" fmla="*/ 22 w 89"/>
                <a:gd name="T19" fmla="*/ 3 h 87"/>
                <a:gd name="T20" fmla="*/ 24 w 89"/>
                <a:gd name="T21" fmla="*/ 11 h 87"/>
                <a:gd name="T22" fmla="*/ 24 w 89"/>
                <a:gd name="T23" fmla="*/ 20 h 87"/>
                <a:gd name="T24" fmla="*/ 22 w 89"/>
                <a:gd name="T25" fmla="*/ 27 h 87"/>
                <a:gd name="T26" fmla="*/ 17 w 89"/>
                <a:gd name="T27" fmla="*/ 35 h 87"/>
                <a:gd name="T28" fmla="*/ 6 w 89"/>
                <a:gd name="T29" fmla="*/ 45 h 87"/>
                <a:gd name="T30" fmla="*/ 0 w 89"/>
                <a:gd name="T31" fmla="*/ 49 h 87"/>
                <a:gd name="T32" fmla="*/ 1 w 89"/>
                <a:gd name="T33" fmla="*/ 51 h 87"/>
                <a:gd name="T34" fmla="*/ 12 w 89"/>
                <a:gd name="T35" fmla="*/ 59 h 87"/>
                <a:gd name="T36" fmla="*/ 42 w 89"/>
                <a:gd name="T37" fmla="*/ 82 h 87"/>
                <a:gd name="T38" fmla="*/ 42 w 89"/>
                <a:gd name="T39" fmla="*/ 82 h 87"/>
                <a:gd name="T40" fmla="*/ 47 w 89"/>
                <a:gd name="T41" fmla="*/ 86 h 87"/>
                <a:gd name="T42" fmla="*/ 53 w 89"/>
                <a:gd name="T43" fmla="*/ 87 h 87"/>
                <a:gd name="T44" fmla="*/ 59 w 89"/>
                <a:gd name="T45" fmla="*/ 87 h 87"/>
                <a:gd name="T46" fmla="*/ 66 w 89"/>
                <a:gd name="T47" fmla="*/ 87 h 87"/>
                <a:gd name="T48" fmla="*/ 71 w 89"/>
                <a:gd name="T49" fmla="*/ 86 h 87"/>
                <a:gd name="T50" fmla="*/ 77 w 89"/>
                <a:gd name="T51" fmla="*/ 83 h 87"/>
                <a:gd name="T52" fmla="*/ 81 w 89"/>
                <a:gd name="T53" fmla="*/ 79 h 87"/>
                <a:gd name="T54" fmla="*/ 84 w 89"/>
                <a:gd name="T55" fmla="*/ 74 h 87"/>
                <a:gd name="T56" fmla="*/ 84 w 89"/>
                <a:gd name="T57" fmla="*/ 74 h 87"/>
                <a:gd name="T58" fmla="*/ 88 w 89"/>
                <a:gd name="T59" fmla="*/ 67 h 87"/>
                <a:gd name="T60" fmla="*/ 89 w 89"/>
                <a:gd name="T61" fmla="*/ 59 h 87"/>
                <a:gd name="T62" fmla="*/ 89 w 89"/>
                <a:gd name="T63" fmla="*/ 59 h 87"/>
                <a:gd name="T64" fmla="*/ 89 w 89"/>
                <a:gd name="T65" fmla="*/ 54 h 87"/>
                <a:gd name="T66" fmla="*/ 89 w 89"/>
                <a:gd name="T67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87">
                  <a:moveTo>
                    <a:pt x="89" y="54"/>
                  </a:moveTo>
                  <a:lnTo>
                    <a:pt x="89" y="54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6" y="36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11"/>
                  </a:lnTo>
                  <a:lnTo>
                    <a:pt x="24" y="20"/>
                  </a:lnTo>
                  <a:lnTo>
                    <a:pt x="22" y="27"/>
                  </a:lnTo>
                  <a:lnTo>
                    <a:pt x="17" y="35"/>
                  </a:lnTo>
                  <a:lnTo>
                    <a:pt x="6" y="45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2" y="59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7" y="86"/>
                  </a:lnTo>
                  <a:lnTo>
                    <a:pt x="53" y="87"/>
                  </a:lnTo>
                  <a:lnTo>
                    <a:pt x="59" y="87"/>
                  </a:lnTo>
                  <a:lnTo>
                    <a:pt x="66" y="87"/>
                  </a:lnTo>
                  <a:lnTo>
                    <a:pt x="71" y="86"/>
                  </a:lnTo>
                  <a:lnTo>
                    <a:pt x="77" y="83"/>
                  </a:lnTo>
                  <a:lnTo>
                    <a:pt x="81" y="79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8" y="67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4"/>
                  </a:lnTo>
                  <a:lnTo>
                    <a:pt x="8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84E3B660-867C-4385-AE94-7764276A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xmlns="" id="{288BCBDB-E82A-41E9-B8FD-88CF657AB65E}"/>
              </a:ext>
            </a:extLst>
          </p:cNvPr>
          <p:cNvSpPr/>
          <p:nvPr/>
        </p:nvSpPr>
        <p:spPr>
          <a:xfrm>
            <a:off x="2364323" y="5071540"/>
            <a:ext cx="4522252" cy="110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D67F7A64-9D7A-4C75-80C7-5F8371133C93}"/>
              </a:ext>
            </a:extLst>
          </p:cNvPr>
          <p:cNvSpPr/>
          <p:nvPr/>
        </p:nvSpPr>
        <p:spPr>
          <a:xfrm>
            <a:off x="2254277" y="4481649"/>
            <a:ext cx="5877774" cy="13131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반환의사는 지체 없이  나타냈으나  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결제를 즉시 취소하지 않았고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5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후에  반환하였으므로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조제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위반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으로 판단하여  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</a:t>
            </a:r>
            <a:r>
              <a:rPr lang="en-US" altLang="ko-KR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sz="2000" b="1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 부과</a:t>
            </a:r>
            <a:endParaRPr lang="ko-KR" altLang="en-US" sz="2000" spc="-15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CBC3B7-0875-469A-B1A1-9B7D97F50C28}"/>
              </a:ext>
            </a:extLst>
          </p:cNvPr>
          <p:cNvSpPr txBox="1"/>
          <p:nvPr/>
        </p:nvSpPr>
        <p:spPr>
          <a:xfrm>
            <a:off x="445048" y="4228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금품등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수수 금지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지체없이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관련 판례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8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0" y="0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외부강의등</a:t>
            </a: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제한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 flipV="1">
            <a:off x="2636323" y="3987800"/>
            <a:ext cx="4020952" cy="2309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0">
            <a:extLst>
              <a:ext uri="{FF2B5EF4-FFF2-40B4-BE49-F238E27FC236}">
                <a16:creationId xmlns:a16="http://schemas.microsoft.com/office/drawing/2014/main" xmlns="" id="{4778B0CD-D1EF-4FA7-923E-026E30C8B5B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DCE04D82-CCB9-4546-B258-2778F16D4CBC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:a16="http://schemas.microsoft.com/office/drawing/2014/main" xmlns="" id="{4A948464-298C-4D4E-A657-18CCD2043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xmlns="" id="{A7F3B788-F9EB-4F6A-A6ED-21320D26C1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xmlns="" id="{35F37A23-7A39-47A7-92A0-FBDF5ED8B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1">
              <a:extLst>
                <a:ext uri="{FF2B5EF4-FFF2-40B4-BE49-F238E27FC236}">
                  <a16:creationId xmlns:a16="http://schemas.microsoft.com/office/drawing/2014/main" xmlns="" id="{5D69BEFC-F9F2-488D-B71A-3B92DA5D67F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5C2AD1C4-69FC-4013-A906-F45DE68A383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xmlns="" id="{B236180C-980D-4FAA-89ED-351DD79833E5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135">
            <a:extLst>
              <a:ext uri="{FF2B5EF4-FFF2-40B4-BE49-F238E27FC236}">
                <a16:creationId xmlns:a16="http://schemas.microsoft.com/office/drawing/2014/main" xmlns="" id="{542B7615-C137-4690-9D1B-1E1C8DA3B552}"/>
              </a:ext>
            </a:extLst>
          </p:cNvPr>
          <p:cNvGrpSpPr/>
          <p:nvPr/>
        </p:nvGrpSpPr>
        <p:grpSpPr>
          <a:xfrm>
            <a:off x="1332811" y="1314081"/>
            <a:ext cx="6478378" cy="1426797"/>
            <a:chOff x="1332811" y="1447431"/>
            <a:chExt cx="6478378" cy="1426797"/>
          </a:xfrm>
        </p:grpSpPr>
        <p:grpSp>
          <p:nvGrpSpPr>
            <p:cNvPr id="6" name="그룹 99">
              <a:extLst>
                <a:ext uri="{FF2B5EF4-FFF2-40B4-BE49-F238E27FC236}">
                  <a16:creationId xmlns:a16="http://schemas.microsoft.com/office/drawing/2014/main" xmlns="" id="{CE3B08B2-E626-4B3A-B976-0887ACE013FC}"/>
                </a:ext>
              </a:extLst>
            </p:cNvPr>
            <p:cNvGrpSpPr/>
            <p:nvPr/>
          </p:nvGrpSpPr>
          <p:grpSpPr>
            <a:xfrm>
              <a:off x="1332811" y="1447431"/>
              <a:ext cx="6478378" cy="1426797"/>
              <a:chOff x="682667" y="2882531"/>
              <a:chExt cx="7777288" cy="1426797"/>
            </a:xfrm>
          </p:grpSpPr>
          <p:sp>
            <p:nvSpPr>
              <p:cNvPr id="106" name="모서리가 둥근 직사각형 42">
                <a:extLst>
                  <a:ext uri="{FF2B5EF4-FFF2-40B4-BE49-F238E27FC236}">
                    <a16:creationId xmlns:a16="http://schemas.microsoft.com/office/drawing/2014/main" xmlns="" id="{E88FEB7C-C81A-4455-A853-97ED8D14A577}"/>
                  </a:ext>
                </a:extLst>
              </p:cNvPr>
              <p:cNvSpPr/>
              <p:nvPr/>
            </p:nvSpPr>
            <p:spPr>
              <a:xfrm>
                <a:off x="682667" y="3271470"/>
                <a:ext cx="7777288" cy="956044"/>
              </a:xfrm>
              <a:prstGeom prst="roundRect">
                <a:avLst>
                  <a:gd name="adj" fmla="val 13150"/>
                </a:avLst>
              </a:prstGeom>
              <a:solidFill>
                <a:srgbClr val="49712D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tIns="72000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1400" b="1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4" name="모서리가 둥근 직사각형 42">
                <a:extLst>
                  <a:ext uri="{FF2B5EF4-FFF2-40B4-BE49-F238E27FC236}">
                    <a16:creationId xmlns:a16="http://schemas.microsoft.com/office/drawing/2014/main" xmlns="" id="{3C4C2DE6-1B2D-4C3E-BD14-5E422AED9A4E}"/>
                  </a:ext>
                </a:extLst>
              </p:cNvPr>
              <p:cNvSpPr/>
              <p:nvPr/>
            </p:nvSpPr>
            <p:spPr>
              <a:xfrm>
                <a:off x="682667" y="2882531"/>
                <a:ext cx="7777288" cy="956044"/>
              </a:xfrm>
              <a:prstGeom prst="roundRect">
                <a:avLst>
                  <a:gd name="adj" fmla="val 13150"/>
                </a:avLst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blurRad="2032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tIns="72000" anchor="ctr" anchorCtr="0">
                <a:scene3d>
                  <a:camera prst="orthographicFront"/>
                  <a:lightRig rig="threePt" dir="t"/>
                </a:scene3d>
                <a:sp3d>
                  <a:bevelT w="1270" h="1270"/>
                  <a:bevelB w="1270" h="1270"/>
                </a:sp3d>
              </a:bodyPr>
              <a:lstStyle/>
              <a:p>
                <a:endParaRPr lang="ko-KR" altLang="en-US" sz="1400" b="1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C2AA2EFD-3E60-441C-A3D3-6A7BA73B8606}"/>
                  </a:ext>
                </a:extLst>
              </p:cNvPr>
              <p:cNvSpPr txBox="1"/>
              <p:nvPr/>
            </p:nvSpPr>
            <p:spPr>
              <a:xfrm>
                <a:off x="926564" y="3110092"/>
                <a:ext cx="7289493" cy="52632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lvl="0" algn="ctr" defTabSz="914400">
                  <a:defRPr/>
                </a:pPr>
                <a:r>
                  <a:rPr lang="ko-KR" altLang="en-US" sz="16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사례금을 받는</a:t>
                </a:r>
                <a:r>
                  <a:rPr lang="ko-KR" altLang="en-US" sz="1600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1600" b="1" spc="-80" dirty="0" err="1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외부강의등</a:t>
                </a:r>
                <a:r>
                  <a:rPr lang="en-US" altLang="ko-KR" sz="1600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/>
                </a:r>
                <a:br>
                  <a:rPr lang="en-US" altLang="ko-KR" sz="1600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</a:br>
                <a:r>
                  <a:rPr lang="ko-KR" altLang="en-US" sz="24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소속기관장에게 </a:t>
                </a:r>
                <a:r>
                  <a:rPr lang="ko-KR" altLang="en-US" sz="24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신고 </a:t>
                </a:r>
                <a:r>
                  <a:rPr lang="ko-KR" altLang="en-US" sz="24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의무화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2B22BF5B-C5D9-4C79-BF4C-256A26B94EF5}"/>
                  </a:ext>
                </a:extLst>
              </p:cNvPr>
              <p:cNvSpPr txBox="1"/>
              <p:nvPr/>
            </p:nvSpPr>
            <p:spPr>
              <a:xfrm>
                <a:off x="926564" y="3783006"/>
                <a:ext cx="7289493" cy="52632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lvl="0" algn="ctr" defTabSz="914400">
                  <a:defRPr/>
                </a:pPr>
                <a:r>
                  <a:rPr lang="ko-KR" altLang="en-US" sz="1600" b="1" spc="-8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신고 </a:t>
                </a:r>
                <a:r>
                  <a:rPr lang="ko-KR" altLang="en-US" sz="1600" b="1" spc="-80" dirty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의무 불이행시 징계처분</a:t>
                </a:r>
              </a:p>
            </p:txBody>
          </p:sp>
        </p:grpSp>
        <p:grpSp>
          <p:nvGrpSpPr>
            <p:cNvPr id="7" name="그룹 83">
              <a:extLst>
                <a:ext uri="{FF2B5EF4-FFF2-40B4-BE49-F238E27FC236}">
                  <a16:creationId xmlns:a16="http://schemas.microsoft.com/office/drawing/2014/main" xmlns="" id="{14966657-FE34-492D-82DE-B5ADE8C2EB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5912" y="1873058"/>
              <a:ext cx="634711" cy="535013"/>
              <a:chOff x="-7766051" y="-223838"/>
              <a:chExt cx="6316663" cy="5324476"/>
            </a:xfrm>
            <a:solidFill>
              <a:srgbClr val="49712D"/>
            </a:solidFill>
            <a:effectLst/>
          </p:grpSpPr>
          <p:sp>
            <p:nvSpPr>
              <p:cNvPr id="86" name="Oval 11">
                <a:extLst>
                  <a:ext uri="{FF2B5EF4-FFF2-40B4-BE49-F238E27FC236}">
                    <a16:creationId xmlns:a16="http://schemas.microsoft.com/office/drawing/2014/main" xmlns="" id="{AD82A468-D34A-4F21-B603-064A07506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16426" y="-223838"/>
                <a:ext cx="1919288" cy="1917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xmlns="" id="{220E753D-3257-410F-BC95-647EFA1AE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2054225"/>
                <a:ext cx="4002088" cy="3046413"/>
              </a:xfrm>
              <a:custGeom>
                <a:avLst/>
                <a:gdLst>
                  <a:gd name="T0" fmla="*/ 944 w 944"/>
                  <a:gd name="T1" fmla="*/ 112 h 718"/>
                  <a:gd name="T2" fmla="*/ 832 w 944"/>
                  <a:gd name="T3" fmla="*/ 0 h 718"/>
                  <a:gd name="T4" fmla="*/ 112 w 944"/>
                  <a:gd name="T5" fmla="*/ 0 h 718"/>
                  <a:gd name="T6" fmla="*/ 0 w 944"/>
                  <a:gd name="T7" fmla="*/ 112 h 718"/>
                  <a:gd name="T8" fmla="*/ 0 w 944"/>
                  <a:gd name="T9" fmla="*/ 432 h 718"/>
                  <a:gd name="T10" fmla="*/ 348 w 944"/>
                  <a:gd name="T11" fmla="*/ 432 h 718"/>
                  <a:gd name="T12" fmla="*/ 348 w 944"/>
                  <a:gd name="T13" fmla="*/ 422 h 718"/>
                  <a:gd name="T14" fmla="*/ 325 w 944"/>
                  <a:gd name="T15" fmla="*/ 364 h 718"/>
                  <a:gd name="T16" fmla="*/ 247 w 944"/>
                  <a:gd name="T17" fmla="*/ 351 h 718"/>
                  <a:gd name="T18" fmla="*/ 146 w 944"/>
                  <a:gd name="T19" fmla="*/ 250 h 718"/>
                  <a:gd name="T20" fmla="*/ 146 w 944"/>
                  <a:gd name="T21" fmla="*/ 151 h 718"/>
                  <a:gd name="T22" fmla="*/ 244 w 944"/>
                  <a:gd name="T23" fmla="*/ 151 h 718"/>
                  <a:gd name="T24" fmla="*/ 346 w 944"/>
                  <a:gd name="T25" fmla="*/ 253 h 718"/>
                  <a:gd name="T26" fmla="*/ 356 w 944"/>
                  <a:gd name="T27" fmla="*/ 336 h 718"/>
                  <a:gd name="T28" fmla="*/ 393 w 944"/>
                  <a:gd name="T29" fmla="*/ 422 h 718"/>
                  <a:gd name="T30" fmla="*/ 393 w 944"/>
                  <a:gd name="T31" fmla="*/ 432 h 718"/>
                  <a:gd name="T32" fmla="*/ 484 w 944"/>
                  <a:gd name="T33" fmla="*/ 432 h 718"/>
                  <a:gd name="T34" fmla="*/ 619 w 944"/>
                  <a:gd name="T35" fmla="*/ 567 h 718"/>
                  <a:gd name="T36" fmla="*/ 619 w 944"/>
                  <a:gd name="T37" fmla="*/ 718 h 718"/>
                  <a:gd name="T38" fmla="*/ 942 w 944"/>
                  <a:gd name="T39" fmla="*/ 718 h 718"/>
                  <a:gd name="T40" fmla="*/ 944 w 944"/>
                  <a:gd name="T41" fmla="*/ 11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4" h="718">
                    <a:moveTo>
                      <a:pt x="944" y="112"/>
                    </a:moveTo>
                    <a:cubicBezTo>
                      <a:pt x="944" y="50"/>
                      <a:pt x="895" y="0"/>
                      <a:pt x="83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49" y="0"/>
                      <a:pt x="0" y="50"/>
                      <a:pt x="0" y="11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348" y="432"/>
                      <a:pt x="348" y="432"/>
                      <a:pt x="348" y="432"/>
                    </a:cubicBezTo>
                    <a:cubicBezTo>
                      <a:pt x="348" y="429"/>
                      <a:pt x="348" y="424"/>
                      <a:pt x="348" y="422"/>
                    </a:cubicBezTo>
                    <a:cubicBezTo>
                      <a:pt x="348" y="398"/>
                      <a:pt x="335" y="377"/>
                      <a:pt x="325" y="364"/>
                    </a:cubicBezTo>
                    <a:cubicBezTo>
                      <a:pt x="299" y="375"/>
                      <a:pt x="268" y="372"/>
                      <a:pt x="247" y="351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20" y="224"/>
                      <a:pt x="120" y="180"/>
                      <a:pt x="146" y="151"/>
                    </a:cubicBezTo>
                    <a:cubicBezTo>
                      <a:pt x="172" y="125"/>
                      <a:pt x="216" y="125"/>
                      <a:pt x="244" y="151"/>
                    </a:cubicBezTo>
                    <a:cubicBezTo>
                      <a:pt x="346" y="253"/>
                      <a:pt x="346" y="253"/>
                      <a:pt x="346" y="253"/>
                    </a:cubicBezTo>
                    <a:cubicBezTo>
                      <a:pt x="369" y="276"/>
                      <a:pt x="372" y="310"/>
                      <a:pt x="356" y="336"/>
                    </a:cubicBezTo>
                    <a:cubicBezTo>
                      <a:pt x="372" y="354"/>
                      <a:pt x="390" y="383"/>
                      <a:pt x="393" y="422"/>
                    </a:cubicBezTo>
                    <a:cubicBezTo>
                      <a:pt x="393" y="424"/>
                      <a:pt x="393" y="429"/>
                      <a:pt x="393" y="432"/>
                    </a:cubicBezTo>
                    <a:cubicBezTo>
                      <a:pt x="484" y="432"/>
                      <a:pt x="484" y="432"/>
                      <a:pt x="484" y="432"/>
                    </a:cubicBezTo>
                    <a:cubicBezTo>
                      <a:pt x="557" y="432"/>
                      <a:pt x="619" y="492"/>
                      <a:pt x="619" y="567"/>
                    </a:cubicBezTo>
                    <a:cubicBezTo>
                      <a:pt x="619" y="718"/>
                      <a:pt x="619" y="718"/>
                      <a:pt x="619" y="718"/>
                    </a:cubicBezTo>
                    <a:cubicBezTo>
                      <a:pt x="942" y="718"/>
                      <a:pt x="942" y="718"/>
                      <a:pt x="942" y="718"/>
                    </a:cubicBezTo>
                    <a:lnTo>
                      <a:pt x="944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xmlns="" id="{39B1002C-72B8-498A-820E-369519B00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66051" y="1239838"/>
                <a:ext cx="4629150" cy="3860800"/>
              </a:xfrm>
              <a:custGeom>
                <a:avLst/>
                <a:gdLst>
                  <a:gd name="T0" fmla="*/ 1090 w 1092"/>
                  <a:gd name="T1" fmla="*/ 759 h 910"/>
                  <a:gd name="T2" fmla="*/ 1035 w 1092"/>
                  <a:gd name="T3" fmla="*/ 705 h 910"/>
                  <a:gd name="T4" fmla="*/ 1032 w 1092"/>
                  <a:gd name="T5" fmla="*/ 705 h 910"/>
                  <a:gd name="T6" fmla="*/ 541 w 1092"/>
                  <a:gd name="T7" fmla="*/ 705 h 910"/>
                  <a:gd name="T8" fmla="*/ 265 w 1092"/>
                  <a:gd name="T9" fmla="*/ 705 h 910"/>
                  <a:gd name="T10" fmla="*/ 215 w 1092"/>
                  <a:gd name="T11" fmla="*/ 437 h 910"/>
                  <a:gd name="T12" fmla="*/ 353 w 1092"/>
                  <a:gd name="T13" fmla="*/ 411 h 910"/>
                  <a:gd name="T14" fmla="*/ 538 w 1092"/>
                  <a:gd name="T15" fmla="*/ 226 h 910"/>
                  <a:gd name="T16" fmla="*/ 538 w 1092"/>
                  <a:gd name="T17" fmla="*/ 49 h 910"/>
                  <a:gd name="T18" fmla="*/ 366 w 1092"/>
                  <a:gd name="T19" fmla="*/ 47 h 910"/>
                  <a:gd name="T20" fmla="*/ 457 w 1092"/>
                  <a:gd name="T21" fmla="*/ 138 h 910"/>
                  <a:gd name="T22" fmla="*/ 413 w 1092"/>
                  <a:gd name="T23" fmla="*/ 182 h 910"/>
                  <a:gd name="T24" fmla="*/ 322 w 1092"/>
                  <a:gd name="T25" fmla="*/ 91 h 910"/>
                  <a:gd name="T26" fmla="*/ 301 w 1092"/>
                  <a:gd name="T27" fmla="*/ 112 h 910"/>
                  <a:gd name="T28" fmla="*/ 392 w 1092"/>
                  <a:gd name="T29" fmla="*/ 203 h 910"/>
                  <a:gd name="T30" fmla="*/ 348 w 1092"/>
                  <a:gd name="T31" fmla="*/ 247 h 910"/>
                  <a:gd name="T32" fmla="*/ 257 w 1092"/>
                  <a:gd name="T33" fmla="*/ 156 h 910"/>
                  <a:gd name="T34" fmla="*/ 234 w 1092"/>
                  <a:gd name="T35" fmla="*/ 179 h 910"/>
                  <a:gd name="T36" fmla="*/ 325 w 1092"/>
                  <a:gd name="T37" fmla="*/ 270 h 910"/>
                  <a:gd name="T38" fmla="*/ 281 w 1092"/>
                  <a:gd name="T39" fmla="*/ 314 h 910"/>
                  <a:gd name="T40" fmla="*/ 189 w 1092"/>
                  <a:gd name="T41" fmla="*/ 223 h 910"/>
                  <a:gd name="T42" fmla="*/ 179 w 1092"/>
                  <a:gd name="T43" fmla="*/ 234 h 910"/>
                  <a:gd name="T44" fmla="*/ 161 w 1092"/>
                  <a:gd name="T45" fmla="*/ 385 h 910"/>
                  <a:gd name="T46" fmla="*/ 169 w 1092"/>
                  <a:gd name="T47" fmla="*/ 705 h 910"/>
                  <a:gd name="T48" fmla="*/ 54 w 1092"/>
                  <a:gd name="T49" fmla="*/ 705 h 910"/>
                  <a:gd name="T50" fmla="*/ 0 w 1092"/>
                  <a:gd name="T51" fmla="*/ 759 h 910"/>
                  <a:gd name="T52" fmla="*/ 0 w 1092"/>
                  <a:gd name="T53" fmla="*/ 910 h 910"/>
                  <a:gd name="T54" fmla="*/ 1092 w 1092"/>
                  <a:gd name="T55" fmla="*/ 910 h 910"/>
                  <a:gd name="T56" fmla="*/ 1090 w 1092"/>
                  <a:gd name="T57" fmla="*/ 75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2" h="910">
                    <a:moveTo>
                      <a:pt x="1090" y="759"/>
                    </a:moveTo>
                    <a:cubicBezTo>
                      <a:pt x="1090" y="728"/>
                      <a:pt x="1064" y="705"/>
                      <a:pt x="1035" y="705"/>
                    </a:cubicBezTo>
                    <a:cubicBezTo>
                      <a:pt x="1032" y="705"/>
                      <a:pt x="1032" y="705"/>
                      <a:pt x="1032" y="705"/>
                    </a:cubicBezTo>
                    <a:cubicBezTo>
                      <a:pt x="541" y="705"/>
                      <a:pt x="541" y="705"/>
                      <a:pt x="541" y="705"/>
                    </a:cubicBezTo>
                    <a:cubicBezTo>
                      <a:pt x="265" y="705"/>
                      <a:pt x="265" y="705"/>
                      <a:pt x="265" y="705"/>
                    </a:cubicBezTo>
                    <a:cubicBezTo>
                      <a:pt x="174" y="608"/>
                      <a:pt x="158" y="517"/>
                      <a:pt x="215" y="437"/>
                    </a:cubicBezTo>
                    <a:cubicBezTo>
                      <a:pt x="260" y="455"/>
                      <a:pt x="317" y="447"/>
                      <a:pt x="353" y="411"/>
                    </a:cubicBezTo>
                    <a:cubicBezTo>
                      <a:pt x="538" y="226"/>
                      <a:pt x="538" y="226"/>
                      <a:pt x="538" y="226"/>
                    </a:cubicBezTo>
                    <a:cubicBezTo>
                      <a:pt x="588" y="177"/>
                      <a:pt x="588" y="99"/>
                      <a:pt x="538" y="49"/>
                    </a:cubicBezTo>
                    <a:cubicBezTo>
                      <a:pt x="491" y="2"/>
                      <a:pt x="416" y="0"/>
                      <a:pt x="366" y="47"/>
                    </a:cubicBezTo>
                    <a:cubicBezTo>
                      <a:pt x="457" y="138"/>
                      <a:pt x="457" y="138"/>
                      <a:pt x="457" y="138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322" y="91"/>
                      <a:pt x="322" y="91"/>
                      <a:pt x="322" y="91"/>
                    </a:cubicBezTo>
                    <a:cubicBezTo>
                      <a:pt x="301" y="112"/>
                      <a:pt x="301" y="112"/>
                      <a:pt x="301" y="112"/>
                    </a:cubicBezTo>
                    <a:cubicBezTo>
                      <a:pt x="392" y="203"/>
                      <a:pt x="392" y="203"/>
                      <a:pt x="392" y="203"/>
                    </a:cubicBezTo>
                    <a:cubicBezTo>
                      <a:pt x="348" y="247"/>
                      <a:pt x="348" y="247"/>
                      <a:pt x="348" y="247"/>
                    </a:cubicBezTo>
                    <a:cubicBezTo>
                      <a:pt x="257" y="156"/>
                      <a:pt x="257" y="156"/>
                      <a:pt x="257" y="156"/>
                    </a:cubicBezTo>
                    <a:cubicBezTo>
                      <a:pt x="234" y="179"/>
                      <a:pt x="234" y="179"/>
                      <a:pt x="234" y="179"/>
                    </a:cubicBezTo>
                    <a:cubicBezTo>
                      <a:pt x="325" y="270"/>
                      <a:pt x="325" y="270"/>
                      <a:pt x="325" y="270"/>
                    </a:cubicBezTo>
                    <a:cubicBezTo>
                      <a:pt x="281" y="314"/>
                      <a:pt x="281" y="314"/>
                      <a:pt x="281" y="314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79" y="234"/>
                      <a:pt x="179" y="234"/>
                      <a:pt x="179" y="234"/>
                    </a:cubicBezTo>
                    <a:cubicBezTo>
                      <a:pt x="137" y="275"/>
                      <a:pt x="132" y="338"/>
                      <a:pt x="161" y="385"/>
                    </a:cubicBezTo>
                    <a:cubicBezTo>
                      <a:pt x="88" y="481"/>
                      <a:pt x="91" y="593"/>
                      <a:pt x="169" y="705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23" y="705"/>
                      <a:pt x="0" y="731"/>
                      <a:pt x="0" y="759"/>
                    </a:cubicBezTo>
                    <a:cubicBezTo>
                      <a:pt x="0" y="910"/>
                      <a:pt x="0" y="910"/>
                      <a:pt x="0" y="910"/>
                    </a:cubicBezTo>
                    <a:cubicBezTo>
                      <a:pt x="1092" y="910"/>
                      <a:pt x="1092" y="910"/>
                      <a:pt x="1092" y="910"/>
                    </a:cubicBezTo>
                    <a:lnTo>
                      <a:pt x="1090" y="7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7" name="직사각형 126">
            <a:extLst>
              <a:ext uri="{FF2B5EF4-FFF2-40B4-BE49-F238E27FC236}">
                <a16:creationId xmlns:a16="http://schemas.microsoft.com/office/drawing/2014/main" xmlns="" id="{C38AD4C1-6CC8-486D-A070-6DD4C41892B9}"/>
              </a:ext>
            </a:extLst>
          </p:cNvPr>
          <p:cNvSpPr/>
          <p:nvPr/>
        </p:nvSpPr>
        <p:spPr>
          <a:xfrm>
            <a:off x="0" y="4987632"/>
            <a:ext cx="9144000" cy="1251243"/>
          </a:xfrm>
          <a:prstGeom prst="rect">
            <a:avLst/>
          </a:prstGeom>
          <a:gradFill flip="none" rotWithShape="1">
            <a:gsLst>
              <a:gs pos="90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870E7CF5-8A8E-421B-B156-82AEA14EB8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41541" y="2946400"/>
            <a:ext cx="241540" cy="197031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xmlns="" id="{F82B91FB-7FF7-4F42-87D4-3DE9D1E8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xmlns="" id="{500D73E7-740F-4245-B610-B5401D2E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9" name="그룹 125">
            <a:extLst>
              <a:ext uri="{FF2B5EF4-FFF2-40B4-BE49-F238E27FC236}">
                <a16:creationId xmlns:a16="http://schemas.microsoft.com/office/drawing/2014/main" xmlns="" id="{F30FBC69-11C2-4ACB-933F-A7A209C6DEB9}"/>
              </a:ext>
            </a:extLst>
          </p:cNvPr>
          <p:cNvGrpSpPr/>
          <p:nvPr/>
        </p:nvGrpSpPr>
        <p:grpSpPr>
          <a:xfrm>
            <a:off x="1989305" y="3039139"/>
            <a:ext cx="5336781" cy="1746667"/>
            <a:chOff x="1855185" y="3523261"/>
            <a:chExt cx="4629959" cy="1515336"/>
          </a:xfrm>
        </p:grpSpPr>
        <p:grpSp>
          <p:nvGrpSpPr>
            <p:cNvPr id="10" name="그룹 124">
              <a:extLst>
                <a:ext uri="{FF2B5EF4-FFF2-40B4-BE49-F238E27FC236}">
                  <a16:creationId xmlns:a16="http://schemas.microsoft.com/office/drawing/2014/main" xmlns="" id="{7E8947D8-84B4-491D-B254-CEFC538A1BA2}"/>
                </a:ext>
              </a:extLst>
            </p:cNvPr>
            <p:cNvGrpSpPr/>
            <p:nvPr/>
          </p:nvGrpSpPr>
          <p:grpSpPr>
            <a:xfrm>
              <a:off x="2592409" y="3988939"/>
              <a:ext cx="3076744" cy="605931"/>
              <a:chOff x="2561929" y="3923807"/>
              <a:chExt cx="3076744" cy="792475"/>
            </a:xfrm>
          </p:grpSpPr>
          <p:sp>
            <p:nvSpPr>
              <p:cNvPr id="122" name="화살표: 오른쪽 121">
                <a:extLst>
                  <a:ext uri="{FF2B5EF4-FFF2-40B4-BE49-F238E27FC236}">
                    <a16:creationId xmlns:a16="http://schemas.microsoft.com/office/drawing/2014/main" xmlns="" id="{16A2FBD9-F1CC-4711-BAFE-C804BD6A0C44}"/>
                  </a:ext>
                </a:extLst>
              </p:cNvPr>
              <p:cNvSpPr/>
              <p:nvPr/>
            </p:nvSpPr>
            <p:spPr>
              <a:xfrm flipH="1">
                <a:off x="2561929" y="4268983"/>
                <a:ext cx="3028974" cy="447299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97345">
                    <a:schemeClr val="accent2">
                      <a:lumMod val="40000"/>
                      <a:lumOff val="60000"/>
                    </a:schemeClr>
                  </a:gs>
                  <a:gs pos="11000">
                    <a:schemeClr val="tx2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13" name="화살표: 오른쪽 112">
                <a:extLst>
                  <a:ext uri="{FF2B5EF4-FFF2-40B4-BE49-F238E27FC236}">
                    <a16:creationId xmlns:a16="http://schemas.microsoft.com/office/drawing/2014/main" xmlns="" id="{01D25D8D-7D46-421B-99D3-8B87C14D3332}"/>
                  </a:ext>
                </a:extLst>
              </p:cNvPr>
              <p:cNvSpPr/>
              <p:nvPr/>
            </p:nvSpPr>
            <p:spPr>
              <a:xfrm>
                <a:off x="2588590" y="3923807"/>
                <a:ext cx="3050083" cy="44730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99115">
                    <a:schemeClr val="accent1">
                      <a:lumMod val="40000"/>
                      <a:lumOff val="60000"/>
                    </a:schemeClr>
                  </a:gs>
                  <a:gs pos="11000">
                    <a:schemeClr val="tx2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xmlns="" id="{EC672223-2469-493E-9613-3B7625359B0B}"/>
                </a:ext>
              </a:extLst>
            </p:cNvPr>
            <p:cNvSpPr/>
            <p:nvPr/>
          </p:nvSpPr>
          <p:spPr>
            <a:xfrm>
              <a:off x="2741116" y="3523261"/>
              <a:ext cx="2648380" cy="5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</a:t>
              </a:r>
              <a:endParaRPr lang="en-US" altLang="ko-KR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마친 날부터 </a:t>
              </a:r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</a:t>
              </a:r>
              <a:r>
                <a:rPr lang="ko-KR" altLang="en-US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 이내</a:t>
              </a:r>
              <a:r>
                <a:rPr lang="en-US" altLang="ko-KR" b="1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xmlns="" id="{6CBF277B-001F-4C10-8831-BF22B77CD4EA}"/>
                </a:ext>
              </a:extLst>
            </p:cNvPr>
            <p:cNvSpPr/>
            <p:nvPr/>
          </p:nvSpPr>
          <p:spPr>
            <a:xfrm>
              <a:off x="2735580" y="4531271"/>
              <a:ext cx="2756535" cy="507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공정한 직무수행을 저해할 우려가 있는 경우 </a:t>
              </a:r>
              <a:r>
                <a:rPr lang="ko-KR" altLang="en-US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 제한 가능</a:t>
              </a:r>
            </a:p>
          </p:txBody>
        </p:sp>
        <p:grpSp>
          <p:nvGrpSpPr>
            <p:cNvPr id="11" name="그룹 122">
              <a:extLst>
                <a:ext uri="{FF2B5EF4-FFF2-40B4-BE49-F238E27FC236}">
                  <a16:creationId xmlns:a16="http://schemas.microsoft.com/office/drawing/2014/main" xmlns="" id="{7CC789C8-7F94-441C-A6A3-667F7810E9C7}"/>
                </a:ext>
              </a:extLst>
            </p:cNvPr>
            <p:cNvGrpSpPr/>
            <p:nvPr/>
          </p:nvGrpSpPr>
          <p:grpSpPr>
            <a:xfrm>
              <a:off x="5657144" y="3770974"/>
              <a:ext cx="828000" cy="1085273"/>
              <a:chOff x="5657144" y="3770974"/>
              <a:chExt cx="828000" cy="1085273"/>
            </a:xfrm>
          </p:grpSpPr>
          <p:sp>
            <p:nvSpPr>
              <p:cNvPr id="112" name="Freeform 5">
                <a:extLst>
                  <a:ext uri="{FF2B5EF4-FFF2-40B4-BE49-F238E27FC236}">
                    <a16:creationId xmlns:a16="http://schemas.microsoft.com/office/drawing/2014/main" xmlns="" id="{E47620A0-076B-4FAE-9729-9B549E629D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57144" y="3770974"/>
                <a:ext cx="828000" cy="828000"/>
              </a:xfrm>
              <a:custGeom>
                <a:avLst/>
                <a:gdLst>
                  <a:gd name="T0" fmla="*/ 522 w 716"/>
                  <a:gd name="T1" fmla="*/ 458 h 716"/>
                  <a:gd name="T2" fmla="*/ 400 w 716"/>
                  <a:gd name="T3" fmla="*/ 688 h 716"/>
                  <a:gd name="T4" fmla="*/ 390 w 716"/>
                  <a:gd name="T5" fmla="*/ 444 h 716"/>
                  <a:gd name="T6" fmla="*/ 384 w 716"/>
                  <a:gd name="T7" fmla="*/ 432 h 716"/>
                  <a:gd name="T8" fmla="*/ 412 w 716"/>
                  <a:gd name="T9" fmla="*/ 424 h 716"/>
                  <a:gd name="T10" fmla="*/ 440 w 716"/>
                  <a:gd name="T11" fmla="*/ 366 h 716"/>
                  <a:gd name="T12" fmla="*/ 456 w 716"/>
                  <a:gd name="T13" fmla="*/ 340 h 716"/>
                  <a:gd name="T14" fmla="*/ 472 w 716"/>
                  <a:gd name="T15" fmla="*/ 298 h 716"/>
                  <a:gd name="T16" fmla="*/ 476 w 716"/>
                  <a:gd name="T17" fmla="*/ 284 h 716"/>
                  <a:gd name="T18" fmla="*/ 486 w 716"/>
                  <a:gd name="T19" fmla="*/ 280 h 716"/>
                  <a:gd name="T20" fmla="*/ 496 w 716"/>
                  <a:gd name="T21" fmla="*/ 260 h 716"/>
                  <a:gd name="T22" fmla="*/ 500 w 716"/>
                  <a:gd name="T23" fmla="*/ 206 h 716"/>
                  <a:gd name="T24" fmla="*/ 494 w 716"/>
                  <a:gd name="T25" fmla="*/ 196 h 716"/>
                  <a:gd name="T26" fmla="*/ 492 w 716"/>
                  <a:gd name="T27" fmla="*/ 186 h 716"/>
                  <a:gd name="T28" fmla="*/ 494 w 716"/>
                  <a:gd name="T29" fmla="*/ 142 h 716"/>
                  <a:gd name="T30" fmla="*/ 486 w 716"/>
                  <a:gd name="T31" fmla="*/ 110 h 716"/>
                  <a:gd name="T32" fmla="*/ 486 w 716"/>
                  <a:gd name="T33" fmla="*/ 94 h 716"/>
                  <a:gd name="T34" fmla="*/ 476 w 716"/>
                  <a:gd name="T35" fmla="*/ 62 h 716"/>
                  <a:gd name="T36" fmla="*/ 434 w 716"/>
                  <a:gd name="T37" fmla="*/ 22 h 716"/>
                  <a:gd name="T38" fmla="*/ 414 w 716"/>
                  <a:gd name="T39" fmla="*/ 10 h 716"/>
                  <a:gd name="T40" fmla="*/ 356 w 716"/>
                  <a:gd name="T41" fmla="*/ 0 h 716"/>
                  <a:gd name="T42" fmla="*/ 296 w 716"/>
                  <a:gd name="T43" fmla="*/ 12 h 716"/>
                  <a:gd name="T44" fmla="*/ 280 w 716"/>
                  <a:gd name="T45" fmla="*/ 18 h 716"/>
                  <a:gd name="T46" fmla="*/ 256 w 716"/>
                  <a:gd name="T47" fmla="*/ 20 h 716"/>
                  <a:gd name="T48" fmla="*/ 244 w 716"/>
                  <a:gd name="T49" fmla="*/ 38 h 716"/>
                  <a:gd name="T50" fmla="*/ 246 w 716"/>
                  <a:gd name="T51" fmla="*/ 64 h 716"/>
                  <a:gd name="T52" fmla="*/ 238 w 716"/>
                  <a:gd name="T53" fmla="*/ 74 h 716"/>
                  <a:gd name="T54" fmla="*/ 226 w 716"/>
                  <a:gd name="T55" fmla="*/ 118 h 716"/>
                  <a:gd name="T56" fmla="*/ 222 w 716"/>
                  <a:gd name="T57" fmla="*/ 154 h 716"/>
                  <a:gd name="T58" fmla="*/ 226 w 716"/>
                  <a:gd name="T59" fmla="*/ 192 h 716"/>
                  <a:gd name="T60" fmla="*/ 216 w 716"/>
                  <a:gd name="T61" fmla="*/ 206 h 716"/>
                  <a:gd name="T62" fmla="*/ 218 w 716"/>
                  <a:gd name="T63" fmla="*/ 248 h 716"/>
                  <a:gd name="T64" fmla="*/ 228 w 716"/>
                  <a:gd name="T65" fmla="*/ 280 h 716"/>
                  <a:gd name="T66" fmla="*/ 236 w 716"/>
                  <a:gd name="T67" fmla="*/ 284 h 716"/>
                  <a:gd name="T68" fmla="*/ 242 w 716"/>
                  <a:gd name="T69" fmla="*/ 282 h 716"/>
                  <a:gd name="T70" fmla="*/ 254 w 716"/>
                  <a:gd name="T71" fmla="*/ 328 h 716"/>
                  <a:gd name="T72" fmla="*/ 276 w 716"/>
                  <a:gd name="T73" fmla="*/ 366 h 716"/>
                  <a:gd name="T74" fmla="*/ 298 w 716"/>
                  <a:gd name="T75" fmla="*/ 420 h 716"/>
                  <a:gd name="T76" fmla="*/ 334 w 716"/>
                  <a:gd name="T77" fmla="*/ 432 h 716"/>
                  <a:gd name="T78" fmla="*/ 326 w 716"/>
                  <a:gd name="T79" fmla="*/ 444 h 716"/>
                  <a:gd name="T80" fmla="*/ 270 w 716"/>
                  <a:gd name="T81" fmla="*/ 412 h 716"/>
                  <a:gd name="T82" fmla="*/ 192 w 716"/>
                  <a:gd name="T83" fmla="*/ 458 h 716"/>
                  <a:gd name="T84" fmla="*/ 112 w 716"/>
                  <a:gd name="T85" fmla="*/ 500 h 716"/>
                  <a:gd name="T86" fmla="*/ 58 w 716"/>
                  <a:gd name="T87" fmla="*/ 546 h 716"/>
                  <a:gd name="T88" fmla="*/ 24 w 716"/>
                  <a:gd name="T89" fmla="*/ 604 h 716"/>
                  <a:gd name="T90" fmla="*/ 2 w 716"/>
                  <a:gd name="T91" fmla="*/ 688 h 716"/>
                  <a:gd name="T92" fmla="*/ 716 w 716"/>
                  <a:gd name="T93" fmla="*/ 716 h 716"/>
                  <a:gd name="T94" fmla="*/ 698 w 716"/>
                  <a:gd name="T95" fmla="*/ 622 h 716"/>
                  <a:gd name="T96" fmla="*/ 672 w 716"/>
                  <a:gd name="T97" fmla="*/ 566 h 716"/>
                  <a:gd name="T98" fmla="*/ 624 w 716"/>
                  <a:gd name="T99" fmla="*/ 514 h 716"/>
                  <a:gd name="T100" fmla="*/ 582 w 716"/>
                  <a:gd name="T101" fmla="*/ 48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6" h="716">
                    <a:moveTo>
                      <a:pt x="582" y="488"/>
                    </a:moveTo>
                    <a:lnTo>
                      <a:pt x="582" y="488"/>
                    </a:lnTo>
                    <a:lnTo>
                      <a:pt x="522" y="458"/>
                    </a:lnTo>
                    <a:lnTo>
                      <a:pt x="478" y="432"/>
                    </a:lnTo>
                    <a:lnTo>
                      <a:pt x="444" y="412"/>
                    </a:lnTo>
                    <a:lnTo>
                      <a:pt x="400" y="688"/>
                    </a:lnTo>
                    <a:lnTo>
                      <a:pt x="372" y="484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84" y="432"/>
                    </a:lnTo>
                    <a:lnTo>
                      <a:pt x="384" y="432"/>
                    </a:lnTo>
                    <a:lnTo>
                      <a:pt x="398" y="430"/>
                    </a:lnTo>
                    <a:lnTo>
                      <a:pt x="412" y="424"/>
                    </a:lnTo>
                    <a:lnTo>
                      <a:pt x="426" y="416"/>
                    </a:lnTo>
                    <a:lnTo>
                      <a:pt x="440" y="408"/>
                    </a:lnTo>
                    <a:lnTo>
                      <a:pt x="440" y="366"/>
                    </a:lnTo>
                    <a:lnTo>
                      <a:pt x="440" y="366"/>
                    </a:lnTo>
                    <a:lnTo>
                      <a:pt x="446" y="360"/>
                    </a:lnTo>
                    <a:lnTo>
                      <a:pt x="456" y="340"/>
                    </a:lnTo>
                    <a:lnTo>
                      <a:pt x="462" y="328"/>
                    </a:lnTo>
                    <a:lnTo>
                      <a:pt x="468" y="314"/>
                    </a:lnTo>
                    <a:lnTo>
                      <a:pt x="472" y="298"/>
                    </a:lnTo>
                    <a:lnTo>
                      <a:pt x="474" y="282"/>
                    </a:lnTo>
                    <a:lnTo>
                      <a:pt x="474" y="282"/>
                    </a:lnTo>
                    <a:lnTo>
                      <a:pt x="476" y="284"/>
                    </a:lnTo>
                    <a:lnTo>
                      <a:pt x="480" y="284"/>
                    </a:lnTo>
                    <a:lnTo>
                      <a:pt x="486" y="280"/>
                    </a:lnTo>
                    <a:lnTo>
                      <a:pt x="486" y="280"/>
                    </a:lnTo>
                    <a:lnTo>
                      <a:pt x="488" y="280"/>
                    </a:lnTo>
                    <a:lnTo>
                      <a:pt x="492" y="270"/>
                    </a:lnTo>
                    <a:lnTo>
                      <a:pt x="496" y="260"/>
                    </a:lnTo>
                    <a:lnTo>
                      <a:pt x="498" y="248"/>
                    </a:lnTo>
                    <a:lnTo>
                      <a:pt x="498" y="228"/>
                    </a:lnTo>
                    <a:lnTo>
                      <a:pt x="500" y="206"/>
                    </a:lnTo>
                    <a:lnTo>
                      <a:pt x="500" y="206"/>
                    </a:lnTo>
                    <a:lnTo>
                      <a:pt x="496" y="200"/>
                    </a:lnTo>
                    <a:lnTo>
                      <a:pt x="494" y="196"/>
                    </a:lnTo>
                    <a:lnTo>
                      <a:pt x="490" y="192"/>
                    </a:lnTo>
                    <a:lnTo>
                      <a:pt x="490" y="192"/>
                    </a:lnTo>
                    <a:lnTo>
                      <a:pt x="492" y="186"/>
                    </a:lnTo>
                    <a:lnTo>
                      <a:pt x="494" y="170"/>
                    </a:lnTo>
                    <a:lnTo>
                      <a:pt x="494" y="156"/>
                    </a:lnTo>
                    <a:lnTo>
                      <a:pt x="494" y="142"/>
                    </a:lnTo>
                    <a:lnTo>
                      <a:pt x="492" y="128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6" y="102"/>
                    </a:lnTo>
                    <a:lnTo>
                      <a:pt x="486" y="102"/>
                    </a:lnTo>
                    <a:lnTo>
                      <a:pt x="486" y="94"/>
                    </a:lnTo>
                    <a:lnTo>
                      <a:pt x="486" y="86"/>
                    </a:lnTo>
                    <a:lnTo>
                      <a:pt x="482" y="74"/>
                    </a:lnTo>
                    <a:lnTo>
                      <a:pt x="476" y="62"/>
                    </a:lnTo>
                    <a:lnTo>
                      <a:pt x="466" y="50"/>
                    </a:lnTo>
                    <a:lnTo>
                      <a:pt x="454" y="36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26" y="16"/>
                    </a:lnTo>
                    <a:lnTo>
                      <a:pt x="414" y="10"/>
                    </a:lnTo>
                    <a:lnTo>
                      <a:pt x="400" y="6"/>
                    </a:lnTo>
                    <a:lnTo>
                      <a:pt x="380" y="0"/>
                    </a:lnTo>
                    <a:lnTo>
                      <a:pt x="356" y="0"/>
                    </a:lnTo>
                    <a:lnTo>
                      <a:pt x="328" y="2"/>
                    </a:lnTo>
                    <a:lnTo>
                      <a:pt x="314" y="6"/>
                    </a:lnTo>
                    <a:lnTo>
                      <a:pt x="296" y="12"/>
                    </a:lnTo>
                    <a:lnTo>
                      <a:pt x="296" y="12"/>
                    </a:lnTo>
                    <a:lnTo>
                      <a:pt x="292" y="14"/>
                    </a:lnTo>
                    <a:lnTo>
                      <a:pt x="280" y="18"/>
                    </a:lnTo>
                    <a:lnTo>
                      <a:pt x="272" y="20"/>
                    </a:lnTo>
                    <a:lnTo>
                      <a:pt x="264" y="20"/>
                    </a:lnTo>
                    <a:lnTo>
                      <a:pt x="256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44" y="38"/>
                    </a:lnTo>
                    <a:lnTo>
                      <a:pt x="242" y="54"/>
                    </a:lnTo>
                    <a:lnTo>
                      <a:pt x="244" y="6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6"/>
                    </a:lnTo>
                    <a:lnTo>
                      <a:pt x="238" y="74"/>
                    </a:lnTo>
                    <a:lnTo>
                      <a:pt x="232" y="9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2" y="154"/>
                    </a:lnTo>
                    <a:lnTo>
                      <a:pt x="224" y="174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2" y="196"/>
                    </a:lnTo>
                    <a:lnTo>
                      <a:pt x="220" y="200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28"/>
                    </a:lnTo>
                    <a:lnTo>
                      <a:pt x="218" y="248"/>
                    </a:lnTo>
                    <a:lnTo>
                      <a:pt x="220" y="260"/>
                    </a:lnTo>
                    <a:lnTo>
                      <a:pt x="224" y="270"/>
                    </a:lnTo>
                    <a:lnTo>
                      <a:pt x="228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2" y="282"/>
                    </a:lnTo>
                    <a:lnTo>
                      <a:pt x="242" y="282"/>
                    </a:lnTo>
                    <a:lnTo>
                      <a:pt x="244" y="298"/>
                    </a:lnTo>
                    <a:lnTo>
                      <a:pt x="248" y="314"/>
                    </a:lnTo>
                    <a:lnTo>
                      <a:pt x="254" y="328"/>
                    </a:lnTo>
                    <a:lnTo>
                      <a:pt x="260" y="340"/>
                    </a:lnTo>
                    <a:lnTo>
                      <a:pt x="270" y="360"/>
                    </a:lnTo>
                    <a:lnTo>
                      <a:pt x="276" y="366"/>
                    </a:lnTo>
                    <a:lnTo>
                      <a:pt x="276" y="408"/>
                    </a:lnTo>
                    <a:lnTo>
                      <a:pt x="276" y="408"/>
                    </a:lnTo>
                    <a:lnTo>
                      <a:pt x="298" y="420"/>
                    </a:lnTo>
                    <a:lnTo>
                      <a:pt x="314" y="426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28" y="436"/>
                    </a:lnTo>
                    <a:lnTo>
                      <a:pt x="326" y="440"/>
                    </a:lnTo>
                    <a:lnTo>
                      <a:pt x="326" y="444"/>
                    </a:lnTo>
                    <a:lnTo>
                      <a:pt x="344" y="484"/>
                    </a:lnTo>
                    <a:lnTo>
                      <a:pt x="314" y="69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36" y="434"/>
                    </a:lnTo>
                    <a:lnTo>
                      <a:pt x="192" y="458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12" y="500"/>
                    </a:lnTo>
                    <a:lnTo>
                      <a:pt x="92" y="514"/>
                    </a:lnTo>
                    <a:lnTo>
                      <a:pt x="74" y="530"/>
                    </a:lnTo>
                    <a:lnTo>
                      <a:pt x="58" y="546"/>
                    </a:lnTo>
                    <a:lnTo>
                      <a:pt x="44" y="566"/>
                    </a:lnTo>
                    <a:lnTo>
                      <a:pt x="34" y="584"/>
                    </a:lnTo>
                    <a:lnTo>
                      <a:pt x="24" y="604"/>
                    </a:lnTo>
                    <a:lnTo>
                      <a:pt x="18" y="622"/>
                    </a:lnTo>
                    <a:lnTo>
                      <a:pt x="8" y="658"/>
                    </a:lnTo>
                    <a:lnTo>
                      <a:pt x="2" y="688"/>
                    </a:lnTo>
                    <a:lnTo>
                      <a:pt x="0" y="716"/>
                    </a:lnTo>
                    <a:lnTo>
                      <a:pt x="716" y="716"/>
                    </a:lnTo>
                    <a:lnTo>
                      <a:pt x="716" y="716"/>
                    </a:lnTo>
                    <a:lnTo>
                      <a:pt x="714" y="688"/>
                    </a:lnTo>
                    <a:lnTo>
                      <a:pt x="708" y="658"/>
                    </a:lnTo>
                    <a:lnTo>
                      <a:pt x="698" y="622"/>
                    </a:lnTo>
                    <a:lnTo>
                      <a:pt x="692" y="604"/>
                    </a:lnTo>
                    <a:lnTo>
                      <a:pt x="682" y="584"/>
                    </a:lnTo>
                    <a:lnTo>
                      <a:pt x="672" y="566"/>
                    </a:lnTo>
                    <a:lnTo>
                      <a:pt x="658" y="546"/>
                    </a:lnTo>
                    <a:lnTo>
                      <a:pt x="642" y="530"/>
                    </a:lnTo>
                    <a:lnTo>
                      <a:pt x="624" y="514"/>
                    </a:lnTo>
                    <a:lnTo>
                      <a:pt x="604" y="500"/>
                    </a:lnTo>
                    <a:lnTo>
                      <a:pt x="582" y="488"/>
                    </a:lnTo>
                    <a:lnTo>
                      <a:pt x="582" y="48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xmlns="" id="{6DA06F01-2607-4904-A60C-50F5894F98C3}"/>
                  </a:ext>
                </a:extLst>
              </p:cNvPr>
              <p:cNvSpPr/>
              <p:nvPr/>
            </p:nvSpPr>
            <p:spPr>
              <a:xfrm>
                <a:off x="5715596" y="4615934"/>
                <a:ext cx="719267" cy="240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497B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소속기관장</a:t>
                </a:r>
                <a:endParaRPr lang="ko-KR" altLang="en-US" sz="1200" b="1">
                  <a:solidFill>
                    <a:srgbClr val="8497B0"/>
                  </a:solidFill>
                </a:endParaRPr>
              </a:p>
            </p:txBody>
          </p:sp>
        </p:grpSp>
        <p:grpSp>
          <p:nvGrpSpPr>
            <p:cNvPr id="12" name="그룹 123">
              <a:extLst>
                <a:ext uri="{FF2B5EF4-FFF2-40B4-BE49-F238E27FC236}">
                  <a16:creationId xmlns:a16="http://schemas.microsoft.com/office/drawing/2014/main" xmlns="" id="{26A91893-578D-4906-A7A9-5C78D19F2905}"/>
                </a:ext>
              </a:extLst>
            </p:cNvPr>
            <p:cNvGrpSpPr/>
            <p:nvPr/>
          </p:nvGrpSpPr>
          <p:grpSpPr>
            <a:xfrm>
              <a:off x="1855185" y="3708520"/>
              <a:ext cx="719267" cy="1147727"/>
              <a:chOff x="2556225" y="3708520"/>
              <a:chExt cx="719267" cy="1147727"/>
            </a:xfrm>
          </p:grpSpPr>
          <p:grpSp>
            <p:nvGrpSpPr>
              <p:cNvPr id="13" name="그룹 113">
                <a:extLst>
                  <a:ext uri="{FF2B5EF4-FFF2-40B4-BE49-F238E27FC236}">
                    <a16:creationId xmlns:a16="http://schemas.microsoft.com/office/drawing/2014/main" xmlns="" id="{E628D0ED-8556-4AA5-B9AD-70B95A474B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58853" y="3708520"/>
                <a:ext cx="514001" cy="844367"/>
                <a:chOff x="3479051" y="4371570"/>
                <a:chExt cx="1138323" cy="1869963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15" name="Oval 5">
                  <a:extLst>
                    <a:ext uri="{FF2B5EF4-FFF2-40B4-BE49-F238E27FC236}">
                      <a16:creationId xmlns:a16="http://schemas.microsoft.com/office/drawing/2014/main" xmlns="" id="{A9532F37-E314-4FC4-8C88-E85DE4159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9896" y="4371570"/>
                  <a:ext cx="336633" cy="3366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  <p:sp>
              <p:nvSpPr>
                <p:cNvPr id="116" name="Freeform 6">
                  <a:extLst>
                    <a:ext uri="{FF2B5EF4-FFF2-40B4-BE49-F238E27FC236}">
                      <a16:creationId xmlns:a16="http://schemas.microsoft.com/office/drawing/2014/main" xmlns="" id="{2D393AA5-4084-4A14-913B-450FC24255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79051" y="4787982"/>
                  <a:ext cx="1138323" cy="1453551"/>
                </a:xfrm>
                <a:custGeom>
                  <a:avLst/>
                  <a:gdLst>
                    <a:gd name="T0" fmla="*/ 1406 w 1429"/>
                    <a:gd name="T1" fmla="*/ 519 h 1822"/>
                    <a:gd name="T2" fmla="*/ 1187 w 1429"/>
                    <a:gd name="T3" fmla="*/ 519 h 1822"/>
                    <a:gd name="T4" fmla="*/ 1168 w 1429"/>
                    <a:gd name="T5" fmla="*/ 499 h 1822"/>
                    <a:gd name="T6" fmla="*/ 751 w 1429"/>
                    <a:gd name="T7" fmla="*/ 3 h 1822"/>
                    <a:gd name="T8" fmla="*/ 728 w 1429"/>
                    <a:gd name="T9" fmla="*/ 26 h 1822"/>
                    <a:gd name="T10" fmla="*/ 754 w 1429"/>
                    <a:gd name="T11" fmla="*/ 496 h 1822"/>
                    <a:gd name="T12" fmla="*/ 731 w 1429"/>
                    <a:gd name="T13" fmla="*/ 522 h 1822"/>
                    <a:gd name="T14" fmla="*/ 672 w 1429"/>
                    <a:gd name="T15" fmla="*/ 522 h 1822"/>
                    <a:gd name="T16" fmla="*/ 648 w 1429"/>
                    <a:gd name="T17" fmla="*/ 496 h 1822"/>
                    <a:gd name="T18" fmla="*/ 675 w 1429"/>
                    <a:gd name="T19" fmla="*/ 23 h 1822"/>
                    <a:gd name="T20" fmla="*/ 652 w 1429"/>
                    <a:gd name="T21" fmla="*/ 0 h 1822"/>
                    <a:gd name="T22" fmla="*/ 225 w 1429"/>
                    <a:gd name="T23" fmla="*/ 496 h 1822"/>
                    <a:gd name="T24" fmla="*/ 205 w 1429"/>
                    <a:gd name="T25" fmla="*/ 516 h 1822"/>
                    <a:gd name="T26" fmla="*/ 20 w 1429"/>
                    <a:gd name="T27" fmla="*/ 516 h 1822"/>
                    <a:gd name="T28" fmla="*/ 0 w 1429"/>
                    <a:gd name="T29" fmla="*/ 536 h 1822"/>
                    <a:gd name="T30" fmla="*/ 0 w 1429"/>
                    <a:gd name="T31" fmla="*/ 645 h 1822"/>
                    <a:gd name="T32" fmla="*/ 20 w 1429"/>
                    <a:gd name="T33" fmla="*/ 665 h 1822"/>
                    <a:gd name="T34" fmla="*/ 70 w 1429"/>
                    <a:gd name="T35" fmla="*/ 665 h 1822"/>
                    <a:gd name="T36" fmla="*/ 89 w 1429"/>
                    <a:gd name="T37" fmla="*/ 684 h 1822"/>
                    <a:gd name="T38" fmla="*/ 189 w 1429"/>
                    <a:gd name="T39" fmla="*/ 1802 h 1822"/>
                    <a:gd name="T40" fmla="*/ 209 w 1429"/>
                    <a:gd name="T41" fmla="*/ 1822 h 1822"/>
                    <a:gd name="T42" fmla="*/ 1217 w 1429"/>
                    <a:gd name="T43" fmla="*/ 1822 h 1822"/>
                    <a:gd name="T44" fmla="*/ 1237 w 1429"/>
                    <a:gd name="T45" fmla="*/ 1802 h 1822"/>
                    <a:gd name="T46" fmla="*/ 1336 w 1429"/>
                    <a:gd name="T47" fmla="*/ 684 h 1822"/>
                    <a:gd name="T48" fmla="*/ 1356 w 1429"/>
                    <a:gd name="T49" fmla="*/ 665 h 1822"/>
                    <a:gd name="T50" fmla="*/ 1406 w 1429"/>
                    <a:gd name="T51" fmla="*/ 665 h 1822"/>
                    <a:gd name="T52" fmla="*/ 1426 w 1429"/>
                    <a:gd name="T53" fmla="*/ 645 h 1822"/>
                    <a:gd name="T54" fmla="*/ 1426 w 1429"/>
                    <a:gd name="T55" fmla="*/ 536 h 1822"/>
                    <a:gd name="T56" fmla="*/ 1406 w 1429"/>
                    <a:gd name="T57" fmla="*/ 519 h 1822"/>
                    <a:gd name="T58" fmla="*/ 476 w 1429"/>
                    <a:gd name="T59" fmla="*/ 496 h 1822"/>
                    <a:gd name="T60" fmla="*/ 457 w 1429"/>
                    <a:gd name="T61" fmla="*/ 516 h 1822"/>
                    <a:gd name="T62" fmla="*/ 414 w 1429"/>
                    <a:gd name="T63" fmla="*/ 516 h 1822"/>
                    <a:gd name="T64" fmla="*/ 394 w 1429"/>
                    <a:gd name="T65" fmla="*/ 493 h 1822"/>
                    <a:gd name="T66" fmla="*/ 440 w 1429"/>
                    <a:gd name="T67" fmla="*/ 360 h 1822"/>
                    <a:gd name="T68" fmla="*/ 480 w 1429"/>
                    <a:gd name="T69" fmla="*/ 370 h 1822"/>
                    <a:gd name="T70" fmla="*/ 480 w 1429"/>
                    <a:gd name="T71" fmla="*/ 496 h 1822"/>
                    <a:gd name="T72" fmla="*/ 476 w 1429"/>
                    <a:gd name="T73" fmla="*/ 496 h 1822"/>
                    <a:gd name="T74" fmla="*/ 982 w 1429"/>
                    <a:gd name="T75" fmla="*/ 519 h 1822"/>
                    <a:gd name="T76" fmla="*/ 939 w 1429"/>
                    <a:gd name="T77" fmla="*/ 519 h 1822"/>
                    <a:gd name="T78" fmla="*/ 920 w 1429"/>
                    <a:gd name="T79" fmla="*/ 499 h 1822"/>
                    <a:gd name="T80" fmla="*/ 920 w 1429"/>
                    <a:gd name="T81" fmla="*/ 374 h 1822"/>
                    <a:gd name="T82" fmla="*/ 959 w 1429"/>
                    <a:gd name="T83" fmla="*/ 364 h 1822"/>
                    <a:gd name="T84" fmla="*/ 1006 w 1429"/>
                    <a:gd name="T85" fmla="*/ 496 h 1822"/>
                    <a:gd name="T86" fmla="*/ 982 w 1429"/>
                    <a:gd name="T87" fmla="*/ 519 h 1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29" h="1822">
                      <a:moveTo>
                        <a:pt x="1406" y="519"/>
                      </a:moveTo>
                      <a:cubicBezTo>
                        <a:pt x="1187" y="519"/>
                        <a:pt x="1187" y="519"/>
                        <a:pt x="1187" y="519"/>
                      </a:cubicBezTo>
                      <a:cubicBezTo>
                        <a:pt x="1178" y="519"/>
                        <a:pt x="1168" y="512"/>
                        <a:pt x="1168" y="499"/>
                      </a:cubicBezTo>
                      <a:cubicBezTo>
                        <a:pt x="1141" y="238"/>
                        <a:pt x="969" y="33"/>
                        <a:pt x="751" y="3"/>
                      </a:cubicBezTo>
                      <a:cubicBezTo>
                        <a:pt x="738" y="0"/>
                        <a:pt x="728" y="13"/>
                        <a:pt x="728" y="26"/>
                      </a:cubicBezTo>
                      <a:cubicBezTo>
                        <a:pt x="754" y="496"/>
                        <a:pt x="754" y="496"/>
                        <a:pt x="754" y="496"/>
                      </a:cubicBezTo>
                      <a:cubicBezTo>
                        <a:pt x="754" y="509"/>
                        <a:pt x="744" y="522"/>
                        <a:pt x="731" y="522"/>
                      </a:cubicBezTo>
                      <a:cubicBezTo>
                        <a:pt x="672" y="522"/>
                        <a:pt x="672" y="522"/>
                        <a:pt x="672" y="522"/>
                      </a:cubicBezTo>
                      <a:cubicBezTo>
                        <a:pt x="658" y="522"/>
                        <a:pt x="648" y="509"/>
                        <a:pt x="648" y="496"/>
                      </a:cubicBezTo>
                      <a:cubicBezTo>
                        <a:pt x="675" y="23"/>
                        <a:pt x="675" y="23"/>
                        <a:pt x="675" y="23"/>
                      </a:cubicBezTo>
                      <a:cubicBezTo>
                        <a:pt x="675" y="10"/>
                        <a:pt x="665" y="0"/>
                        <a:pt x="652" y="0"/>
                      </a:cubicBezTo>
                      <a:cubicBezTo>
                        <a:pt x="430" y="23"/>
                        <a:pt x="252" y="231"/>
                        <a:pt x="225" y="496"/>
                      </a:cubicBezTo>
                      <a:cubicBezTo>
                        <a:pt x="225" y="506"/>
                        <a:pt x="215" y="516"/>
                        <a:pt x="205" y="516"/>
                      </a:cubicBezTo>
                      <a:cubicBezTo>
                        <a:pt x="20" y="516"/>
                        <a:pt x="20" y="516"/>
                        <a:pt x="20" y="516"/>
                      </a:cubicBezTo>
                      <a:cubicBezTo>
                        <a:pt x="10" y="516"/>
                        <a:pt x="0" y="526"/>
                        <a:pt x="0" y="536"/>
                      </a:cubicBezTo>
                      <a:cubicBezTo>
                        <a:pt x="0" y="645"/>
                        <a:pt x="0" y="645"/>
                        <a:pt x="0" y="645"/>
                      </a:cubicBezTo>
                      <a:cubicBezTo>
                        <a:pt x="0" y="655"/>
                        <a:pt x="10" y="665"/>
                        <a:pt x="20" y="665"/>
                      </a:cubicBezTo>
                      <a:cubicBezTo>
                        <a:pt x="70" y="665"/>
                        <a:pt x="70" y="665"/>
                        <a:pt x="70" y="665"/>
                      </a:cubicBezTo>
                      <a:cubicBezTo>
                        <a:pt x="80" y="665"/>
                        <a:pt x="89" y="671"/>
                        <a:pt x="89" y="684"/>
                      </a:cubicBezTo>
                      <a:cubicBezTo>
                        <a:pt x="189" y="1802"/>
                        <a:pt x="189" y="1802"/>
                        <a:pt x="189" y="1802"/>
                      </a:cubicBezTo>
                      <a:cubicBezTo>
                        <a:pt x="189" y="1812"/>
                        <a:pt x="199" y="1822"/>
                        <a:pt x="209" y="1822"/>
                      </a:cubicBezTo>
                      <a:cubicBezTo>
                        <a:pt x="1217" y="1822"/>
                        <a:pt x="1217" y="1822"/>
                        <a:pt x="1217" y="1822"/>
                      </a:cubicBezTo>
                      <a:cubicBezTo>
                        <a:pt x="1227" y="1822"/>
                        <a:pt x="1237" y="1815"/>
                        <a:pt x="1237" y="1802"/>
                      </a:cubicBezTo>
                      <a:cubicBezTo>
                        <a:pt x="1336" y="684"/>
                        <a:pt x="1336" y="684"/>
                        <a:pt x="1336" y="684"/>
                      </a:cubicBezTo>
                      <a:cubicBezTo>
                        <a:pt x="1336" y="675"/>
                        <a:pt x="1346" y="665"/>
                        <a:pt x="1356" y="665"/>
                      </a:cubicBezTo>
                      <a:cubicBezTo>
                        <a:pt x="1406" y="665"/>
                        <a:pt x="1406" y="665"/>
                        <a:pt x="1406" y="665"/>
                      </a:cubicBezTo>
                      <a:cubicBezTo>
                        <a:pt x="1416" y="665"/>
                        <a:pt x="1426" y="655"/>
                        <a:pt x="1426" y="645"/>
                      </a:cubicBezTo>
                      <a:cubicBezTo>
                        <a:pt x="1426" y="536"/>
                        <a:pt x="1426" y="536"/>
                        <a:pt x="1426" y="536"/>
                      </a:cubicBezTo>
                      <a:cubicBezTo>
                        <a:pt x="1429" y="526"/>
                        <a:pt x="1419" y="519"/>
                        <a:pt x="1406" y="519"/>
                      </a:cubicBezTo>
                      <a:close/>
                      <a:moveTo>
                        <a:pt x="476" y="496"/>
                      </a:moveTo>
                      <a:cubicBezTo>
                        <a:pt x="476" y="506"/>
                        <a:pt x="467" y="516"/>
                        <a:pt x="457" y="516"/>
                      </a:cubicBezTo>
                      <a:cubicBezTo>
                        <a:pt x="414" y="516"/>
                        <a:pt x="414" y="516"/>
                        <a:pt x="414" y="516"/>
                      </a:cubicBezTo>
                      <a:cubicBezTo>
                        <a:pt x="400" y="516"/>
                        <a:pt x="390" y="503"/>
                        <a:pt x="394" y="493"/>
                      </a:cubicBezTo>
                      <a:cubicBezTo>
                        <a:pt x="400" y="446"/>
                        <a:pt x="417" y="400"/>
                        <a:pt x="440" y="360"/>
                      </a:cubicBezTo>
                      <a:cubicBezTo>
                        <a:pt x="450" y="340"/>
                        <a:pt x="480" y="350"/>
                        <a:pt x="480" y="370"/>
                      </a:cubicBezTo>
                      <a:cubicBezTo>
                        <a:pt x="480" y="496"/>
                        <a:pt x="480" y="496"/>
                        <a:pt x="480" y="496"/>
                      </a:cubicBezTo>
                      <a:lnTo>
                        <a:pt x="476" y="496"/>
                      </a:lnTo>
                      <a:close/>
                      <a:moveTo>
                        <a:pt x="982" y="519"/>
                      </a:moveTo>
                      <a:cubicBezTo>
                        <a:pt x="939" y="519"/>
                        <a:pt x="939" y="519"/>
                        <a:pt x="939" y="519"/>
                      </a:cubicBezTo>
                      <a:cubicBezTo>
                        <a:pt x="930" y="519"/>
                        <a:pt x="920" y="509"/>
                        <a:pt x="920" y="499"/>
                      </a:cubicBezTo>
                      <a:cubicBezTo>
                        <a:pt x="920" y="374"/>
                        <a:pt x="920" y="374"/>
                        <a:pt x="920" y="374"/>
                      </a:cubicBezTo>
                      <a:cubicBezTo>
                        <a:pt x="920" y="354"/>
                        <a:pt x="949" y="344"/>
                        <a:pt x="959" y="364"/>
                      </a:cubicBezTo>
                      <a:cubicBezTo>
                        <a:pt x="982" y="403"/>
                        <a:pt x="996" y="446"/>
                        <a:pt x="1006" y="496"/>
                      </a:cubicBezTo>
                      <a:cubicBezTo>
                        <a:pt x="1006" y="506"/>
                        <a:pt x="996" y="519"/>
                        <a:pt x="982" y="5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000"/>
                </a:p>
              </p:txBody>
            </p:sp>
          </p:grpSp>
          <p:sp>
            <p:nvSpPr>
              <p:cNvPr id="121" name="직사각형 120">
                <a:extLst>
                  <a:ext uri="{FF2B5EF4-FFF2-40B4-BE49-F238E27FC236}">
                    <a16:creationId xmlns:a16="http://schemas.microsoft.com/office/drawing/2014/main" xmlns="" id="{FB96805F-3C23-4023-BFEE-EBD421FD5FFC}"/>
                  </a:ext>
                </a:extLst>
              </p:cNvPr>
              <p:cNvSpPr/>
              <p:nvPr/>
            </p:nvSpPr>
            <p:spPr>
              <a:xfrm>
                <a:off x="2556225" y="4615934"/>
                <a:ext cx="719267" cy="240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 spc="-7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497B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외부강의자</a:t>
                </a:r>
                <a:endParaRPr lang="ko-KR" altLang="en-US" sz="1200" b="1">
                  <a:solidFill>
                    <a:srgbClr val="8497B0"/>
                  </a:solidFill>
                </a:endParaRPr>
              </a:p>
            </p:txBody>
          </p:sp>
        </p:grp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513A7CD0-3B3B-4913-86CD-5FCD255D7D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3069" y="2946400"/>
            <a:ext cx="241540" cy="197031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xmlns="" id="{D6265562-B7DD-4EB8-811D-7FB11F73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xmlns="" id="{A37ADDD5-64EA-4F2D-8C33-0F8190AC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15" name="그룹 134">
            <a:extLst>
              <a:ext uri="{FF2B5EF4-FFF2-40B4-BE49-F238E27FC236}">
                <a16:creationId xmlns:a16="http://schemas.microsoft.com/office/drawing/2014/main" xmlns="" id="{EF94A1EA-BFBF-4B94-ADBA-86F79BFB98CD}"/>
              </a:ext>
            </a:extLst>
          </p:cNvPr>
          <p:cNvGrpSpPr/>
          <p:nvPr/>
        </p:nvGrpSpPr>
        <p:grpSpPr>
          <a:xfrm>
            <a:off x="867716" y="3268096"/>
            <a:ext cx="1170130" cy="690086"/>
            <a:chOff x="1295400" y="3519962"/>
            <a:chExt cx="1015154" cy="598689"/>
          </a:xfrm>
        </p:grpSpPr>
        <p:sp>
          <p:nvSpPr>
            <p:cNvPr id="133" name="사각형: 둥근 모서리 132">
              <a:extLst>
                <a:ext uri="{FF2B5EF4-FFF2-40B4-BE49-F238E27FC236}">
                  <a16:creationId xmlns:a16="http://schemas.microsoft.com/office/drawing/2014/main" xmlns="" id="{2A5BA937-CD48-48AA-8F64-E9799D2CDAD9}"/>
                </a:ext>
              </a:extLst>
            </p:cNvPr>
            <p:cNvSpPr/>
            <p:nvPr/>
          </p:nvSpPr>
          <p:spPr>
            <a:xfrm>
              <a:off x="1295400" y="3519962"/>
              <a:ext cx="892352" cy="598689"/>
            </a:xfrm>
            <a:prstGeom prst="roundRect">
              <a:avLst>
                <a:gd name="adj" fmla="val 12364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관련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 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497B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</a:t>
              </a:r>
              <a:r>
                <a:rPr lang="en-US" altLang="ko-KR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b="1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제한</a:t>
              </a:r>
              <a:endParaRPr lang="ko-KR" altLang="en-US" sz="12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4" name="이등변 삼각형 133">
              <a:extLst>
                <a:ext uri="{FF2B5EF4-FFF2-40B4-BE49-F238E27FC236}">
                  <a16:creationId xmlns:a16="http://schemas.microsoft.com/office/drawing/2014/main" xmlns="" id="{3E015084-FAA4-4099-8276-B4C92448F153}"/>
                </a:ext>
              </a:extLst>
            </p:cNvPr>
            <p:cNvSpPr/>
            <p:nvPr/>
          </p:nvSpPr>
          <p:spPr>
            <a:xfrm rot="5400000">
              <a:off x="2114550" y="3746161"/>
              <a:ext cx="210523" cy="1814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7" name="Freeform 15">
            <a:extLst>
              <a:ext uri="{FF2B5EF4-FFF2-40B4-BE49-F238E27FC236}">
                <a16:creationId xmlns:a16="http://schemas.microsoft.com/office/drawing/2014/main" xmlns="" id="{B1F0223F-A9AE-42B1-8CC7-0A1FF83E5E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51914" y="5089708"/>
            <a:ext cx="922186" cy="1194713"/>
          </a:xfrm>
          <a:custGeom>
            <a:avLst/>
            <a:gdLst>
              <a:gd name="T0" fmla="*/ 68 w 624"/>
              <a:gd name="T1" fmla="*/ 132 h 774"/>
              <a:gd name="T2" fmla="*/ 0 w 624"/>
              <a:gd name="T3" fmla="*/ 106 h 774"/>
              <a:gd name="T4" fmla="*/ 0 w 624"/>
              <a:gd name="T5" fmla="*/ 84 h 774"/>
              <a:gd name="T6" fmla="*/ 68 w 624"/>
              <a:gd name="T7" fmla="*/ 0 h 774"/>
              <a:gd name="T8" fmla="*/ 0 w 624"/>
              <a:gd name="T9" fmla="*/ 84 h 774"/>
              <a:gd name="T10" fmla="*/ 68 w 624"/>
              <a:gd name="T11" fmla="*/ 520 h 774"/>
              <a:gd name="T12" fmla="*/ 34 w 624"/>
              <a:gd name="T13" fmla="*/ 586 h 774"/>
              <a:gd name="T14" fmla="*/ 214 w 624"/>
              <a:gd name="T15" fmla="*/ 318 h 774"/>
              <a:gd name="T16" fmla="*/ 486 w 624"/>
              <a:gd name="T17" fmla="*/ 354 h 774"/>
              <a:gd name="T18" fmla="*/ 0 w 624"/>
              <a:gd name="T19" fmla="*/ 500 h 774"/>
              <a:gd name="T20" fmla="*/ 68 w 624"/>
              <a:gd name="T21" fmla="*/ 150 h 774"/>
              <a:gd name="T22" fmla="*/ 0 w 624"/>
              <a:gd name="T23" fmla="*/ 500 h 774"/>
              <a:gd name="T24" fmla="*/ 518 w 624"/>
              <a:gd name="T25" fmla="*/ 610 h 774"/>
              <a:gd name="T26" fmla="*/ 344 w 624"/>
              <a:gd name="T27" fmla="*/ 410 h 774"/>
              <a:gd name="T28" fmla="*/ 302 w 624"/>
              <a:gd name="T29" fmla="*/ 410 h 774"/>
              <a:gd name="T30" fmla="*/ 200 w 624"/>
              <a:gd name="T31" fmla="*/ 428 h 774"/>
              <a:gd name="T32" fmla="*/ 302 w 624"/>
              <a:gd name="T33" fmla="*/ 410 h 774"/>
              <a:gd name="T34" fmla="*/ 200 w 624"/>
              <a:gd name="T35" fmla="*/ 580 h 774"/>
              <a:gd name="T36" fmla="*/ 302 w 624"/>
              <a:gd name="T37" fmla="*/ 598 h 774"/>
              <a:gd name="T38" fmla="*/ 84 w 624"/>
              <a:gd name="T39" fmla="*/ 118 h 774"/>
              <a:gd name="T40" fmla="*/ 556 w 624"/>
              <a:gd name="T41" fmla="*/ 774 h 774"/>
              <a:gd name="T42" fmla="*/ 568 w 624"/>
              <a:gd name="T43" fmla="*/ 772 h 774"/>
              <a:gd name="T44" fmla="*/ 594 w 624"/>
              <a:gd name="T45" fmla="*/ 758 h 774"/>
              <a:gd name="T46" fmla="*/ 612 w 624"/>
              <a:gd name="T47" fmla="*/ 734 h 774"/>
              <a:gd name="T48" fmla="*/ 622 w 624"/>
              <a:gd name="T49" fmla="*/ 704 h 774"/>
              <a:gd name="T50" fmla="*/ 624 w 624"/>
              <a:gd name="T51" fmla="*/ 118 h 774"/>
              <a:gd name="T52" fmla="*/ 580 w 624"/>
              <a:gd name="T53" fmla="*/ 686 h 774"/>
              <a:gd name="T54" fmla="*/ 578 w 624"/>
              <a:gd name="T55" fmla="*/ 698 h 774"/>
              <a:gd name="T56" fmla="*/ 566 w 624"/>
              <a:gd name="T57" fmla="*/ 718 h 774"/>
              <a:gd name="T58" fmla="*/ 556 w 624"/>
              <a:gd name="T59" fmla="*/ 720 h 774"/>
              <a:gd name="T60" fmla="*/ 128 w 624"/>
              <a:gd name="T61" fmla="*/ 172 h 774"/>
              <a:gd name="T62" fmla="*/ 580 w 624"/>
              <a:gd name="T63" fmla="*/ 686 h 774"/>
              <a:gd name="T64" fmla="*/ 200 w 624"/>
              <a:gd name="T65" fmla="*/ 636 h 774"/>
              <a:gd name="T66" fmla="*/ 302 w 624"/>
              <a:gd name="T67" fmla="*/ 654 h 774"/>
              <a:gd name="T68" fmla="*/ 302 w 624"/>
              <a:gd name="T69" fmla="*/ 468 h 774"/>
              <a:gd name="T70" fmla="*/ 200 w 624"/>
              <a:gd name="T71" fmla="*/ 486 h 774"/>
              <a:gd name="T72" fmla="*/ 302 w 624"/>
              <a:gd name="T73" fmla="*/ 468 h 774"/>
              <a:gd name="T74" fmla="*/ 200 w 624"/>
              <a:gd name="T75" fmla="*/ 524 h 774"/>
              <a:gd name="T76" fmla="*/ 302 w 624"/>
              <a:gd name="T77" fmla="*/ 54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4" h="774">
                <a:moveTo>
                  <a:pt x="0" y="132"/>
                </a:moveTo>
                <a:lnTo>
                  <a:pt x="68" y="132"/>
                </a:lnTo>
                <a:lnTo>
                  <a:pt x="68" y="106"/>
                </a:lnTo>
                <a:lnTo>
                  <a:pt x="0" y="106"/>
                </a:lnTo>
                <a:lnTo>
                  <a:pt x="0" y="132"/>
                </a:lnTo>
                <a:close/>
                <a:moveTo>
                  <a:pt x="0" y="84"/>
                </a:moveTo>
                <a:lnTo>
                  <a:pt x="68" y="84"/>
                </a:lnTo>
                <a:lnTo>
                  <a:pt x="68" y="0"/>
                </a:lnTo>
                <a:lnTo>
                  <a:pt x="0" y="0"/>
                </a:lnTo>
                <a:lnTo>
                  <a:pt x="0" y="84"/>
                </a:lnTo>
                <a:close/>
                <a:moveTo>
                  <a:pt x="34" y="586"/>
                </a:moveTo>
                <a:lnTo>
                  <a:pt x="68" y="520"/>
                </a:lnTo>
                <a:lnTo>
                  <a:pt x="0" y="520"/>
                </a:lnTo>
                <a:lnTo>
                  <a:pt x="34" y="586"/>
                </a:lnTo>
                <a:close/>
                <a:moveTo>
                  <a:pt x="486" y="318"/>
                </a:moveTo>
                <a:lnTo>
                  <a:pt x="214" y="318"/>
                </a:lnTo>
                <a:lnTo>
                  <a:pt x="214" y="354"/>
                </a:lnTo>
                <a:lnTo>
                  <a:pt x="486" y="354"/>
                </a:lnTo>
                <a:lnTo>
                  <a:pt x="486" y="318"/>
                </a:lnTo>
                <a:close/>
                <a:moveTo>
                  <a:pt x="0" y="500"/>
                </a:moveTo>
                <a:lnTo>
                  <a:pt x="68" y="500"/>
                </a:lnTo>
                <a:lnTo>
                  <a:pt x="68" y="150"/>
                </a:lnTo>
                <a:lnTo>
                  <a:pt x="0" y="150"/>
                </a:lnTo>
                <a:lnTo>
                  <a:pt x="0" y="500"/>
                </a:lnTo>
                <a:close/>
                <a:moveTo>
                  <a:pt x="344" y="610"/>
                </a:moveTo>
                <a:lnTo>
                  <a:pt x="518" y="610"/>
                </a:lnTo>
                <a:lnTo>
                  <a:pt x="518" y="410"/>
                </a:lnTo>
                <a:lnTo>
                  <a:pt x="344" y="410"/>
                </a:lnTo>
                <a:lnTo>
                  <a:pt x="344" y="610"/>
                </a:lnTo>
                <a:close/>
                <a:moveTo>
                  <a:pt x="302" y="410"/>
                </a:moveTo>
                <a:lnTo>
                  <a:pt x="200" y="410"/>
                </a:lnTo>
                <a:lnTo>
                  <a:pt x="200" y="428"/>
                </a:lnTo>
                <a:lnTo>
                  <a:pt x="302" y="428"/>
                </a:lnTo>
                <a:lnTo>
                  <a:pt x="302" y="410"/>
                </a:lnTo>
                <a:close/>
                <a:moveTo>
                  <a:pt x="302" y="580"/>
                </a:moveTo>
                <a:lnTo>
                  <a:pt x="200" y="580"/>
                </a:lnTo>
                <a:lnTo>
                  <a:pt x="200" y="598"/>
                </a:lnTo>
                <a:lnTo>
                  <a:pt x="302" y="598"/>
                </a:lnTo>
                <a:lnTo>
                  <a:pt x="302" y="580"/>
                </a:lnTo>
                <a:close/>
                <a:moveTo>
                  <a:pt x="84" y="118"/>
                </a:moveTo>
                <a:lnTo>
                  <a:pt x="84" y="774"/>
                </a:lnTo>
                <a:lnTo>
                  <a:pt x="556" y="774"/>
                </a:lnTo>
                <a:lnTo>
                  <a:pt x="556" y="774"/>
                </a:lnTo>
                <a:lnTo>
                  <a:pt x="568" y="772"/>
                </a:lnTo>
                <a:lnTo>
                  <a:pt x="582" y="766"/>
                </a:lnTo>
                <a:lnTo>
                  <a:pt x="594" y="758"/>
                </a:lnTo>
                <a:lnTo>
                  <a:pt x="604" y="748"/>
                </a:lnTo>
                <a:lnTo>
                  <a:pt x="612" y="734"/>
                </a:lnTo>
                <a:lnTo>
                  <a:pt x="618" y="720"/>
                </a:lnTo>
                <a:lnTo>
                  <a:pt x="622" y="704"/>
                </a:lnTo>
                <a:lnTo>
                  <a:pt x="624" y="686"/>
                </a:lnTo>
                <a:lnTo>
                  <a:pt x="624" y="118"/>
                </a:lnTo>
                <a:lnTo>
                  <a:pt x="84" y="118"/>
                </a:lnTo>
                <a:close/>
                <a:moveTo>
                  <a:pt x="580" y="686"/>
                </a:moveTo>
                <a:lnTo>
                  <a:pt x="580" y="686"/>
                </a:lnTo>
                <a:lnTo>
                  <a:pt x="578" y="698"/>
                </a:lnTo>
                <a:lnTo>
                  <a:pt x="574" y="708"/>
                </a:lnTo>
                <a:lnTo>
                  <a:pt x="566" y="718"/>
                </a:lnTo>
                <a:lnTo>
                  <a:pt x="562" y="720"/>
                </a:lnTo>
                <a:lnTo>
                  <a:pt x="556" y="720"/>
                </a:lnTo>
                <a:lnTo>
                  <a:pt x="128" y="720"/>
                </a:lnTo>
                <a:lnTo>
                  <a:pt x="128" y="172"/>
                </a:lnTo>
                <a:lnTo>
                  <a:pt x="580" y="172"/>
                </a:lnTo>
                <a:lnTo>
                  <a:pt x="580" y="686"/>
                </a:lnTo>
                <a:close/>
                <a:moveTo>
                  <a:pt x="302" y="636"/>
                </a:moveTo>
                <a:lnTo>
                  <a:pt x="200" y="636"/>
                </a:lnTo>
                <a:lnTo>
                  <a:pt x="200" y="654"/>
                </a:lnTo>
                <a:lnTo>
                  <a:pt x="302" y="654"/>
                </a:lnTo>
                <a:lnTo>
                  <a:pt x="302" y="636"/>
                </a:lnTo>
                <a:close/>
                <a:moveTo>
                  <a:pt x="302" y="468"/>
                </a:moveTo>
                <a:lnTo>
                  <a:pt x="200" y="468"/>
                </a:lnTo>
                <a:lnTo>
                  <a:pt x="200" y="486"/>
                </a:lnTo>
                <a:lnTo>
                  <a:pt x="302" y="486"/>
                </a:lnTo>
                <a:lnTo>
                  <a:pt x="302" y="468"/>
                </a:lnTo>
                <a:close/>
                <a:moveTo>
                  <a:pt x="302" y="524"/>
                </a:moveTo>
                <a:lnTo>
                  <a:pt x="200" y="524"/>
                </a:lnTo>
                <a:lnTo>
                  <a:pt x="200" y="542"/>
                </a:lnTo>
                <a:lnTo>
                  <a:pt x="302" y="542"/>
                </a:lnTo>
                <a:lnTo>
                  <a:pt x="302" y="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xmlns="" id="{59A8A4D6-C4A7-4902-8CD8-782FD41A0220}"/>
              </a:ext>
            </a:extLst>
          </p:cNvPr>
          <p:cNvSpPr/>
          <p:nvPr/>
        </p:nvSpPr>
        <p:spPr>
          <a:xfrm>
            <a:off x="435952" y="5230611"/>
            <a:ext cx="1003480" cy="307777"/>
          </a:xfrm>
          <a:prstGeom prst="rect">
            <a:avLst/>
          </a:prstGeom>
          <a:solidFill>
            <a:srgbClr val="2E529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400" b="1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외부강의등</a:t>
            </a:r>
            <a:r>
              <a:rPr lang="ko-KR" altLang="en-US" sz="1400" b="1" spc="-70" dirty="0" smtClean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028D7D9C-480A-4510-88D3-5DA3A2D4ECF3}"/>
              </a:ext>
            </a:extLst>
          </p:cNvPr>
          <p:cNvSpPr txBox="1"/>
          <p:nvPr/>
        </p:nvSpPr>
        <p:spPr>
          <a:xfrm>
            <a:off x="1417463" y="5179282"/>
            <a:ext cx="6978176" cy="84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자신의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직무와 관련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되거나 지위 </a:t>
            </a:r>
            <a:r>
              <a:rPr lang="ko-KR" altLang="en-US" sz="14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ㆍ직책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등에서 유래되는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사실상의 영향력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통하여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요청 받은</a:t>
            </a:r>
            <a:endParaRPr lang="en-US" altLang="ko-KR" sz="1400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교육ㆍ홍보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ㆍ토론회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ㆍ세미나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ㆍ공청회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또는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회의 등</a:t>
            </a:r>
            <a:endParaRPr lang="en-US" altLang="ko-KR" sz="1400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defTabSz="198438"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99000"/>
              <a:defRPr/>
            </a:pP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강의ㆍ강연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ㆍ기고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</a:t>
            </a:r>
            <a:endParaRPr lang="ko-KR" altLang="en-US" sz="1600" b="1" spc="-7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2BDB987-1B3D-4EF8-BE82-C68A11AA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외부강의등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제한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신고의무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324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4">
            <a:extLst>
              <a:ext uri="{FF2B5EF4-FFF2-40B4-BE49-F238E27FC236}">
                <a16:creationId xmlns="" xmlns:a16="http://schemas.microsoft.com/office/drawing/2014/main" id="{457C5068-9F38-4F55-AB7A-FB9B5C6470D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76" name="직사각형 75">
              <a:extLst>
                <a:ext uri="{FF2B5EF4-FFF2-40B4-BE49-F238E27FC236}">
                  <a16:creationId xmlns="" xmlns:a16="http://schemas.microsoft.com/office/drawing/2014/main" id="{2794CC79-4244-430B-AA50-EE801378FB6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8" name="직각 삼각형 77">
              <a:extLst>
                <a:ext uri="{FF2B5EF4-FFF2-40B4-BE49-F238E27FC236}">
                  <a16:creationId xmlns="" xmlns:a16="http://schemas.microsoft.com/office/drawing/2014/main" id="{0A54518E-D3C8-4CA4-B34C-40FBDB5ECE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직각 삼각형 78">
              <a:extLst>
                <a:ext uri="{FF2B5EF4-FFF2-40B4-BE49-F238E27FC236}">
                  <a16:creationId xmlns="" xmlns:a16="http://schemas.microsoft.com/office/drawing/2014/main" id="{A8AC3585-F0B8-4367-B38D-A2AD2C7474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="" xmlns:a16="http://schemas.microsoft.com/office/drawing/2014/main" id="{A35F0914-AD70-45C6-B4B7-C18F949785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81">
              <a:extLst>
                <a:ext uri="{FF2B5EF4-FFF2-40B4-BE49-F238E27FC236}">
                  <a16:creationId xmlns="" xmlns:a16="http://schemas.microsoft.com/office/drawing/2014/main" id="{E8D92DDD-9166-418B-A2D8-E4D8EB015091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83" name="직사각형 82">
                <a:extLst>
                  <a:ext uri="{FF2B5EF4-FFF2-40B4-BE49-F238E27FC236}">
                    <a16:creationId xmlns="" xmlns:a16="http://schemas.microsoft.com/office/drawing/2014/main" id="{CD583EF5-83F9-401B-B254-DA9EB1835EC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4" name="직사각형 83">
                <a:extLst>
                  <a:ext uri="{FF2B5EF4-FFF2-40B4-BE49-F238E27FC236}">
                    <a16:creationId xmlns="" xmlns:a16="http://schemas.microsoft.com/office/drawing/2014/main" id="{BA8DF580-AE47-42E8-BDF6-2176A6024A24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9A273A1F-4DBD-4DCE-8A67-C47CFF98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1A713690-5DE3-4C9B-B918-C4B694151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flipH="1">
            <a:off x="4608978" y="808038"/>
            <a:ext cx="441769" cy="5726112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C67AB4C4-D94E-45A3-8F13-E218F0EC74EA}"/>
              </a:ext>
            </a:extLst>
          </p:cNvPr>
          <p:cNvSpPr/>
          <p:nvPr/>
        </p:nvSpPr>
        <p:spPr>
          <a:xfrm>
            <a:off x="756907" y="1097644"/>
            <a:ext cx="3183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 홈페이지</a:t>
            </a:r>
            <a:endParaRPr lang="en-US" altLang="ko-KR" b="1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정책정보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부패방지자료실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5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</a:t>
            </a:r>
            <a:r>
              <a:rPr lang="ko-KR" altLang="en-US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</a:t>
            </a:r>
            <a:r>
              <a:rPr lang="en-US" altLang="ko-KR" sz="14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b="1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4" name="그림 33" descr="권익위홈페이지_2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300" y="2106351"/>
            <a:ext cx="4004779" cy="376867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210E69DC-CBA7-4558-B04E-F543F9BAB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rot="16200000" flipH="1">
            <a:off x="4283663" y="4993668"/>
            <a:ext cx="522884" cy="2140772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1457608" y="1695341"/>
            <a:ext cx="1747319" cy="2918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설명</a:t>
            </a:r>
            <a:r>
              <a:rPr lang="en-US" altLang="ko-KR" sz="2000" b="1" dirty="0" smtClean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2060"/>
                </a:solidFill>
                <a:latin typeface="나눔바른고딕" pitchFamily="50" charset="-127"/>
                <a:ea typeface="나눔바른고딕" pitchFamily="50" charset="-127"/>
              </a:rPr>
              <a:t>홍보 자료</a:t>
            </a:r>
            <a:endParaRPr lang="ko-KR" altLang="en-US" sz="2000" b="1" dirty="0">
              <a:solidFill>
                <a:srgbClr val="00206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3480" y="2036416"/>
            <a:ext cx="3905137" cy="36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C67AB4C4-D94E-45A3-8F13-E218F0EC74EA}"/>
              </a:ext>
            </a:extLst>
          </p:cNvPr>
          <p:cNvSpPr/>
          <p:nvPr/>
        </p:nvSpPr>
        <p:spPr>
          <a:xfrm>
            <a:off x="5434607" y="1328583"/>
            <a:ext cx="3183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통합검색</a:t>
            </a:r>
            <a:endParaRPr lang="ko-KR" altLang="en-US" sz="2000" b="1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협조요청 및 안내사항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상담 및 교육 활용 자료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100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0">
            <a:extLst>
              <a:ext uri="{FF2B5EF4-FFF2-40B4-BE49-F238E27FC236}">
                <a16:creationId xmlns:a16="http://schemas.microsoft.com/office/drawing/2014/main" xmlns="" id="{4778B0CD-D1EF-4FA7-923E-026E30C8B5B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DCE04D82-CCB9-4546-B258-2778F16D4CBC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21FB416-5DA0-4211-B82D-6B514F75F5BA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외부강의등</a:t>
              </a: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제한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신고대상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37" name="직각 삼각형 36">
              <a:extLst>
                <a:ext uri="{FF2B5EF4-FFF2-40B4-BE49-F238E27FC236}">
                  <a16:creationId xmlns:a16="http://schemas.microsoft.com/office/drawing/2014/main" xmlns="" id="{4A948464-298C-4D4E-A657-18CCD20432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xmlns="" id="{A7F3B788-F9EB-4F6A-A6ED-21320D26C1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xmlns="" id="{35F37A23-7A39-47A7-92A0-FBDF5ED8B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1">
              <a:extLst>
                <a:ext uri="{FF2B5EF4-FFF2-40B4-BE49-F238E27FC236}">
                  <a16:creationId xmlns:a16="http://schemas.microsoft.com/office/drawing/2014/main" xmlns="" id="{5D69BEFC-F9F2-488D-B71A-3B92DA5D67F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5C2AD1C4-69FC-4013-A906-F45DE68A383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xmlns="" id="{B236180C-980D-4FAA-89ED-351DD79833E5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2BDB987-1B3D-4EF8-BE82-C68A11AA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572000" y="1592285"/>
            <a:ext cx="4103688" cy="444069"/>
          </a:xfrm>
          <a:prstGeom prst="rect">
            <a:avLst/>
          </a:prstGeom>
          <a:gradFill flip="none" rotWithShape="1">
            <a:gsLst>
              <a:gs pos="0">
                <a:srgbClr val="00897A"/>
              </a:gs>
              <a:gs pos="50000">
                <a:srgbClr val="00897A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defTabSz="217488" fontAlgn="base">
              <a:buFont typeface="Wingdings" pitchFamily="2" charset="2"/>
              <a:buChar char="§"/>
              <a:tabLst>
                <a:tab pos="90488" algn="l"/>
                <a:tab pos="136525" algn="l"/>
              </a:tabLst>
            </a:pPr>
            <a:r>
              <a:rPr lang="en-US" altLang="ko-KR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		</a:t>
            </a:r>
            <a:r>
              <a:rPr lang="ko-KR" altLang="en-US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외부강의등 </a:t>
            </a:r>
            <a:r>
              <a:rPr lang="ko-KR" altLang="en-US" spc="-150" dirty="0" smtClean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해당하지 않는 사례</a:t>
            </a:r>
            <a:endParaRPr lang="ko-KR" altLang="en-US" sz="2000" spc="-150" dirty="0">
              <a:ln w="17780" cmpd="sng">
                <a:solidFill>
                  <a:prstClr val="white">
                    <a:alpha val="5000"/>
                  </a:prst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5" name="그룹 49"/>
          <p:cNvGrpSpPr/>
          <p:nvPr/>
        </p:nvGrpSpPr>
        <p:grpSpPr>
          <a:xfrm>
            <a:off x="7529159" y="1519229"/>
            <a:ext cx="873255" cy="960266"/>
            <a:chOff x="851766" y="450046"/>
            <a:chExt cx="424027" cy="466276"/>
          </a:xfrm>
          <a:gradFill>
            <a:gsLst>
              <a:gs pos="23000">
                <a:srgbClr val="2C9D93"/>
              </a:gs>
              <a:gs pos="0">
                <a:srgbClr val="8BC7C7">
                  <a:lumMod val="94000"/>
                  <a:lumOff val="6000"/>
                </a:srgbClr>
              </a:gs>
              <a:gs pos="100000">
                <a:srgbClr val="00897A">
                  <a:lumMod val="70000"/>
                </a:srgbClr>
              </a:gs>
              <a:gs pos="59000">
                <a:srgbClr val="00897A"/>
              </a:gs>
            </a:gsLst>
            <a:lin ang="5400000" scaled="0"/>
          </a:gradFill>
        </p:grpSpPr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884142" y="450046"/>
              <a:ext cx="74859" cy="74996"/>
            </a:xfrm>
            <a:custGeom>
              <a:avLst/>
              <a:gdLst>
                <a:gd name="T0" fmla="*/ 544 w 678"/>
                <a:gd name="T1" fmla="*/ 567 h 679"/>
                <a:gd name="T2" fmla="*/ 566 w 678"/>
                <a:gd name="T3" fmla="*/ 135 h 679"/>
                <a:gd name="T4" fmla="*/ 134 w 678"/>
                <a:gd name="T5" fmla="*/ 112 h 679"/>
                <a:gd name="T6" fmla="*/ 112 w 678"/>
                <a:gd name="T7" fmla="*/ 544 h 679"/>
                <a:gd name="T8" fmla="*/ 544 w 678"/>
                <a:gd name="T9" fmla="*/ 56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679">
                  <a:moveTo>
                    <a:pt x="544" y="567"/>
                  </a:moveTo>
                  <a:cubicBezTo>
                    <a:pt x="668" y="455"/>
                    <a:pt x="678" y="260"/>
                    <a:pt x="566" y="135"/>
                  </a:cubicBezTo>
                  <a:cubicBezTo>
                    <a:pt x="454" y="10"/>
                    <a:pt x="259" y="0"/>
                    <a:pt x="134" y="112"/>
                  </a:cubicBezTo>
                  <a:cubicBezTo>
                    <a:pt x="9" y="224"/>
                    <a:pt x="0" y="420"/>
                    <a:pt x="112" y="544"/>
                  </a:cubicBezTo>
                  <a:cubicBezTo>
                    <a:pt x="227" y="669"/>
                    <a:pt x="419" y="679"/>
                    <a:pt x="544" y="5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 dirty="0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851766" y="533458"/>
              <a:ext cx="208442" cy="382864"/>
            </a:xfrm>
            <a:custGeom>
              <a:avLst/>
              <a:gdLst>
                <a:gd name="T0" fmla="*/ 1376 w 1379"/>
                <a:gd name="T1" fmla="*/ 644 h 2532"/>
                <a:gd name="T2" fmla="*/ 1296 w 1379"/>
                <a:gd name="T3" fmla="*/ 560 h 2532"/>
                <a:gd name="T4" fmla="*/ 899 w 1379"/>
                <a:gd name="T5" fmla="*/ 541 h 2532"/>
                <a:gd name="T6" fmla="*/ 534 w 1379"/>
                <a:gd name="T7" fmla="*/ 96 h 2532"/>
                <a:gd name="T8" fmla="*/ 534 w 1379"/>
                <a:gd name="T9" fmla="*/ 96 h 2532"/>
                <a:gd name="T10" fmla="*/ 534 w 1379"/>
                <a:gd name="T11" fmla="*/ 96 h 2532"/>
                <a:gd name="T12" fmla="*/ 349 w 1379"/>
                <a:gd name="T13" fmla="*/ 7 h 2532"/>
                <a:gd name="T14" fmla="*/ 80 w 1379"/>
                <a:gd name="T15" fmla="*/ 256 h 2532"/>
                <a:gd name="T16" fmla="*/ 48 w 1379"/>
                <a:gd name="T17" fmla="*/ 1079 h 2532"/>
                <a:gd name="T18" fmla="*/ 48 w 1379"/>
                <a:gd name="T19" fmla="*/ 1085 h 2532"/>
                <a:gd name="T20" fmla="*/ 48 w 1379"/>
                <a:gd name="T21" fmla="*/ 1085 h 2532"/>
                <a:gd name="T22" fmla="*/ 48 w 1379"/>
                <a:gd name="T23" fmla="*/ 1693 h 2532"/>
                <a:gd name="T24" fmla="*/ 3 w 1379"/>
                <a:gd name="T25" fmla="*/ 2426 h 2532"/>
                <a:gd name="T26" fmla="*/ 77 w 1379"/>
                <a:gd name="T27" fmla="*/ 2512 h 2532"/>
                <a:gd name="T28" fmla="*/ 176 w 1379"/>
                <a:gd name="T29" fmla="*/ 2522 h 2532"/>
                <a:gd name="T30" fmla="*/ 259 w 1379"/>
                <a:gd name="T31" fmla="*/ 2452 h 2532"/>
                <a:gd name="T32" fmla="*/ 301 w 1379"/>
                <a:gd name="T33" fmla="*/ 1700 h 2532"/>
                <a:gd name="T34" fmla="*/ 304 w 1379"/>
                <a:gd name="T35" fmla="*/ 1351 h 2532"/>
                <a:gd name="T36" fmla="*/ 400 w 1379"/>
                <a:gd name="T37" fmla="*/ 1712 h 2532"/>
                <a:gd name="T38" fmla="*/ 374 w 1379"/>
                <a:gd name="T39" fmla="*/ 2452 h 2532"/>
                <a:gd name="T40" fmla="*/ 454 w 1379"/>
                <a:gd name="T41" fmla="*/ 2532 h 2532"/>
                <a:gd name="T42" fmla="*/ 550 w 1379"/>
                <a:gd name="T43" fmla="*/ 2532 h 2532"/>
                <a:gd name="T44" fmla="*/ 634 w 1379"/>
                <a:gd name="T45" fmla="*/ 2455 h 2532"/>
                <a:gd name="T46" fmla="*/ 675 w 1379"/>
                <a:gd name="T47" fmla="*/ 1687 h 2532"/>
                <a:gd name="T48" fmla="*/ 672 w 1379"/>
                <a:gd name="T49" fmla="*/ 1655 h 2532"/>
                <a:gd name="T50" fmla="*/ 570 w 1379"/>
                <a:gd name="T51" fmla="*/ 1095 h 2532"/>
                <a:gd name="T52" fmla="*/ 589 w 1379"/>
                <a:gd name="T53" fmla="*/ 570 h 2532"/>
                <a:gd name="T54" fmla="*/ 742 w 1379"/>
                <a:gd name="T55" fmla="*/ 759 h 2532"/>
                <a:gd name="T56" fmla="*/ 842 w 1379"/>
                <a:gd name="T57" fmla="*/ 807 h 2532"/>
                <a:gd name="T58" fmla="*/ 845 w 1379"/>
                <a:gd name="T59" fmla="*/ 807 h 2532"/>
                <a:gd name="T60" fmla="*/ 1302 w 1379"/>
                <a:gd name="T61" fmla="*/ 775 h 2532"/>
                <a:gd name="T62" fmla="*/ 1379 w 1379"/>
                <a:gd name="T63" fmla="*/ 692 h 2532"/>
                <a:gd name="T64" fmla="*/ 1376 w 1379"/>
                <a:gd name="T65" fmla="*/ 644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9" h="2532">
                  <a:moveTo>
                    <a:pt x="1376" y="644"/>
                  </a:moveTo>
                  <a:cubicBezTo>
                    <a:pt x="1376" y="599"/>
                    <a:pt x="1341" y="564"/>
                    <a:pt x="1296" y="560"/>
                  </a:cubicBezTo>
                  <a:cubicBezTo>
                    <a:pt x="899" y="541"/>
                    <a:pt x="899" y="541"/>
                    <a:pt x="899" y="541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534" y="96"/>
                    <a:pt x="534" y="96"/>
                    <a:pt x="534" y="96"/>
                  </a:cubicBezTo>
                  <a:cubicBezTo>
                    <a:pt x="490" y="42"/>
                    <a:pt x="422" y="7"/>
                    <a:pt x="349" y="7"/>
                  </a:cubicBezTo>
                  <a:cubicBezTo>
                    <a:pt x="205" y="0"/>
                    <a:pt x="86" y="112"/>
                    <a:pt x="80" y="256"/>
                  </a:cubicBezTo>
                  <a:cubicBezTo>
                    <a:pt x="48" y="1079"/>
                    <a:pt x="48" y="1079"/>
                    <a:pt x="48" y="1079"/>
                  </a:cubicBezTo>
                  <a:cubicBezTo>
                    <a:pt x="48" y="1082"/>
                    <a:pt x="48" y="1082"/>
                    <a:pt x="48" y="1085"/>
                  </a:cubicBezTo>
                  <a:cubicBezTo>
                    <a:pt x="48" y="1085"/>
                    <a:pt x="48" y="1085"/>
                    <a:pt x="48" y="1085"/>
                  </a:cubicBezTo>
                  <a:cubicBezTo>
                    <a:pt x="48" y="1693"/>
                    <a:pt x="48" y="1693"/>
                    <a:pt x="48" y="1693"/>
                  </a:cubicBezTo>
                  <a:cubicBezTo>
                    <a:pt x="3" y="2426"/>
                    <a:pt x="3" y="2426"/>
                    <a:pt x="3" y="2426"/>
                  </a:cubicBezTo>
                  <a:cubicBezTo>
                    <a:pt x="0" y="2471"/>
                    <a:pt x="35" y="2509"/>
                    <a:pt x="77" y="2512"/>
                  </a:cubicBezTo>
                  <a:cubicBezTo>
                    <a:pt x="176" y="2522"/>
                    <a:pt x="176" y="2522"/>
                    <a:pt x="176" y="2522"/>
                  </a:cubicBezTo>
                  <a:cubicBezTo>
                    <a:pt x="218" y="2525"/>
                    <a:pt x="256" y="2493"/>
                    <a:pt x="259" y="2452"/>
                  </a:cubicBezTo>
                  <a:cubicBezTo>
                    <a:pt x="301" y="1700"/>
                    <a:pt x="301" y="1700"/>
                    <a:pt x="301" y="1700"/>
                  </a:cubicBezTo>
                  <a:cubicBezTo>
                    <a:pt x="304" y="1351"/>
                    <a:pt x="304" y="1351"/>
                    <a:pt x="304" y="1351"/>
                  </a:cubicBezTo>
                  <a:cubicBezTo>
                    <a:pt x="400" y="1712"/>
                    <a:pt x="400" y="1712"/>
                    <a:pt x="400" y="1712"/>
                  </a:cubicBezTo>
                  <a:cubicBezTo>
                    <a:pt x="374" y="2452"/>
                    <a:pt x="374" y="2452"/>
                    <a:pt x="374" y="2452"/>
                  </a:cubicBezTo>
                  <a:cubicBezTo>
                    <a:pt x="374" y="2496"/>
                    <a:pt x="413" y="2532"/>
                    <a:pt x="454" y="2532"/>
                  </a:cubicBezTo>
                  <a:cubicBezTo>
                    <a:pt x="550" y="2532"/>
                    <a:pt x="550" y="2532"/>
                    <a:pt x="550" y="2532"/>
                  </a:cubicBezTo>
                  <a:cubicBezTo>
                    <a:pt x="595" y="2532"/>
                    <a:pt x="630" y="2496"/>
                    <a:pt x="634" y="2455"/>
                  </a:cubicBezTo>
                  <a:cubicBezTo>
                    <a:pt x="675" y="1687"/>
                    <a:pt x="675" y="1687"/>
                    <a:pt x="675" y="1687"/>
                  </a:cubicBezTo>
                  <a:cubicBezTo>
                    <a:pt x="672" y="1655"/>
                    <a:pt x="672" y="1655"/>
                    <a:pt x="672" y="1655"/>
                  </a:cubicBezTo>
                  <a:cubicBezTo>
                    <a:pt x="570" y="1095"/>
                    <a:pt x="570" y="1095"/>
                    <a:pt x="570" y="1095"/>
                  </a:cubicBezTo>
                  <a:cubicBezTo>
                    <a:pt x="589" y="570"/>
                    <a:pt x="589" y="570"/>
                    <a:pt x="589" y="570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68" y="788"/>
                    <a:pt x="803" y="807"/>
                    <a:pt x="842" y="807"/>
                  </a:cubicBezTo>
                  <a:cubicBezTo>
                    <a:pt x="845" y="807"/>
                    <a:pt x="845" y="807"/>
                    <a:pt x="845" y="807"/>
                  </a:cubicBezTo>
                  <a:cubicBezTo>
                    <a:pt x="1302" y="775"/>
                    <a:pt x="1302" y="775"/>
                    <a:pt x="1302" y="775"/>
                  </a:cubicBezTo>
                  <a:cubicBezTo>
                    <a:pt x="1347" y="772"/>
                    <a:pt x="1379" y="733"/>
                    <a:pt x="1379" y="692"/>
                  </a:cubicBezTo>
                  <a:lnTo>
                    <a:pt x="1376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1168184" y="450046"/>
              <a:ext cx="74859" cy="74996"/>
            </a:xfrm>
            <a:custGeom>
              <a:avLst/>
              <a:gdLst>
                <a:gd name="T0" fmla="*/ 135 w 679"/>
                <a:gd name="T1" fmla="*/ 567 h 679"/>
                <a:gd name="T2" fmla="*/ 112 w 679"/>
                <a:gd name="T3" fmla="*/ 135 h 679"/>
                <a:gd name="T4" fmla="*/ 544 w 679"/>
                <a:gd name="T5" fmla="*/ 112 h 679"/>
                <a:gd name="T6" fmla="*/ 567 w 679"/>
                <a:gd name="T7" fmla="*/ 544 h 679"/>
                <a:gd name="T8" fmla="*/ 135 w 679"/>
                <a:gd name="T9" fmla="*/ 56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679">
                  <a:moveTo>
                    <a:pt x="135" y="567"/>
                  </a:moveTo>
                  <a:cubicBezTo>
                    <a:pt x="10" y="455"/>
                    <a:pt x="0" y="260"/>
                    <a:pt x="112" y="135"/>
                  </a:cubicBezTo>
                  <a:cubicBezTo>
                    <a:pt x="224" y="10"/>
                    <a:pt x="419" y="0"/>
                    <a:pt x="544" y="112"/>
                  </a:cubicBezTo>
                  <a:cubicBezTo>
                    <a:pt x="669" y="224"/>
                    <a:pt x="679" y="420"/>
                    <a:pt x="567" y="544"/>
                  </a:cubicBezTo>
                  <a:cubicBezTo>
                    <a:pt x="455" y="669"/>
                    <a:pt x="263" y="679"/>
                    <a:pt x="135" y="5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1067351" y="533458"/>
              <a:ext cx="208442" cy="382864"/>
            </a:xfrm>
            <a:custGeom>
              <a:avLst/>
              <a:gdLst>
                <a:gd name="T0" fmla="*/ 3 w 1379"/>
                <a:gd name="T1" fmla="*/ 644 h 2532"/>
                <a:gd name="T2" fmla="*/ 83 w 1379"/>
                <a:gd name="T3" fmla="*/ 560 h 2532"/>
                <a:gd name="T4" fmla="*/ 480 w 1379"/>
                <a:gd name="T5" fmla="*/ 541 h 2532"/>
                <a:gd name="T6" fmla="*/ 845 w 1379"/>
                <a:gd name="T7" fmla="*/ 96 h 2532"/>
                <a:gd name="T8" fmla="*/ 845 w 1379"/>
                <a:gd name="T9" fmla="*/ 96 h 2532"/>
                <a:gd name="T10" fmla="*/ 845 w 1379"/>
                <a:gd name="T11" fmla="*/ 96 h 2532"/>
                <a:gd name="T12" fmla="*/ 1031 w 1379"/>
                <a:gd name="T13" fmla="*/ 7 h 2532"/>
                <a:gd name="T14" fmla="*/ 1299 w 1379"/>
                <a:gd name="T15" fmla="*/ 256 h 2532"/>
                <a:gd name="T16" fmla="*/ 1331 w 1379"/>
                <a:gd name="T17" fmla="*/ 1079 h 2532"/>
                <a:gd name="T18" fmla="*/ 1331 w 1379"/>
                <a:gd name="T19" fmla="*/ 1085 h 2532"/>
                <a:gd name="T20" fmla="*/ 1331 w 1379"/>
                <a:gd name="T21" fmla="*/ 1085 h 2532"/>
                <a:gd name="T22" fmla="*/ 1331 w 1379"/>
                <a:gd name="T23" fmla="*/ 1693 h 2532"/>
                <a:gd name="T24" fmla="*/ 1376 w 1379"/>
                <a:gd name="T25" fmla="*/ 2426 h 2532"/>
                <a:gd name="T26" fmla="*/ 1303 w 1379"/>
                <a:gd name="T27" fmla="*/ 2512 h 2532"/>
                <a:gd name="T28" fmla="*/ 1203 w 1379"/>
                <a:gd name="T29" fmla="*/ 2522 h 2532"/>
                <a:gd name="T30" fmla="*/ 1120 w 1379"/>
                <a:gd name="T31" fmla="*/ 2452 h 2532"/>
                <a:gd name="T32" fmla="*/ 1079 w 1379"/>
                <a:gd name="T33" fmla="*/ 1700 h 2532"/>
                <a:gd name="T34" fmla="*/ 1075 w 1379"/>
                <a:gd name="T35" fmla="*/ 1351 h 2532"/>
                <a:gd name="T36" fmla="*/ 979 w 1379"/>
                <a:gd name="T37" fmla="*/ 1712 h 2532"/>
                <a:gd name="T38" fmla="*/ 1005 w 1379"/>
                <a:gd name="T39" fmla="*/ 2452 h 2532"/>
                <a:gd name="T40" fmla="*/ 925 w 1379"/>
                <a:gd name="T41" fmla="*/ 2532 h 2532"/>
                <a:gd name="T42" fmla="*/ 829 w 1379"/>
                <a:gd name="T43" fmla="*/ 2532 h 2532"/>
                <a:gd name="T44" fmla="*/ 746 w 1379"/>
                <a:gd name="T45" fmla="*/ 2455 h 2532"/>
                <a:gd name="T46" fmla="*/ 704 w 1379"/>
                <a:gd name="T47" fmla="*/ 1687 h 2532"/>
                <a:gd name="T48" fmla="*/ 707 w 1379"/>
                <a:gd name="T49" fmla="*/ 1655 h 2532"/>
                <a:gd name="T50" fmla="*/ 810 w 1379"/>
                <a:gd name="T51" fmla="*/ 1095 h 2532"/>
                <a:gd name="T52" fmla="*/ 791 w 1379"/>
                <a:gd name="T53" fmla="*/ 570 h 2532"/>
                <a:gd name="T54" fmla="*/ 637 w 1379"/>
                <a:gd name="T55" fmla="*/ 759 h 2532"/>
                <a:gd name="T56" fmla="*/ 538 w 1379"/>
                <a:gd name="T57" fmla="*/ 807 h 2532"/>
                <a:gd name="T58" fmla="*/ 535 w 1379"/>
                <a:gd name="T59" fmla="*/ 807 h 2532"/>
                <a:gd name="T60" fmla="*/ 77 w 1379"/>
                <a:gd name="T61" fmla="*/ 775 h 2532"/>
                <a:gd name="T62" fmla="*/ 0 w 1379"/>
                <a:gd name="T63" fmla="*/ 692 h 2532"/>
                <a:gd name="T64" fmla="*/ 3 w 1379"/>
                <a:gd name="T65" fmla="*/ 644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9" h="2532">
                  <a:moveTo>
                    <a:pt x="3" y="644"/>
                  </a:moveTo>
                  <a:cubicBezTo>
                    <a:pt x="3" y="599"/>
                    <a:pt x="39" y="564"/>
                    <a:pt x="83" y="560"/>
                  </a:cubicBezTo>
                  <a:cubicBezTo>
                    <a:pt x="480" y="541"/>
                    <a:pt x="480" y="541"/>
                    <a:pt x="480" y="541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45" y="96"/>
                    <a:pt x="845" y="96"/>
                    <a:pt x="845" y="96"/>
                  </a:cubicBezTo>
                  <a:cubicBezTo>
                    <a:pt x="890" y="42"/>
                    <a:pt x="957" y="7"/>
                    <a:pt x="1031" y="7"/>
                  </a:cubicBezTo>
                  <a:cubicBezTo>
                    <a:pt x="1175" y="0"/>
                    <a:pt x="1293" y="112"/>
                    <a:pt x="1299" y="256"/>
                  </a:cubicBezTo>
                  <a:cubicBezTo>
                    <a:pt x="1331" y="1079"/>
                    <a:pt x="1331" y="1079"/>
                    <a:pt x="1331" y="1079"/>
                  </a:cubicBezTo>
                  <a:cubicBezTo>
                    <a:pt x="1331" y="1082"/>
                    <a:pt x="1331" y="1082"/>
                    <a:pt x="1331" y="1085"/>
                  </a:cubicBezTo>
                  <a:cubicBezTo>
                    <a:pt x="1331" y="1085"/>
                    <a:pt x="1331" y="1085"/>
                    <a:pt x="1331" y="1085"/>
                  </a:cubicBezTo>
                  <a:cubicBezTo>
                    <a:pt x="1331" y="1693"/>
                    <a:pt x="1331" y="1693"/>
                    <a:pt x="1331" y="1693"/>
                  </a:cubicBezTo>
                  <a:cubicBezTo>
                    <a:pt x="1376" y="2426"/>
                    <a:pt x="1376" y="2426"/>
                    <a:pt x="1376" y="2426"/>
                  </a:cubicBezTo>
                  <a:cubicBezTo>
                    <a:pt x="1379" y="2471"/>
                    <a:pt x="1344" y="2509"/>
                    <a:pt x="1303" y="2512"/>
                  </a:cubicBezTo>
                  <a:cubicBezTo>
                    <a:pt x="1203" y="2522"/>
                    <a:pt x="1203" y="2522"/>
                    <a:pt x="1203" y="2522"/>
                  </a:cubicBezTo>
                  <a:cubicBezTo>
                    <a:pt x="1162" y="2525"/>
                    <a:pt x="1123" y="2493"/>
                    <a:pt x="1120" y="2452"/>
                  </a:cubicBezTo>
                  <a:cubicBezTo>
                    <a:pt x="1079" y="1700"/>
                    <a:pt x="1079" y="1700"/>
                    <a:pt x="1079" y="1700"/>
                  </a:cubicBezTo>
                  <a:cubicBezTo>
                    <a:pt x="1075" y="1351"/>
                    <a:pt x="1075" y="1351"/>
                    <a:pt x="1075" y="1351"/>
                  </a:cubicBezTo>
                  <a:cubicBezTo>
                    <a:pt x="979" y="1712"/>
                    <a:pt x="979" y="1712"/>
                    <a:pt x="979" y="1712"/>
                  </a:cubicBezTo>
                  <a:cubicBezTo>
                    <a:pt x="1005" y="2452"/>
                    <a:pt x="1005" y="2452"/>
                    <a:pt x="1005" y="2452"/>
                  </a:cubicBezTo>
                  <a:cubicBezTo>
                    <a:pt x="1005" y="2496"/>
                    <a:pt x="967" y="2532"/>
                    <a:pt x="925" y="2532"/>
                  </a:cubicBezTo>
                  <a:cubicBezTo>
                    <a:pt x="829" y="2532"/>
                    <a:pt x="829" y="2532"/>
                    <a:pt x="829" y="2532"/>
                  </a:cubicBezTo>
                  <a:cubicBezTo>
                    <a:pt x="784" y="2532"/>
                    <a:pt x="749" y="2496"/>
                    <a:pt x="746" y="2455"/>
                  </a:cubicBezTo>
                  <a:cubicBezTo>
                    <a:pt x="704" y="1687"/>
                    <a:pt x="704" y="1687"/>
                    <a:pt x="704" y="1687"/>
                  </a:cubicBezTo>
                  <a:cubicBezTo>
                    <a:pt x="707" y="1655"/>
                    <a:pt x="707" y="1655"/>
                    <a:pt x="707" y="1655"/>
                  </a:cubicBezTo>
                  <a:cubicBezTo>
                    <a:pt x="810" y="1095"/>
                    <a:pt x="810" y="1095"/>
                    <a:pt x="810" y="1095"/>
                  </a:cubicBezTo>
                  <a:cubicBezTo>
                    <a:pt x="791" y="570"/>
                    <a:pt x="791" y="570"/>
                    <a:pt x="791" y="570"/>
                  </a:cubicBezTo>
                  <a:cubicBezTo>
                    <a:pt x="637" y="759"/>
                    <a:pt x="637" y="759"/>
                    <a:pt x="637" y="759"/>
                  </a:cubicBezTo>
                  <a:cubicBezTo>
                    <a:pt x="611" y="788"/>
                    <a:pt x="576" y="807"/>
                    <a:pt x="538" y="807"/>
                  </a:cubicBezTo>
                  <a:cubicBezTo>
                    <a:pt x="535" y="807"/>
                    <a:pt x="535" y="807"/>
                    <a:pt x="535" y="807"/>
                  </a:cubicBezTo>
                  <a:cubicBezTo>
                    <a:pt x="77" y="775"/>
                    <a:pt x="77" y="775"/>
                    <a:pt x="77" y="775"/>
                  </a:cubicBezTo>
                  <a:cubicBezTo>
                    <a:pt x="32" y="772"/>
                    <a:pt x="0" y="733"/>
                    <a:pt x="0" y="692"/>
                  </a:cubicBezTo>
                  <a:lnTo>
                    <a:pt x="3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1003070" y="464854"/>
              <a:ext cx="121983" cy="147545"/>
            </a:xfrm>
            <a:custGeom>
              <a:avLst/>
              <a:gdLst>
                <a:gd name="T0" fmla="*/ 240 w 806"/>
                <a:gd name="T1" fmla="*/ 208 h 976"/>
                <a:gd name="T2" fmla="*/ 560 w 806"/>
                <a:gd name="T3" fmla="*/ 208 h 976"/>
                <a:gd name="T4" fmla="*/ 630 w 806"/>
                <a:gd name="T5" fmla="*/ 48 h 976"/>
                <a:gd name="T6" fmla="*/ 400 w 806"/>
                <a:gd name="T7" fmla="*/ 99 h 976"/>
                <a:gd name="T8" fmla="*/ 169 w 806"/>
                <a:gd name="T9" fmla="*/ 48 h 976"/>
                <a:gd name="T10" fmla="*/ 240 w 806"/>
                <a:gd name="T11" fmla="*/ 208 h 976"/>
                <a:gd name="T12" fmla="*/ 563 w 806"/>
                <a:gd name="T13" fmla="*/ 323 h 976"/>
                <a:gd name="T14" fmla="*/ 243 w 806"/>
                <a:gd name="T15" fmla="*/ 323 h 976"/>
                <a:gd name="T16" fmla="*/ 0 w 806"/>
                <a:gd name="T17" fmla="*/ 787 h 976"/>
                <a:gd name="T18" fmla="*/ 403 w 806"/>
                <a:gd name="T19" fmla="*/ 957 h 976"/>
                <a:gd name="T20" fmla="*/ 806 w 806"/>
                <a:gd name="T21" fmla="*/ 787 h 976"/>
                <a:gd name="T22" fmla="*/ 563 w 806"/>
                <a:gd name="T23" fmla="*/ 323 h 976"/>
                <a:gd name="T24" fmla="*/ 544 w 806"/>
                <a:gd name="T25" fmla="*/ 237 h 976"/>
                <a:gd name="T26" fmla="*/ 572 w 806"/>
                <a:gd name="T27" fmla="*/ 266 h 976"/>
                <a:gd name="T28" fmla="*/ 544 w 806"/>
                <a:gd name="T29" fmla="*/ 294 h 976"/>
                <a:gd name="T30" fmla="*/ 256 w 806"/>
                <a:gd name="T31" fmla="*/ 294 h 976"/>
                <a:gd name="T32" fmla="*/ 227 w 806"/>
                <a:gd name="T33" fmla="*/ 266 h 976"/>
                <a:gd name="T34" fmla="*/ 256 w 806"/>
                <a:gd name="T35" fmla="*/ 237 h 976"/>
                <a:gd name="T36" fmla="*/ 544 w 806"/>
                <a:gd name="T37" fmla="*/ 23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6" h="976">
                  <a:moveTo>
                    <a:pt x="24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0" y="208"/>
                    <a:pt x="688" y="96"/>
                    <a:pt x="630" y="48"/>
                  </a:cubicBezTo>
                  <a:cubicBezTo>
                    <a:pt x="572" y="0"/>
                    <a:pt x="444" y="102"/>
                    <a:pt x="400" y="99"/>
                  </a:cubicBezTo>
                  <a:cubicBezTo>
                    <a:pt x="355" y="102"/>
                    <a:pt x="227" y="0"/>
                    <a:pt x="169" y="48"/>
                  </a:cubicBezTo>
                  <a:cubicBezTo>
                    <a:pt x="112" y="99"/>
                    <a:pt x="240" y="208"/>
                    <a:pt x="240" y="208"/>
                  </a:cubicBezTo>
                  <a:moveTo>
                    <a:pt x="563" y="323"/>
                  </a:moveTo>
                  <a:cubicBezTo>
                    <a:pt x="243" y="323"/>
                    <a:pt x="243" y="323"/>
                    <a:pt x="243" y="323"/>
                  </a:cubicBezTo>
                  <a:cubicBezTo>
                    <a:pt x="99" y="429"/>
                    <a:pt x="0" y="646"/>
                    <a:pt x="0" y="787"/>
                  </a:cubicBezTo>
                  <a:cubicBezTo>
                    <a:pt x="0" y="976"/>
                    <a:pt x="179" y="957"/>
                    <a:pt x="403" y="957"/>
                  </a:cubicBezTo>
                  <a:cubicBezTo>
                    <a:pt x="627" y="957"/>
                    <a:pt x="806" y="976"/>
                    <a:pt x="806" y="787"/>
                  </a:cubicBezTo>
                  <a:cubicBezTo>
                    <a:pt x="803" y="650"/>
                    <a:pt x="704" y="429"/>
                    <a:pt x="563" y="323"/>
                  </a:cubicBezTo>
                  <a:moveTo>
                    <a:pt x="544" y="237"/>
                  </a:moveTo>
                  <a:cubicBezTo>
                    <a:pt x="560" y="237"/>
                    <a:pt x="572" y="250"/>
                    <a:pt x="572" y="266"/>
                  </a:cubicBezTo>
                  <a:cubicBezTo>
                    <a:pt x="572" y="282"/>
                    <a:pt x="560" y="294"/>
                    <a:pt x="544" y="294"/>
                  </a:cubicBezTo>
                  <a:cubicBezTo>
                    <a:pt x="256" y="294"/>
                    <a:pt x="256" y="294"/>
                    <a:pt x="256" y="294"/>
                  </a:cubicBezTo>
                  <a:cubicBezTo>
                    <a:pt x="240" y="294"/>
                    <a:pt x="227" y="282"/>
                    <a:pt x="227" y="266"/>
                  </a:cubicBezTo>
                  <a:cubicBezTo>
                    <a:pt x="227" y="250"/>
                    <a:pt x="240" y="237"/>
                    <a:pt x="256" y="237"/>
                  </a:cubicBezTo>
                  <a:lnTo>
                    <a:pt x="544" y="2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Char char="§"/>
              </a:pPr>
              <a:endParaRPr lang="ko-KR" altLang="en-US" u="sng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468312" y="1592263"/>
            <a:ext cx="4103687" cy="4441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0975" fontAlgn="base"/>
            <a:r>
              <a:rPr lang="en-US" altLang="ko-KR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	</a:t>
            </a:r>
            <a:r>
              <a:rPr lang="ko-KR" altLang="en-US" spc="-150" dirty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외부강의등 </a:t>
            </a:r>
            <a:r>
              <a:rPr lang="ko-KR" altLang="en-US" spc="-150" dirty="0" smtClean="0">
                <a:ln w="17780" cmpd="sng">
                  <a:solidFill>
                    <a:prstClr val="white">
                      <a:alpha val="5000"/>
                    </a:prst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101600" algn="ctr" rotWithShape="0">
                    <a:prstClr val="black">
                      <a:alpha val="40000"/>
                    </a:prst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해당 사례</a:t>
            </a:r>
            <a:endParaRPr lang="ko-KR" altLang="en-US" sz="2000" spc="-150" dirty="0">
              <a:ln w="17780" cmpd="sng">
                <a:solidFill>
                  <a:prstClr val="white">
                    <a:alpha val="5000"/>
                  </a:prstClr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101600" algn="ctr" rotWithShape="0">
                  <a:prstClr val="black">
                    <a:alpha val="40000"/>
                  </a:prst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246453" y="1565144"/>
            <a:ext cx="1042198" cy="815100"/>
            <a:chOff x="2327" y="1734"/>
            <a:chExt cx="1106" cy="865"/>
          </a:xfrm>
          <a:solidFill>
            <a:srgbClr val="8A8A8A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535" y="1734"/>
              <a:ext cx="137" cy="150"/>
            </a:xfrm>
            <a:custGeom>
              <a:avLst/>
              <a:gdLst>
                <a:gd name="T0" fmla="*/ 8 w 167"/>
                <a:gd name="T1" fmla="*/ 140 h 183"/>
                <a:gd name="T2" fmla="*/ 19 w 167"/>
                <a:gd name="T3" fmla="*/ 156 h 183"/>
                <a:gd name="T4" fmla="*/ 32 w 167"/>
                <a:gd name="T5" fmla="*/ 164 h 183"/>
                <a:gd name="T6" fmla="*/ 48 w 167"/>
                <a:gd name="T7" fmla="*/ 175 h 183"/>
                <a:gd name="T8" fmla="*/ 65 w 167"/>
                <a:gd name="T9" fmla="*/ 180 h 183"/>
                <a:gd name="T10" fmla="*/ 81 w 167"/>
                <a:gd name="T11" fmla="*/ 183 h 183"/>
                <a:gd name="T12" fmla="*/ 97 w 167"/>
                <a:gd name="T13" fmla="*/ 180 h 183"/>
                <a:gd name="T14" fmla="*/ 113 w 167"/>
                <a:gd name="T15" fmla="*/ 175 h 183"/>
                <a:gd name="T16" fmla="*/ 126 w 167"/>
                <a:gd name="T17" fmla="*/ 164 h 183"/>
                <a:gd name="T18" fmla="*/ 140 w 167"/>
                <a:gd name="T19" fmla="*/ 156 h 183"/>
                <a:gd name="T20" fmla="*/ 151 w 167"/>
                <a:gd name="T21" fmla="*/ 140 h 183"/>
                <a:gd name="T22" fmla="*/ 161 w 167"/>
                <a:gd name="T23" fmla="*/ 126 h 183"/>
                <a:gd name="T24" fmla="*/ 164 w 167"/>
                <a:gd name="T25" fmla="*/ 110 h 183"/>
                <a:gd name="T26" fmla="*/ 167 w 167"/>
                <a:gd name="T27" fmla="*/ 91 h 183"/>
                <a:gd name="T28" fmla="*/ 164 w 167"/>
                <a:gd name="T29" fmla="*/ 72 h 183"/>
                <a:gd name="T30" fmla="*/ 161 w 167"/>
                <a:gd name="T31" fmla="*/ 56 h 183"/>
                <a:gd name="T32" fmla="*/ 151 w 167"/>
                <a:gd name="T33" fmla="*/ 37 h 183"/>
                <a:gd name="T34" fmla="*/ 140 w 167"/>
                <a:gd name="T35" fmla="*/ 27 h 183"/>
                <a:gd name="T36" fmla="*/ 126 w 167"/>
                <a:gd name="T37" fmla="*/ 13 h 183"/>
                <a:gd name="T38" fmla="*/ 113 w 167"/>
                <a:gd name="T39" fmla="*/ 8 h 183"/>
                <a:gd name="T40" fmla="*/ 97 w 167"/>
                <a:gd name="T41" fmla="*/ 2 h 183"/>
                <a:gd name="T42" fmla="*/ 81 w 167"/>
                <a:gd name="T43" fmla="*/ 0 h 183"/>
                <a:gd name="T44" fmla="*/ 65 w 167"/>
                <a:gd name="T45" fmla="*/ 2 h 183"/>
                <a:gd name="T46" fmla="*/ 48 w 167"/>
                <a:gd name="T47" fmla="*/ 8 h 183"/>
                <a:gd name="T48" fmla="*/ 32 w 167"/>
                <a:gd name="T49" fmla="*/ 13 h 183"/>
                <a:gd name="T50" fmla="*/ 19 w 167"/>
                <a:gd name="T51" fmla="*/ 27 h 183"/>
                <a:gd name="T52" fmla="*/ 8 w 167"/>
                <a:gd name="T53" fmla="*/ 37 h 183"/>
                <a:gd name="T54" fmla="*/ 3 w 167"/>
                <a:gd name="T55" fmla="*/ 56 h 183"/>
                <a:gd name="T56" fmla="*/ 0 w 167"/>
                <a:gd name="T57" fmla="*/ 72 h 183"/>
                <a:gd name="T58" fmla="*/ 0 w 167"/>
                <a:gd name="T59" fmla="*/ 91 h 183"/>
                <a:gd name="T60" fmla="*/ 0 w 167"/>
                <a:gd name="T61" fmla="*/ 110 h 183"/>
                <a:gd name="T62" fmla="*/ 3 w 167"/>
                <a:gd name="T63" fmla="*/ 126 h 183"/>
                <a:gd name="T64" fmla="*/ 8 w 167"/>
                <a:gd name="T65" fmla="*/ 14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183">
                  <a:moveTo>
                    <a:pt x="8" y="140"/>
                  </a:moveTo>
                  <a:lnTo>
                    <a:pt x="19" y="156"/>
                  </a:lnTo>
                  <a:lnTo>
                    <a:pt x="32" y="164"/>
                  </a:lnTo>
                  <a:lnTo>
                    <a:pt x="48" y="175"/>
                  </a:lnTo>
                  <a:lnTo>
                    <a:pt x="65" y="180"/>
                  </a:lnTo>
                  <a:lnTo>
                    <a:pt x="81" y="183"/>
                  </a:lnTo>
                  <a:lnTo>
                    <a:pt x="97" y="180"/>
                  </a:lnTo>
                  <a:lnTo>
                    <a:pt x="113" y="175"/>
                  </a:lnTo>
                  <a:lnTo>
                    <a:pt x="126" y="164"/>
                  </a:lnTo>
                  <a:lnTo>
                    <a:pt x="140" y="156"/>
                  </a:lnTo>
                  <a:lnTo>
                    <a:pt x="151" y="140"/>
                  </a:lnTo>
                  <a:lnTo>
                    <a:pt x="161" y="126"/>
                  </a:lnTo>
                  <a:lnTo>
                    <a:pt x="164" y="110"/>
                  </a:lnTo>
                  <a:lnTo>
                    <a:pt x="167" y="91"/>
                  </a:lnTo>
                  <a:lnTo>
                    <a:pt x="164" y="72"/>
                  </a:lnTo>
                  <a:lnTo>
                    <a:pt x="161" y="56"/>
                  </a:lnTo>
                  <a:lnTo>
                    <a:pt x="151" y="37"/>
                  </a:lnTo>
                  <a:lnTo>
                    <a:pt x="140" y="27"/>
                  </a:lnTo>
                  <a:lnTo>
                    <a:pt x="126" y="13"/>
                  </a:lnTo>
                  <a:lnTo>
                    <a:pt x="113" y="8"/>
                  </a:lnTo>
                  <a:lnTo>
                    <a:pt x="97" y="2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8" y="8"/>
                  </a:lnTo>
                  <a:lnTo>
                    <a:pt x="32" y="13"/>
                  </a:lnTo>
                  <a:lnTo>
                    <a:pt x="19" y="27"/>
                  </a:lnTo>
                  <a:lnTo>
                    <a:pt x="8" y="37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10"/>
                  </a:lnTo>
                  <a:lnTo>
                    <a:pt x="3" y="126"/>
                  </a:lnTo>
                  <a:lnTo>
                    <a:pt x="8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43" y="1744"/>
              <a:ext cx="141" cy="150"/>
            </a:xfrm>
            <a:custGeom>
              <a:avLst/>
              <a:gdLst>
                <a:gd name="T0" fmla="*/ 5 w 172"/>
                <a:gd name="T1" fmla="*/ 126 h 183"/>
                <a:gd name="T2" fmla="*/ 16 w 172"/>
                <a:gd name="T3" fmla="*/ 145 h 183"/>
                <a:gd name="T4" fmla="*/ 27 w 172"/>
                <a:gd name="T5" fmla="*/ 156 h 183"/>
                <a:gd name="T6" fmla="*/ 40 w 172"/>
                <a:gd name="T7" fmla="*/ 169 h 183"/>
                <a:gd name="T8" fmla="*/ 54 w 172"/>
                <a:gd name="T9" fmla="*/ 175 h 183"/>
                <a:gd name="T10" fmla="*/ 70 w 172"/>
                <a:gd name="T11" fmla="*/ 180 h 183"/>
                <a:gd name="T12" fmla="*/ 86 w 172"/>
                <a:gd name="T13" fmla="*/ 183 h 183"/>
                <a:gd name="T14" fmla="*/ 102 w 172"/>
                <a:gd name="T15" fmla="*/ 180 h 183"/>
                <a:gd name="T16" fmla="*/ 118 w 172"/>
                <a:gd name="T17" fmla="*/ 175 h 183"/>
                <a:gd name="T18" fmla="*/ 132 w 172"/>
                <a:gd name="T19" fmla="*/ 169 h 183"/>
                <a:gd name="T20" fmla="*/ 145 w 172"/>
                <a:gd name="T21" fmla="*/ 156 h 183"/>
                <a:gd name="T22" fmla="*/ 156 w 172"/>
                <a:gd name="T23" fmla="*/ 145 h 183"/>
                <a:gd name="T24" fmla="*/ 164 w 172"/>
                <a:gd name="T25" fmla="*/ 126 h 183"/>
                <a:gd name="T26" fmla="*/ 169 w 172"/>
                <a:gd name="T27" fmla="*/ 110 h 183"/>
                <a:gd name="T28" fmla="*/ 172 w 172"/>
                <a:gd name="T29" fmla="*/ 91 h 183"/>
                <a:gd name="T30" fmla="*/ 169 w 172"/>
                <a:gd name="T31" fmla="*/ 72 h 183"/>
                <a:gd name="T32" fmla="*/ 164 w 172"/>
                <a:gd name="T33" fmla="*/ 56 h 183"/>
                <a:gd name="T34" fmla="*/ 156 w 172"/>
                <a:gd name="T35" fmla="*/ 43 h 183"/>
                <a:gd name="T36" fmla="*/ 145 w 172"/>
                <a:gd name="T37" fmla="*/ 27 h 183"/>
                <a:gd name="T38" fmla="*/ 132 w 172"/>
                <a:gd name="T39" fmla="*/ 19 h 183"/>
                <a:gd name="T40" fmla="*/ 118 w 172"/>
                <a:gd name="T41" fmla="*/ 8 h 183"/>
                <a:gd name="T42" fmla="*/ 102 w 172"/>
                <a:gd name="T43" fmla="*/ 2 h 183"/>
                <a:gd name="T44" fmla="*/ 86 w 172"/>
                <a:gd name="T45" fmla="*/ 0 h 183"/>
                <a:gd name="T46" fmla="*/ 70 w 172"/>
                <a:gd name="T47" fmla="*/ 2 h 183"/>
                <a:gd name="T48" fmla="*/ 54 w 172"/>
                <a:gd name="T49" fmla="*/ 8 h 183"/>
                <a:gd name="T50" fmla="*/ 40 w 172"/>
                <a:gd name="T51" fmla="*/ 19 h 183"/>
                <a:gd name="T52" fmla="*/ 27 w 172"/>
                <a:gd name="T53" fmla="*/ 27 h 183"/>
                <a:gd name="T54" fmla="*/ 16 w 172"/>
                <a:gd name="T55" fmla="*/ 43 h 183"/>
                <a:gd name="T56" fmla="*/ 5 w 172"/>
                <a:gd name="T57" fmla="*/ 56 h 183"/>
                <a:gd name="T58" fmla="*/ 3 w 172"/>
                <a:gd name="T59" fmla="*/ 72 h 183"/>
                <a:gd name="T60" fmla="*/ 0 w 172"/>
                <a:gd name="T61" fmla="*/ 91 h 183"/>
                <a:gd name="T62" fmla="*/ 3 w 172"/>
                <a:gd name="T63" fmla="*/ 110 h 183"/>
                <a:gd name="T64" fmla="*/ 5 w 172"/>
                <a:gd name="T65" fmla="*/ 12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183">
                  <a:moveTo>
                    <a:pt x="5" y="126"/>
                  </a:moveTo>
                  <a:lnTo>
                    <a:pt x="16" y="145"/>
                  </a:lnTo>
                  <a:lnTo>
                    <a:pt x="27" y="156"/>
                  </a:lnTo>
                  <a:lnTo>
                    <a:pt x="40" y="169"/>
                  </a:lnTo>
                  <a:lnTo>
                    <a:pt x="54" y="175"/>
                  </a:lnTo>
                  <a:lnTo>
                    <a:pt x="70" y="180"/>
                  </a:lnTo>
                  <a:lnTo>
                    <a:pt x="86" y="183"/>
                  </a:lnTo>
                  <a:lnTo>
                    <a:pt x="102" y="180"/>
                  </a:lnTo>
                  <a:lnTo>
                    <a:pt x="118" y="175"/>
                  </a:lnTo>
                  <a:lnTo>
                    <a:pt x="132" y="169"/>
                  </a:lnTo>
                  <a:lnTo>
                    <a:pt x="145" y="156"/>
                  </a:lnTo>
                  <a:lnTo>
                    <a:pt x="156" y="145"/>
                  </a:lnTo>
                  <a:lnTo>
                    <a:pt x="164" y="126"/>
                  </a:lnTo>
                  <a:lnTo>
                    <a:pt x="169" y="110"/>
                  </a:lnTo>
                  <a:lnTo>
                    <a:pt x="172" y="91"/>
                  </a:lnTo>
                  <a:lnTo>
                    <a:pt x="169" y="72"/>
                  </a:lnTo>
                  <a:lnTo>
                    <a:pt x="164" y="56"/>
                  </a:lnTo>
                  <a:lnTo>
                    <a:pt x="156" y="43"/>
                  </a:lnTo>
                  <a:lnTo>
                    <a:pt x="145" y="27"/>
                  </a:lnTo>
                  <a:lnTo>
                    <a:pt x="132" y="19"/>
                  </a:lnTo>
                  <a:lnTo>
                    <a:pt x="118" y="8"/>
                  </a:lnTo>
                  <a:lnTo>
                    <a:pt x="102" y="2"/>
                  </a:lnTo>
                  <a:lnTo>
                    <a:pt x="86" y="0"/>
                  </a:lnTo>
                  <a:lnTo>
                    <a:pt x="70" y="2"/>
                  </a:lnTo>
                  <a:lnTo>
                    <a:pt x="54" y="8"/>
                  </a:lnTo>
                  <a:lnTo>
                    <a:pt x="40" y="19"/>
                  </a:lnTo>
                  <a:lnTo>
                    <a:pt x="27" y="27"/>
                  </a:lnTo>
                  <a:lnTo>
                    <a:pt x="16" y="43"/>
                  </a:lnTo>
                  <a:lnTo>
                    <a:pt x="5" y="56"/>
                  </a:lnTo>
                  <a:lnTo>
                    <a:pt x="3" y="72"/>
                  </a:lnTo>
                  <a:lnTo>
                    <a:pt x="0" y="91"/>
                  </a:lnTo>
                  <a:lnTo>
                    <a:pt x="3" y="110"/>
                  </a:lnTo>
                  <a:lnTo>
                    <a:pt x="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2364" y="1803"/>
              <a:ext cx="575" cy="398"/>
            </a:xfrm>
            <a:custGeom>
              <a:avLst/>
              <a:gdLst>
                <a:gd name="T0" fmla="*/ 124 w 575"/>
                <a:gd name="T1" fmla="*/ 237 h 398"/>
                <a:gd name="T2" fmla="*/ 143 w 575"/>
                <a:gd name="T3" fmla="*/ 237 h 398"/>
                <a:gd name="T4" fmla="*/ 100 w 575"/>
                <a:gd name="T5" fmla="*/ 398 h 398"/>
                <a:gd name="T6" fmla="*/ 371 w 575"/>
                <a:gd name="T7" fmla="*/ 398 h 398"/>
                <a:gd name="T8" fmla="*/ 320 w 575"/>
                <a:gd name="T9" fmla="*/ 237 h 398"/>
                <a:gd name="T10" fmla="*/ 341 w 575"/>
                <a:gd name="T11" fmla="*/ 237 h 398"/>
                <a:gd name="T12" fmla="*/ 368 w 575"/>
                <a:gd name="T13" fmla="*/ 317 h 398"/>
                <a:gd name="T14" fmla="*/ 374 w 575"/>
                <a:gd name="T15" fmla="*/ 326 h 398"/>
                <a:gd name="T16" fmla="*/ 382 w 575"/>
                <a:gd name="T17" fmla="*/ 336 h 398"/>
                <a:gd name="T18" fmla="*/ 387 w 575"/>
                <a:gd name="T19" fmla="*/ 342 h 398"/>
                <a:gd name="T20" fmla="*/ 398 w 575"/>
                <a:gd name="T21" fmla="*/ 344 h 398"/>
                <a:gd name="T22" fmla="*/ 406 w 575"/>
                <a:gd name="T23" fmla="*/ 344 h 398"/>
                <a:gd name="T24" fmla="*/ 414 w 575"/>
                <a:gd name="T25" fmla="*/ 342 h 398"/>
                <a:gd name="T26" fmla="*/ 425 w 575"/>
                <a:gd name="T27" fmla="*/ 339 h 398"/>
                <a:gd name="T28" fmla="*/ 435 w 575"/>
                <a:gd name="T29" fmla="*/ 328 h 398"/>
                <a:gd name="T30" fmla="*/ 527 w 575"/>
                <a:gd name="T31" fmla="*/ 218 h 398"/>
                <a:gd name="T32" fmla="*/ 532 w 575"/>
                <a:gd name="T33" fmla="*/ 204 h 398"/>
                <a:gd name="T34" fmla="*/ 532 w 575"/>
                <a:gd name="T35" fmla="*/ 191 h 398"/>
                <a:gd name="T36" fmla="*/ 532 w 575"/>
                <a:gd name="T37" fmla="*/ 178 h 398"/>
                <a:gd name="T38" fmla="*/ 527 w 575"/>
                <a:gd name="T39" fmla="*/ 172 h 398"/>
                <a:gd name="T40" fmla="*/ 575 w 575"/>
                <a:gd name="T41" fmla="*/ 172 h 398"/>
                <a:gd name="T42" fmla="*/ 575 w 575"/>
                <a:gd name="T43" fmla="*/ 0 h 398"/>
                <a:gd name="T44" fmla="*/ 500 w 575"/>
                <a:gd name="T45" fmla="*/ 0 h 398"/>
                <a:gd name="T46" fmla="*/ 500 w 575"/>
                <a:gd name="T47" fmla="*/ 161 h 398"/>
                <a:gd name="T48" fmla="*/ 497 w 575"/>
                <a:gd name="T49" fmla="*/ 161 h 398"/>
                <a:gd name="T50" fmla="*/ 486 w 575"/>
                <a:gd name="T51" fmla="*/ 164 h 398"/>
                <a:gd name="T52" fmla="*/ 476 w 575"/>
                <a:gd name="T53" fmla="*/ 175 h 398"/>
                <a:gd name="T54" fmla="*/ 419 w 575"/>
                <a:gd name="T55" fmla="*/ 239 h 398"/>
                <a:gd name="T56" fmla="*/ 409 w 575"/>
                <a:gd name="T57" fmla="*/ 204 h 398"/>
                <a:gd name="T58" fmla="*/ 401 w 575"/>
                <a:gd name="T59" fmla="*/ 188 h 398"/>
                <a:gd name="T60" fmla="*/ 395 w 575"/>
                <a:gd name="T61" fmla="*/ 172 h 398"/>
                <a:gd name="T62" fmla="*/ 382 w 575"/>
                <a:gd name="T63" fmla="*/ 159 h 398"/>
                <a:gd name="T64" fmla="*/ 368 w 575"/>
                <a:gd name="T65" fmla="*/ 145 h 398"/>
                <a:gd name="T66" fmla="*/ 349 w 575"/>
                <a:gd name="T67" fmla="*/ 132 h 398"/>
                <a:gd name="T68" fmla="*/ 333 w 575"/>
                <a:gd name="T69" fmla="*/ 124 h 398"/>
                <a:gd name="T70" fmla="*/ 312 w 575"/>
                <a:gd name="T71" fmla="*/ 118 h 398"/>
                <a:gd name="T72" fmla="*/ 290 w 575"/>
                <a:gd name="T73" fmla="*/ 118 h 398"/>
                <a:gd name="T74" fmla="*/ 167 w 575"/>
                <a:gd name="T75" fmla="*/ 118 h 398"/>
                <a:gd name="T76" fmla="*/ 145 w 575"/>
                <a:gd name="T77" fmla="*/ 118 h 398"/>
                <a:gd name="T78" fmla="*/ 129 w 575"/>
                <a:gd name="T79" fmla="*/ 124 h 398"/>
                <a:gd name="T80" fmla="*/ 113 w 575"/>
                <a:gd name="T81" fmla="*/ 134 h 398"/>
                <a:gd name="T82" fmla="*/ 97 w 575"/>
                <a:gd name="T83" fmla="*/ 145 h 398"/>
                <a:gd name="T84" fmla="*/ 81 w 575"/>
                <a:gd name="T85" fmla="*/ 159 h 398"/>
                <a:gd name="T86" fmla="*/ 73 w 575"/>
                <a:gd name="T87" fmla="*/ 172 h 398"/>
                <a:gd name="T88" fmla="*/ 62 w 575"/>
                <a:gd name="T89" fmla="*/ 183 h 398"/>
                <a:gd name="T90" fmla="*/ 59 w 575"/>
                <a:gd name="T91" fmla="*/ 194 h 398"/>
                <a:gd name="T92" fmla="*/ 0 w 575"/>
                <a:gd name="T93" fmla="*/ 398 h 398"/>
                <a:gd name="T94" fmla="*/ 78 w 575"/>
                <a:gd name="T95" fmla="*/ 398 h 398"/>
                <a:gd name="T96" fmla="*/ 124 w 575"/>
                <a:gd name="T97" fmla="*/ 23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398">
                  <a:moveTo>
                    <a:pt x="124" y="237"/>
                  </a:moveTo>
                  <a:lnTo>
                    <a:pt x="143" y="237"/>
                  </a:lnTo>
                  <a:lnTo>
                    <a:pt x="100" y="398"/>
                  </a:lnTo>
                  <a:lnTo>
                    <a:pt x="371" y="398"/>
                  </a:lnTo>
                  <a:lnTo>
                    <a:pt x="320" y="237"/>
                  </a:lnTo>
                  <a:lnTo>
                    <a:pt x="341" y="237"/>
                  </a:lnTo>
                  <a:lnTo>
                    <a:pt x="368" y="317"/>
                  </a:lnTo>
                  <a:lnTo>
                    <a:pt x="374" y="326"/>
                  </a:lnTo>
                  <a:lnTo>
                    <a:pt x="382" y="336"/>
                  </a:lnTo>
                  <a:lnTo>
                    <a:pt x="387" y="342"/>
                  </a:lnTo>
                  <a:lnTo>
                    <a:pt x="398" y="344"/>
                  </a:lnTo>
                  <a:lnTo>
                    <a:pt x="406" y="344"/>
                  </a:lnTo>
                  <a:lnTo>
                    <a:pt x="414" y="342"/>
                  </a:lnTo>
                  <a:lnTo>
                    <a:pt x="425" y="339"/>
                  </a:lnTo>
                  <a:lnTo>
                    <a:pt x="435" y="328"/>
                  </a:lnTo>
                  <a:lnTo>
                    <a:pt x="527" y="218"/>
                  </a:lnTo>
                  <a:lnTo>
                    <a:pt x="532" y="204"/>
                  </a:lnTo>
                  <a:lnTo>
                    <a:pt x="532" y="191"/>
                  </a:lnTo>
                  <a:lnTo>
                    <a:pt x="532" y="178"/>
                  </a:lnTo>
                  <a:lnTo>
                    <a:pt x="527" y="172"/>
                  </a:lnTo>
                  <a:lnTo>
                    <a:pt x="575" y="172"/>
                  </a:lnTo>
                  <a:lnTo>
                    <a:pt x="575" y="0"/>
                  </a:lnTo>
                  <a:lnTo>
                    <a:pt x="500" y="0"/>
                  </a:lnTo>
                  <a:lnTo>
                    <a:pt x="500" y="161"/>
                  </a:lnTo>
                  <a:lnTo>
                    <a:pt x="497" y="161"/>
                  </a:lnTo>
                  <a:lnTo>
                    <a:pt x="486" y="164"/>
                  </a:lnTo>
                  <a:lnTo>
                    <a:pt x="476" y="175"/>
                  </a:lnTo>
                  <a:lnTo>
                    <a:pt x="419" y="239"/>
                  </a:lnTo>
                  <a:lnTo>
                    <a:pt x="409" y="204"/>
                  </a:lnTo>
                  <a:lnTo>
                    <a:pt x="401" y="188"/>
                  </a:lnTo>
                  <a:lnTo>
                    <a:pt x="395" y="172"/>
                  </a:lnTo>
                  <a:lnTo>
                    <a:pt x="382" y="159"/>
                  </a:lnTo>
                  <a:lnTo>
                    <a:pt x="368" y="145"/>
                  </a:lnTo>
                  <a:lnTo>
                    <a:pt x="349" y="132"/>
                  </a:lnTo>
                  <a:lnTo>
                    <a:pt x="333" y="124"/>
                  </a:lnTo>
                  <a:lnTo>
                    <a:pt x="312" y="118"/>
                  </a:lnTo>
                  <a:lnTo>
                    <a:pt x="290" y="118"/>
                  </a:lnTo>
                  <a:lnTo>
                    <a:pt x="167" y="118"/>
                  </a:lnTo>
                  <a:lnTo>
                    <a:pt x="145" y="118"/>
                  </a:lnTo>
                  <a:lnTo>
                    <a:pt x="129" y="124"/>
                  </a:lnTo>
                  <a:lnTo>
                    <a:pt x="113" y="134"/>
                  </a:lnTo>
                  <a:lnTo>
                    <a:pt x="97" y="145"/>
                  </a:lnTo>
                  <a:lnTo>
                    <a:pt x="81" y="159"/>
                  </a:lnTo>
                  <a:lnTo>
                    <a:pt x="73" y="172"/>
                  </a:lnTo>
                  <a:lnTo>
                    <a:pt x="62" y="183"/>
                  </a:lnTo>
                  <a:lnTo>
                    <a:pt x="59" y="194"/>
                  </a:lnTo>
                  <a:lnTo>
                    <a:pt x="0" y="398"/>
                  </a:lnTo>
                  <a:lnTo>
                    <a:pt x="78" y="398"/>
                  </a:lnTo>
                  <a:lnTo>
                    <a:pt x="124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2327" y="1921"/>
              <a:ext cx="1106" cy="678"/>
            </a:xfrm>
            <a:custGeom>
              <a:avLst/>
              <a:gdLst>
                <a:gd name="T0" fmla="*/ 1053 w 1106"/>
                <a:gd name="T1" fmla="*/ 312 h 678"/>
                <a:gd name="T2" fmla="*/ 1053 w 1106"/>
                <a:gd name="T3" fmla="*/ 61 h 678"/>
                <a:gd name="T4" fmla="*/ 1053 w 1106"/>
                <a:gd name="T5" fmla="*/ 51 h 678"/>
                <a:gd name="T6" fmla="*/ 1050 w 1106"/>
                <a:gd name="T7" fmla="*/ 37 h 678"/>
                <a:gd name="T8" fmla="*/ 1044 w 1106"/>
                <a:gd name="T9" fmla="*/ 26 h 678"/>
                <a:gd name="T10" fmla="*/ 1034 w 1106"/>
                <a:gd name="T11" fmla="*/ 21 h 678"/>
                <a:gd name="T12" fmla="*/ 1023 w 1106"/>
                <a:gd name="T13" fmla="*/ 10 h 678"/>
                <a:gd name="T14" fmla="*/ 1010 w 1106"/>
                <a:gd name="T15" fmla="*/ 8 h 678"/>
                <a:gd name="T16" fmla="*/ 996 w 1106"/>
                <a:gd name="T17" fmla="*/ 2 h 678"/>
                <a:gd name="T18" fmla="*/ 980 w 1106"/>
                <a:gd name="T19" fmla="*/ 0 h 678"/>
                <a:gd name="T20" fmla="*/ 776 w 1106"/>
                <a:gd name="T21" fmla="*/ 0 h 678"/>
                <a:gd name="T22" fmla="*/ 749 w 1106"/>
                <a:gd name="T23" fmla="*/ 2 h 678"/>
                <a:gd name="T24" fmla="*/ 733 w 1106"/>
                <a:gd name="T25" fmla="*/ 10 h 678"/>
                <a:gd name="T26" fmla="*/ 722 w 1106"/>
                <a:gd name="T27" fmla="*/ 16 h 678"/>
                <a:gd name="T28" fmla="*/ 711 w 1106"/>
                <a:gd name="T29" fmla="*/ 26 h 678"/>
                <a:gd name="T30" fmla="*/ 540 w 1106"/>
                <a:gd name="T31" fmla="*/ 231 h 678"/>
                <a:gd name="T32" fmla="*/ 526 w 1106"/>
                <a:gd name="T33" fmla="*/ 247 h 678"/>
                <a:gd name="T34" fmla="*/ 526 w 1106"/>
                <a:gd name="T35" fmla="*/ 266 h 678"/>
                <a:gd name="T36" fmla="*/ 532 w 1106"/>
                <a:gd name="T37" fmla="*/ 279 h 678"/>
                <a:gd name="T38" fmla="*/ 545 w 1106"/>
                <a:gd name="T39" fmla="*/ 290 h 678"/>
                <a:gd name="T40" fmla="*/ 558 w 1106"/>
                <a:gd name="T41" fmla="*/ 301 h 678"/>
                <a:gd name="T42" fmla="*/ 572 w 1106"/>
                <a:gd name="T43" fmla="*/ 301 h 678"/>
                <a:gd name="T44" fmla="*/ 588 w 1106"/>
                <a:gd name="T45" fmla="*/ 296 h 678"/>
                <a:gd name="T46" fmla="*/ 604 w 1106"/>
                <a:gd name="T47" fmla="*/ 285 h 678"/>
                <a:gd name="T48" fmla="*/ 773 w 1106"/>
                <a:gd name="T49" fmla="*/ 88 h 678"/>
                <a:gd name="T50" fmla="*/ 773 w 1106"/>
                <a:gd name="T51" fmla="*/ 312 h 678"/>
                <a:gd name="T52" fmla="*/ 0 w 1106"/>
                <a:gd name="T53" fmla="*/ 312 h 678"/>
                <a:gd name="T54" fmla="*/ 0 w 1106"/>
                <a:gd name="T55" fmla="*/ 419 h 678"/>
                <a:gd name="T56" fmla="*/ 773 w 1106"/>
                <a:gd name="T57" fmla="*/ 419 h 678"/>
                <a:gd name="T58" fmla="*/ 773 w 1106"/>
                <a:gd name="T59" fmla="*/ 678 h 678"/>
                <a:gd name="T60" fmla="*/ 870 w 1106"/>
                <a:gd name="T61" fmla="*/ 678 h 678"/>
                <a:gd name="T62" fmla="*/ 870 w 1106"/>
                <a:gd name="T63" fmla="*/ 419 h 678"/>
                <a:gd name="T64" fmla="*/ 870 w 1106"/>
                <a:gd name="T65" fmla="*/ 409 h 678"/>
                <a:gd name="T66" fmla="*/ 891 w 1106"/>
                <a:gd name="T67" fmla="*/ 409 h 678"/>
                <a:gd name="T68" fmla="*/ 891 w 1106"/>
                <a:gd name="T69" fmla="*/ 419 h 678"/>
                <a:gd name="T70" fmla="*/ 891 w 1106"/>
                <a:gd name="T71" fmla="*/ 678 h 678"/>
                <a:gd name="T72" fmla="*/ 988 w 1106"/>
                <a:gd name="T73" fmla="*/ 678 h 678"/>
                <a:gd name="T74" fmla="*/ 988 w 1106"/>
                <a:gd name="T75" fmla="*/ 419 h 678"/>
                <a:gd name="T76" fmla="*/ 1106 w 1106"/>
                <a:gd name="T77" fmla="*/ 419 h 678"/>
                <a:gd name="T78" fmla="*/ 1106 w 1106"/>
                <a:gd name="T79" fmla="*/ 312 h 678"/>
                <a:gd name="T80" fmla="*/ 1053 w 1106"/>
                <a:gd name="T81" fmla="*/ 31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6" h="678">
                  <a:moveTo>
                    <a:pt x="1053" y="312"/>
                  </a:moveTo>
                  <a:lnTo>
                    <a:pt x="1053" y="61"/>
                  </a:lnTo>
                  <a:lnTo>
                    <a:pt x="1053" y="51"/>
                  </a:lnTo>
                  <a:lnTo>
                    <a:pt x="1050" y="37"/>
                  </a:lnTo>
                  <a:lnTo>
                    <a:pt x="1044" y="26"/>
                  </a:lnTo>
                  <a:lnTo>
                    <a:pt x="1034" y="21"/>
                  </a:lnTo>
                  <a:lnTo>
                    <a:pt x="1023" y="10"/>
                  </a:lnTo>
                  <a:lnTo>
                    <a:pt x="1010" y="8"/>
                  </a:lnTo>
                  <a:lnTo>
                    <a:pt x="996" y="2"/>
                  </a:lnTo>
                  <a:lnTo>
                    <a:pt x="980" y="0"/>
                  </a:lnTo>
                  <a:lnTo>
                    <a:pt x="776" y="0"/>
                  </a:lnTo>
                  <a:lnTo>
                    <a:pt x="749" y="2"/>
                  </a:lnTo>
                  <a:lnTo>
                    <a:pt x="733" y="10"/>
                  </a:lnTo>
                  <a:lnTo>
                    <a:pt x="722" y="16"/>
                  </a:lnTo>
                  <a:lnTo>
                    <a:pt x="711" y="26"/>
                  </a:lnTo>
                  <a:lnTo>
                    <a:pt x="540" y="231"/>
                  </a:lnTo>
                  <a:lnTo>
                    <a:pt x="526" y="247"/>
                  </a:lnTo>
                  <a:lnTo>
                    <a:pt x="526" y="266"/>
                  </a:lnTo>
                  <a:lnTo>
                    <a:pt x="532" y="279"/>
                  </a:lnTo>
                  <a:lnTo>
                    <a:pt x="545" y="290"/>
                  </a:lnTo>
                  <a:lnTo>
                    <a:pt x="558" y="301"/>
                  </a:lnTo>
                  <a:lnTo>
                    <a:pt x="572" y="301"/>
                  </a:lnTo>
                  <a:lnTo>
                    <a:pt x="588" y="296"/>
                  </a:lnTo>
                  <a:lnTo>
                    <a:pt x="604" y="285"/>
                  </a:lnTo>
                  <a:lnTo>
                    <a:pt x="773" y="88"/>
                  </a:lnTo>
                  <a:lnTo>
                    <a:pt x="773" y="312"/>
                  </a:lnTo>
                  <a:lnTo>
                    <a:pt x="0" y="312"/>
                  </a:lnTo>
                  <a:lnTo>
                    <a:pt x="0" y="419"/>
                  </a:lnTo>
                  <a:lnTo>
                    <a:pt x="773" y="419"/>
                  </a:lnTo>
                  <a:lnTo>
                    <a:pt x="773" y="678"/>
                  </a:lnTo>
                  <a:lnTo>
                    <a:pt x="870" y="678"/>
                  </a:lnTo>
                  <a:lnTo>
                    <a:pt x="870" y="419"/>
                  </a:lnTo>
                  <a:lnTo>
                    <a:pt x="870" y="409"/>
                  </a:lnTo>
                  <a:lnTo>
                    <a:pt x="891" y="409"/>
                  </a:lnTo>
                  <a:lnTo>
                    <a:pt x="891" y="419"/>
                  </a:lnTo>
                  <a:lnTo>
                    <a:pt x="891" y="678"/>
                  </a:lnTo>
                  <a:lnTo>
                    <a:pt x="988" y="678"/>
                  </a:lnTo>
                  <a:lnTo>
                    <a:pt x="988" y="419"/>
                  </a:lnTo>
                  <a:lnTo>
                    <a:pt x="1106" y="419"/>
                  </a:lnTo>
                  <a:lnTo>
                    <a:pt x="1106" y="312"/>
                  </a:lnTo>
                  <a:lnTo>
                    <a:pt x="1053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4210049" y="1592263"/>
            <a:ext cx="361949" cy="44360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572000" y="2078971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법령상 위원회 등 위원으로 회의 참석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4572000" y="2785208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208800" indent="-133200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시험출제위원으로서 시험출제 회의 참석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시험문제 출제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572000" y="4903919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1:1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이거나 회의형태가 아닌 용역ㆍ자문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572000" y="5610158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방송사 아나운서의 행사 단순 진행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572000" y="3491445"/>
            <a:ext cx="4103688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ko-KR" altLang="en-US" sz="165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 다큐멘터리 등 원고 작성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571999" y="4197682"/>
            <a:ext cx="4410075" cy="663390"/>
          </a:xfrm>
          <a:prstGeom prst="rect">
            <a:avLst/>
          </a:prstGeom>
          <a:gradFill>
            <a:gsLst>
              <a:gs pos="48000">
                <a:srgbClr val="EEECE1"/>
              </a:gs>
              <a:gs pos="1000">
                <a:srgbClr val="EEECE1"/>
              </a:gs>
              <a:gs pos="95000">
                <a:schemeClr val="bg1"/>
              </a:gs>
            </a:gsLst>
            <a:lin ang="0" scaled="0"/>
          </a:gradFill>
        </p:spPr>
        <p:txBody>
          <a:bodyPr wrap="square" lIns="180000" anchor="ctr">
            <a:noAutofit/>
          </a:bodyPr>
          <a:lstStyle/>
          <a:p>
            <a:pPr marL="90488" fontAlgn="base" latinLnBrk="0">
              <a:spcAft>
                <a:spcPts val="600"/>
              </a:spcAft>
              <a:buFont typeface="Wingdings" pitchFamily="2" charset="2"/>
              <a:buChar char="§"/>
            </a:pP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언론인터뷰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스포츠 해설</a:t>
            </a:r>
            <a:r>
              <a:rPr kumimoji="1" lang="en-US" altLang="ko-KR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, </a:t>
            </a:r>
            <a:r>
              <a:rPr kumimoji="1" lang="ko-KR" altLang="en-US" sz="1650" b="1" spc="-80" dirty="0" smtClea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006458"/>
                </a:solidFill>
                <a:latin typeface="나눔바른고딕" pitchFamily="50" charset="-127"/>
                <a:ea typeface="나눔바른고딕" pitchFamily="50" charset="-127"/>
                <a:cs typeface="+mj-cs"/>
              </a:rPr>
              <a:t>방송 예능 프로그램 출연</a:t>
            </a:r>
            <a:endParaRPr kumimoji="1" lang="en-US" altLang="ko-KR" sz="1650" b="1" spc="-8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006458"/>
              </a:solidFill>
              <a:latin typeface="나눔바른고딕" pitchFamily="50" charset="-127"/>
              <a:ea typeface="나눔바른고딕" pitchFamily="50" charset="-127"/>
              <a:cs typeface="+mj-cs"/>
            </a:endParaRPr>
          </a:p>
        </p:txBody>
      </p:sp>
      <p:grpSp>
        <p:nvGrpSpPr>
          <p:cNvPr id="7" name="그룹 104"/>
          <p:cNvGrpSpPr/>
          <p:nvPr/>
        </p:nvGrpSpPr>
        <p:grpSpPr>
          <a:xfrm>
            <a:off x="468312" y="2078718"/>
            <a:ext cx="4103687" cy="663895"/>
            <a:chOff x="468312" y="2078718"/>
            <a:chExt cx="4103687" cy="663895"/>
          </a:xfrm>
        </p:grpSpPr>
        <p:sp>
          <p:nvSpPr>
            <p:cNvPr id="73" name="직사각형 72"/>
            <p:cNvSpPr/>
            <p:nvPr/>
          </p:nvSpPr>
          <p:spPr>
            <a:xfrm>
              <a:off x="468312" y="2078718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다수인을 대상으로 하거나 회의형태인 강의ㆍ강연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210049" y="2078718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8" name="그룹 107"/>
          <p:cNvGrpSpPr/>
          <p:nvPr/>
        </p:nvGrpSpPr>
        <p:grpSpPr>
          <a:xfrm>
            <a:off x="468312" y="2784955"/>
            <a:ext cx="4103687" cy="663895"/>
            <a:chOff x="468312" y="2784955"/>
            <a:chExt cx="4103687" cy="663895"/>
          </a:xfrm>
        </p:grpSpPr>
        <p:sp>
          <p:nvSpPr>
            <p:cNvPr id="76" name="직사각형 75"/>
            <p:cNvSpPr/>
            <p:nvPr/>
          </p:nvSpPr>
          <p:spPr>
            <a:xfrm>
              <a:off x="468312" y="2784955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다수인을 대상으로 하거나 회의형태인 발표ㆍ토론ㆍ심사ㆍ평가ㆍ의결 등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210049" y="2784955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9" name="그룹 110"/>
          <p:cNvGrpSpPr/>
          <p:nvPr/>
        </p:nvGrpSpPr>
        <p:grpSpPr>
          <a:xfrm>
            <a:off x="468312" y="3491192"/>
            <a:ext cx="4103687" cy="663895"/>
            <a:chOff x="468312" y="3491192"/>
            <a:chExt cx="4103687" cy="663895"/>
          </a:xfrm>
        </p:grpSpPr>
        <p:sp>
          <p:nvSpPr>
            <p:cNvPr id="79" name="직사각형 78"/>
            <p:cNvSpPr/>
            <p:nvPr/>
          </p:nvSpPr>
          <p:spPr>
            <a:xfrm>
              <a:off x="468312" y="3491192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회의 형태로 이루어지는 자문회의 참석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210049" y="3491192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0" name="그룹 113"/>
          <p:cNvGrpSpPr/>
          <p:nvPr/>
        </p:nvGrpSpPr>
        <p:grpSpPr>
          <a:xfrm>
            <a:off x="468312" y="4197429"/>
            <a:ext cx="4103687" cy="663895"/>
            <a:chOff x="468312" y="4197429"/>
            <a:chExt cx="4103687" cy="663895"/>
          </a:xfrm>
        </p:grpSpPr>
        <p:sp>
          <p:nvSpPr>
            <p:cNvPr id="82" name="직사각형 81"/>
            <p:cNvSpPr/>
            <p:nvPr/>
          </p:nvSpPr>
          <p:spPr>
            <a:xfrm>
              <a:off x="468312" y="4197429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공청회ㆍ간담회 등의 좌장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210049" y="4197429"/>
              <a:ext cx="361949" cy="66338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1" name="그룹 84"/>
          <p:cNvGrpSpPr/>
          <p:nvPr/>
        </p:nvGrpSpPr>
        <p:grpSpPr>
          <a:xfrm>
            <a:off x="468312" y="4903666"/>
            <a:ext cx="4103687" cy="663895"/>
            <a:chOff x="468312" y="4903666"/>
            <a:chExt cx="4103687" cy="663895"/>
          </a:xfrm>
        </p:grpSpPr>
        <p:sp>
          <p:nvSpPr>
            <p:cNvPr id="89" name="직사각형 88"/>
            <p:cNvSpPr/>
            <p:nvPr/>
          </p:nvSpPr>
          <p:spPr>
            <a:xfrm>
              <a:off x="468312" y="4903666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온라인 동영상 강의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4210049" y="4903666"/>
              <a:ext cx="361949" cy="66364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12" name="그룹 119"/>
          <p:cNvGrpSpPr/>
          <p:nvPr/>
        </p:nvGrpSpPr>
        <p:grpSpPr>
          <a:xfrm>
            <a:off x="468312" y="5609905"/>
            <a:ext cx="4103687" cy="663895"/>
            <a:chOff x="468312" y="5609905"/>
            <a:chExt cx="4103687" cy="663895"/>
          </a:xfrm>
        </p:grpSpPr>
        <p:sp>
          <p:nvSpPr>
            <p:cNvPr id="92" name="직사각형 91"/>
            <p:cNvSpPr/>
            <p:nvPr/>
          </p:nvSpPr>
          <p:spPr>
            <a:xfrm>
              <a:off x="468312" y="5609905"/>
              <a:ext cx="4103687" cy="663895"/>
            </a:xfrm>
            <a:prstGeom prst="rect">
              <a:avLst/>
            </a:prstGeom>
            <a:solidFill>
              <a:srgbClr val="E4E4E4"/>
            </a:solidFill>
          </p:spPr>
          <p:txBody>
            <a:bodyPr wrap="square" anchor="ctr">
              <a:noAutofit/>
            </a:bodyPr>
            <a:lstStyle/>
            <a:p>
              <a:pPr marL="207963" indent="-131763" latinLnBrk="0">
                <a:spcAft>
                  <a:spcPts val="5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ko-KR" altLang="en-US" sz="1600" b="1" spc="-8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C2C2C"/>
                  </a:solidFill>
                  <a:latin typeface="나눔바른고딕" pitchFamily="50" charset="-127"/>
                  <a:ea typeface="나눔바른고딕" pitchFamily="50" charset="-127"/>
                </a:rPr>
                <a:t>신문ㆍ잡지에의 기고</a:t>
              </a:r>
              <a:endParaRPr lang="en-US" altLang="ko-KR" sz="1600" b="1" spc="-8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2C2C2C"/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4210049" y="5609905"/>
              <a:ext cx="361949" cy="6638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8324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9FD37DDC-FDDB-49F9-A418-51F485F5E5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5914" y="4521191"/>
            <a:ext cx="810575" cy="686715"/>
            <a:chOff x="3657" y="1725"/>
            <a:chExt cx="589" cy="499"/>
          </a:xfrm>
          <a:solidFill>
            <a:schemeClr val="accent6">
              <a:lumMod val="50000"/>
            </a:schemeClr>
          </a:solidFill>
        </p:grpSpPr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xmlns="" id="{69912C54-F2BB-4769-BD18-DBCBDEF0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978"/>
              <a:ext cx="90" cy="50"/>
            </a:xfrm>
            <a:custGeom>
              <a:avLst/>
              <a:gdLst>
                <a:gd name="T0" fmla="*/ 44 w 90"/>
                <a:gd name="T1" fmla="*/ 0 h 50"/>
                <a:gd name="T2" fmla="*/ 44 w 90"/>
                <a:gd name="T3" fmla="*/ 0 h 50"/>
                <a:gd name="T4" fmla="*/ 28 w 90"/>
                <a:gd name="T5" fmla="*/ 2 h 50"/>
                <a:gd name="T6" fmla="*/ 13 w 90"/>
                <a:gd name="T7" fmla="*/ 6 h 50"/>
                <a:gd name="T8" fmla="*/ 8 w 90"/>
                <a:gd name="T9" fmla="*/ 8 h 50"/>
                <a:gd name="T10" fmla="*/ 3 w 90"/>
                <a:gd name="T11" fmla="*/ 10 h 50"/>
                <a:gd name="T12" fmla="*/ 0 w 90"/>
                <a:gd name="T13" fmla="*/ 13 h 50"/>
                <a:gd name="T14" fmla="*/ 0 w 90"/>
                <a:gd name="T15" fmla="*/ 18 h 50"/>
                <a:gd name="T16" fmla="*/ 0 w 90"/>
                <a:gd name="T17" fmla="*/ 34 h 50"/>
                <a:gd name="T18" fmla="*/ 0 w 90"/>
                <a:gd name="T19" fmla="*/ 34 h 50"/>
                <a:gd name="T20" fmla="*/ 0 w 90"/>
                <a:gd name="T21" fmla="*/ 34 h 50"/>
                <a:gd name="T22" fmla="*/ 0 w 90"/>
                <a:gd name="T23" fmla="*/ 37 h 50"/>
                <a:gd name="T24" fmla="*/ 3 w 90"/>
                <a:gd name="T25" fmla="*/ 40 h 50"/>
                <a:gd name="T26" fmla="*/ 8 w 90"/>
                <a:gd name="T27" fmla="*/ 43 h 50"/>
                <a:gd name="T28" fmla="*/ 13 w 90"/>
                <a:gd name="T29" fmla="*/ 46 h 50"/>
                <a:gd name="T30" fmla="*/ 28 w 90"/>
                <a:gd name="T31" fmla="*/ 49 h 50"/>
                <a:gd name="T32" fmla="*/ 44 w 90"/>
                <a:gd name="T33" fmla="*/ 50 h 50"/>
                <a:gd name="T34" fmla="*/ 44 w 90"/>
                <a:gd name="T35" fmla="*/ 50 h 50"/>
                <a:gd name="T36" fmla="*/ 62 w 90"/>
                <a:gd name="T37" fmla="*/ 49 h 50"/>
                <a:gd name="T38" fmla="*/ 77 w 90"/>
                <a:gd name="T39" fmla="*/ 46 h 50"/>
                <a:gd name="T40" fmla="*/ 83 w 90"/>
                <a:gd name="T41" fmla="*/ 43 h 50"/>
                <a:gd name="T42" fmla="*/ 87 w 90"/>
                <a:gd name="T43" fmla="*/ 40 h 50"/>
                <a:gd name="T44" fmla="*/ 89 w 90"/>
                <a:gd name="T45" fmla="*/ 37 h 50"/>
                <a:gd name="T46" fmla="*/ 90 w 90"/>
                <a:gd name="T47" fmla="*/ 34 h 50"/>
                <a:gd name="T48" fmla="*/ 90 w 90"/>
                <a:gd name="T49" fmla="*/ 34 h 50"/>
                <a:gd name="T50" fmla="*/ 90 w 90"/>
                <a:gd name="T51" fmla="*/ 18 h 50"/>
                <a:gd name="T52" fmla="*/ 90 w 90"/>
                <a:gd name="T53" fmla="*/ 18 h 50"/>
                <a:gd name="T54" fmla="*/ 89 w 90"/>
                <a:gd name="T55" fmla="*/ 13 h 50"/>
                <a:gd name="T56" fmla="*/ 87 w 90"/>
                <a:gd name="T57" fmla="*/ 10 h 50"/>
                <a:gd name="T58" fmla="*/ 83 w 90"/>
                <a:gd name="T59" fmla="*/ 8 h 50"/>
                <a:gd name="T60" fmla="*/ 77 w 90"/>
                <a:gd name="T61" fmla="*/ 6 h 50"/>
                <a:gd name="T62" fmla="*/ 62 w 90"/>
                <a:gd name="T63" fmla="*/ 2 h 50"/>
                <a:gd name="T64" fmla="*/ 44 w 90"/>
                <a:gd name="T65" fmla="*/ 0 h 50"/>
                <a:gd name="T66" fmla="*/ 44 w 90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50">
                  <a:moveTo>
                    <a:pt x="44" y="0"/>
                  </a:moveTo>
                  <a:lnTo>
                    <a:pt x="44" y="0"/>
                  </a:lnTo>
                  <a:lnTo>
                    <a:pt x="28" y="2"/>
                  </a:lnTo>
                  <a:lnTo>
                    <a:pt x="13" y="6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8" y="43"/>
                  </a:lnTo>
                  <a:lnTo>
                    <a:pt x="13" y="46"/>
                  </a:lnTo>
                  <a:lnTo>
                    <a:pt x="28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62" y="49"/>
                  </a:lnTo>
                  <a:lnTo>
                    <a:pt x="77" y="46"/>
                  </a:lnTo>
                  <a:lnTo>
                    <a:pt x="83" y="43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3"/>
                  </a:lnTo>
                  <a:lnTo>
                    <a:pt x="87" y="10"/>
                  </a:lnTo>
                  <a:lnTo>
                    <a:pt x="83" y="8"/>
                  </a:lnTo>
                  <a:lnTo>
                    <a:pt x="77" y="6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xmlns="" id="{62A343EB-3690-40FB-A107-D1D9A23D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25"/>
              <a:ext cx="90" cy="34"/>
            </a:xfrm>
            <a:custGeom>
              <a:avLst/>
              <a:gdLst>
                <a:gd name="T0" fmla="*/ 44 w 90"/>
                <a:gd name="T1" fmla="*/ 18 h 34"/>
                <a:gd name="T2" fmla="*/ 44 w 90"/>
                <a:gd name="T3" fmla="*/ 18 h 34"/>
                <a:gd name="T4" fmla="*/ 28 w 90"/>
                <a:gd name="T5" fmla="*/ 17 h 34"/>
                <a:gd name="T6" fmla="*/ 13 w 90"/>
                <a:gd name="T7" fmla="*/ 12 h 34"/>
                <a:gd name="T8" fmla="*/ 8 w 90"/>
                <a:gd name="T9" fmla="*/ 11 h 34"/>
                <a:gd name="T10" fmla="*/ 3 w 90"/>
                <a:gd name="T11" fmla="*/ 8 h 34"/>
                <a:gd name="T12" fmla="*/ 0 w 90"/>
                <a:gd name="T13" fmla="*/ 5 h 34"/>
                <a:gd name="T14" fmla="*/ 0 w 90"/>
                <a:gd name="T15" fmla="*/ 0 h 34"/>
                <a:gd name="T16" fmla="*/ 0 w 90"/>
                <a:gd name="T17" fmla="*/ 18 h 34"/>
                <a:gd name="T18" fmla="*/ 0 w 90"/>
                <a:gd name="T19" fmla="*/ 18 h 34"/>
                <a:gd name="T20" fmla="*/ 0 w 90"/>
                <a:gd name="T21" fmla="*/ 21 h 34"/>
                <a:gd name="T22" fmla="*/ 3 w 90"/>
                <a:gd name="T23" fmla="*/ 24 h 34"/>
                <a:gd name="T24" fmla="*/ 8 w 90"/>
                <a:gd name="T25" fmla="*/ 27 h 34"/>
                <a:gd name="T26" fmla="*/ 13 w 90"/>
                <a:gd name="T27" fmla="*/ 28 h 34"/>
                <a:gd name="T28" fmla="*/ 28 w 90"/>
                <a:gd name="T29" fmla="*/ 33 h 34"/>
                <a:gd name="T30" fmla="*/ 44 w 90"/>
                <a:gd name="T31" fmla="*/ 34 h 34"/>
                <a:gd name="T32" fmla="*/ 44 w 90"/>
                <a:gd name="T33" fmla="*/ 34 h 34"/>
                <a:gd name="T34" fmla="*/ 62 w 90"/>
                <a:gd name="T35" fmla="*/ 33 h 34"/>
                <a:gd name="T36" fmla="*/ 77 w 90"/>
                <a:gd name="T37" fmla="*/ 28 h 34"/>
                <a:gd name="T38" fmla="*/ 83 w 90"/>
                <a:gd name="T39" fmla="*/ 27 h 34"/>
                <a:gd name="T40" fmla="*/ 87 w 90"/>
                <a:gd name="T41" fmla="*/ 24 h 34"/>
                <a:gd name="T42" fmla="*/ 89 w 90"/>
                <a:gd name="T43" fmla="*/ 21 h 34"/>
                <a:gd name="T44" fmla="*/ 90 w 90"/>
                <a:gd name="T45" fmla="*/ 18 h 34"/>
                <a:gd name="T46" fmla="*/ 90 w 90"/>
                <a:gd name="T47" fmla="*/ 0 h 34"/>
                <a:gd name="T48" fmla="*/ 90 w 90"/>
                <a:gd name="T49" fmla="*/ 0 h 34"/>
                <a:gd name="T50" fmla="*/ 89 w 90"/>
                <a:gd name="T51" fmla="*/ 5 h 34"/>
                <a:gd name="T52" fmla="*/ 87 w 90"/>
                <a:gd name="T53" fmla="*/ 8 h 34"/>
                <a:gd name="T54" fmla="*/ 83 w 90"/>
                <a:gd name="T55" fmla="*/ 11 h 34"/>
                <a:gd name="T56" fmla="*/ 77 w 90"/>
                <a:gd name="T57" fmla="*/ 12 h 34"/>
                <a:gd name="T58" fmla="*/ 62 w 90"/>
                <a:gd name="T59" fmla="*/ 17 h 34"/>
                <a:gd name="T60" fmla="*/ 44 w 90"/>
                <a:gd name="T61" fmla="*/ 18 h 34"/>
                <a:gd name="T62" fmla="*/ 44 w 90"/>
                <a:gd name="T6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4">
                  <a:moveTo>
                    <a:pt x="44" y="18"/>
                  </a:moveTo>
                  <a:lnTo>
                    <a:pt x="44" y="18"/>
                  </a:lnTo>
                  <a:lnTo>
                    <a:pt x="28" y="17"/>
                  </a:lnTo>
                  <a:lnTo>
                    <a:pt x="13" y="12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28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62" y="33"/>
                  </a:lnTo>
                  <a:lnTo>
                    <a:pt x="77" y="28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3" y="11"/>
                  </a:lnTo>
                  <a:lnTo>
                    <a:pt x="77" y="12"/>
                  </a:lnTo>
                  <a:lnTo>
                    <a:pt x="62" y="17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14AADF91-AD70-42B0-B545-E0D08B2C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93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5 h 32"/>
                <a:gd name="T6" fmla="*/ 13 w 90"/>
                <a:gd name="T7" fmla="*/ 12 h 32"/>
                <a:gd name="T8" fmla="*/ 8 w 90"/>
                <a:gd name="T9" fmla="*/ 9 h 32"/>
                <a:gd name="T10" fmla="*/ 3 w 90"/>
                <a:gd name="T11" fmla="*/ 7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21 h 32"/>
                <a:gd name="T22" fmla="*/ 3 w 90"/>
                <a:gd name="T23" fmla="*/ 24 h 32"/>
                <a:gd name="T24" fmla="*/ 8 w 90"/>
                <a:gd name="T25" fmla="*/ 26 h 32"/>
                <a:gd name="T26" fmla="*/ 13 w 90"/>
                <a:gd name="T27" fmla="*/ 28 h 32"/>
                <a:gd name="T28" fmla="*/ 28 w 90"/>
                <a:gd name="T29" fmla="*/ 32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2 h 32"/>
                <a:gd name="T36" fmla="*/ 77 w 90"/>
                <a:gd name="T37" fmla="*/ 28 h 32"/>
                <a:gd name="T38" fmla="*/ 83 w 90"/>
                <a:gd name="T39" fmla="*/ 26 h 32"/>
                <a:gd name="T40" fmla="*/ 87 w 90"/>
                <a:gd name="T41" fmla="*/ 24 h 32"/>
                <a:gd name="T42" fmla="*/ 89 w 90"/>
                <a:gd name="T43" fmla="*/ 21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7 h 32"/>
                <a:gd name="T54" fmla="*/ 83 w 90"/>
                <a:gd name="T55" fmla="*/ 9 h 32"/>
                <a:gd name="T56" fmla="*/ 77 w 90"/>
                <a:gd name="T57" fmla="*/ 12 h 32"/>
                <a:gd name="T58" fmla="*/ 62 w 90"/>
                <a:gd name="T59" fmla="*/ 15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2"/>
                  </a:lnTo>
                  <a:lnTo>
                    <a:pt x="77" y="28"/>
                  </a:lnTo>
                  <a:lnTo>
                    <a:pt x="83" y="26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7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xmlns="" id="{C1579232-64EB-490B-8E3D-C790F983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61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5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8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7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5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5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xmlns="" id="{965910CE-E564-4E61-B919-E0410646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028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8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8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7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7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xmlns="" id="{89586640-4768-423A-90FF-E35425D1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59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8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8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7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7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xmlns="" id="{257C97DF-8319-4EE4-8A0E-40052743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192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8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6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8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7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7 w 90"/>
                <a:gd name="T53" fmla="*/ 6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8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8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7" y="6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xmlns="" id="{63574791-83AD-4635-96AA-B1C7F63C1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077"/>
              <a:ext cx="90" cy="48"/>
            </a:xfrm>
            <a:custGeom>
              <a:avLst/>
              <a:gdLst>
                <a:gd name="T0" fmla="*/ 44 w 90"/>
                <a:gd name="T1" fmla="*/ 0 h 48"/>
                <a:gd name="T2" fmla="*/ 44 w 90"/>
                <a:gd name="T3" fmla="*/ 0 h 48"/>
                <a:gd name="T4" fmla="*/ 27 w 90"/>
                <a:gd name="T5" fmla="*/ 1 h 48"/>
                <a:gd name="T6" fmla="*/ 13 w 90"/>
                <a:gd name="T7" fmla="*/ 4 h 48"/>
                <a:gd name="T8" fmla="*/ 8 w 90"/>
                <a:gd name="T9" fmla="*/ 7 h 48"/>
                <a:gd name="T10" fmla="*/ 3 w 90"/>
                <a:gd name="T11" fmla="*/ 10 h 48"/>
                <a:gd name="T12" fmla="*/ 0 w 90"/>
                <a:gd name="T13" fmla="*/ 13 h 48"/>
                <a:gd name="T14" fmla="*/ 0 w 90"/>
                <a:gd name="T15" fmla="*/ 16 h 48"/>
                <a:gd name="T16" fmla="*/ 0 w 90"/>
                <a:gd name="T17" fmla="*/ 32 h 48"/>
                <a:gd name="T18" fmla="*/ 0 w 90"/>
                <a:gd name="T19" fmla="*/ 32 h 48"/>
                <a:gd name="T20" fmla="*/ 0 w 90"/>
                <a:gd name="T21" fmla="*/ 37 h 48"/>
                <a:gd name="T22" fmla="*/ 3 w 90"/>
                <a:gd name="T23" fmla="*/ 40 h 48"/>
                <a:gd name="T24" fmla="*/ 8 w 90"/>
                <a:gd name="T25" fmla="*/ 42 h 48"/>
                <a:gd name="T26" fmla="*/ 13 w 90"/>
                <a:gd name="T27" fmla="*/ 44 h 48"/>
                <a:gd name="T28" fmla="*/ 27 w 90"/>
                <a:gd name="T29" fmla="*/ 48 h 48"/>
                <a:gd name="T30" fmla="*/ 44 w 90"/>
                <a:gd name="T31" fmla="*/ 48 h 48"/>
                <a:gd name="T32" fmla="*/ 44 w 90"/>
                <a:gd name="T33" fmla="*/ 48 h 48"/>
                <a:gd name="T34" fmla="*/ 62 w 90"/>
                <a:gd name="T35" fmla="*/ 48 h 48"/>
                <a:gd name="T36" fmla="*/ 77 w 90"/>
                <a:gd name="T37" fmla="*/ 44 h 48"/>
                <a:gd name="T38" fmla="*/ 83 w 90"/>
                <a:gd name="T39" fmla="*/ 42 h 48"/>
                <a:gd name="T40" fmla="*/ 86 w 90"/>
                <a:gd name="T41" fmla="*/ 40 h 48"/>
                <a:gd name="T42" fmla="*/ 89 w 90"/>
                <a:gd name="T43" fmla="*/ 37 h 48"/>
                <a:gd name="T44" fmla="*/ 90 w 90"/>
                <a:gd name="T45" fmla="*/ 32 h 48"/>
                <a:gd name="T46" fmla="*/ 90 w 90"/>
                <a:gd name="T47" fmla="*/ 16 h 48"/>
                <a:gd name="T48" fmla="*/ 90 w 90"/>
                <a:gd name="T49" fmla="*/ 16 h 48"/>
                <a:gd name="T50" fmla="*/ 89 w 90"/>
                <a:gd name="T51" fmla="*/ 13 h 48"/>
                <a:gd name="T52" fmla="*/ 86 w 90"/>
                <a:gd name="T53" fmla="*/ 10 h 48"/>
                <a:gd name="T54" fmla="*/ 83 w 90"/>
                <a:gd name="T55" fmla="*/ 7 h 48"/>
                <a:gd name="T56" fmla="*/ 77 w 90"/>
                <a:gd name="T57" fmla="*/ 4 h 48"/>
                <a:gd name="T58" fmla="*/ 62 w 90"/>
                <a:gd name="T59" fmla="*/ 1 h 48"/>
                <a:gd name="T60" fmla="*/ 44 w 90"/>
                <a:gd name="T61" fmla="*/ 0 h 48"/>
                <a:gd name="T62" fmla="*/ 44 w 90"/>
                <a:gd name="T6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48">
                  <a:moveTo>
                    <a:pt x="44" y="0"/>
                  </a:moveTo>
                  <a:lnTo>
                    <a:pt x="44" y="0"/>
                  </a:lnTo>
                  <a:lnTo>
                    <a:pt x="27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8" y="42"/>
                  </a:lnTo>
                  <a:lnTo>
                    <a:pt x="13" y="44"/>
                  </a:lnTo>
                  <a:lnTo>
                    <a:pt x="27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62" y="48"/>
                  </a:lnTo>
                  <a:lnTo>
                    <a:pt x="77" y="44"/>
                  </a:lnTo>
                  <a:lnTo>
                    <a:pt x="83" y="42"/>
                  </a:lnTo>
                  <a:lnTo>
                    <a:pt x="86" y="40"/>
                  </a:lnTo>
                  <a:lnTo>
                    <a:pt x="89" y="37"/>
                  </a:lnTo>
                  <a:lnTo>
                    <a:pt x="90" y="3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9" y="13"/>
                  </a:lnTo>
                  <a:lnTo>
                    <a:pt x="86" y="10"/>
                  </a:lnTo>
                  <a:lnTo>
                    <a:pt x="83" y="7"/>
                  </a:lnTo>
                  <a:lnTo>
                    <a:pt x="77" y="4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xmlns="" id="{534CF816-BD5F-42BE-9BF9-6B30FDFC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25"/>
              <a:ext cx="90" cy="34"/>
            </a:xfrm>
            <a:custGeom>
              <a:avLst/>
              <a:gdLst>
                <a:gd name="T0" fmla="*/ 44 w 90"/>
                <a:gd name="T1" fmla="*/ 18 h 34"/>
                <a:gd name="T2" fmla="*/ 44 w 90"/>
                <a:gd name="T3" fmla="*/ 18 h 34"/>
                <a:gd name="T4" fmla="*/ 27 w 90"/>
                <a:gd name="T5" fmla="*/ 17 h 34"/>
                <a:gd name="T6" fmla="*/ 13 w 90"/>
                <a:gd name="T7" fmla="*/ 12 h 34"/>
                <a:gd name="T8" fmla="*/ 8 w 90"/>
                <a:gd name="T9" fmla="*/ 11 h 34"/>
                <a:gd name="T10" fmla="*/ 3 w 90"/>
                <a:gd name="T11" fmla="*/ 8 h 34"/>
                <a:gd name="T12" fmla="*/ 0 w 90"/>
                <a:gd name="T13" fmla="*/ 5 h 34"/>
                <a:gd name="T14" fmla="*/ 0 w 90"/>
                <a:gd name="T15" fmla="*/ 0 h 34"/>
                <a:gd name="T16" fmla="*/ 0 w 90"/>
                <a:gd name="T17" fmla="*/ 18 h 34"/>
                <a:gd name="T18" fmla="*/ 0 w 90"/>
                <a:gd name="T19" fmla="*/ 18 h 34"/>
                <a:gd name="T20" fmla="*/ 0 w 90"/>
                <a:gd name="T21" fmla="*/ 21 h 34"/>
                <a:gd name="T22" fmla="*/ 3 w 90"/>
                <a:gd name="T23" fmla="*/ 24 h 34"/>
                <a:gd name="T24" fmla="*/ 8 w 90"/>
                <a:gd name="T25" fmla="*/ 27 h 34"/>
                <a:gd name="T26" fmla="*/ 13 w 90"/>
                <a:gd name="T27" fmla="*/ 28 h 34"/>
                <a:gd name="T28" fmla="*/ 27 w 90"/>
                <a:gd name="T29" fmla="*/ 33 h 34"/>
                <a:gd name="T30" fmla="*/ 44 w 90"/>
                <a:gd name="T31" fmla="*/ 34 h 34"/>
                <a:gd name="T32" fmla="*/ 44 w 90"/>
                <a:gd name="T33" fmla="*/ 34 h 34"/>
                <a:gd name="T34" fmla="*/ 62 w 90"/>
                <a:gd name="T35" fmla="*/ 33 h 34"/>
                <a:gd name="T36" fmla="*/ 77 w 90"/>
                <a:gd name="T37" fmla="*/ 28 h 34"/>
                <a:gd name="T38" fmla="*/ 83 w 90"/>
                <a:gd name="T39" fmla="*/ 27 h 34"/>
                <a:gd name="T40" fmla="*/ 86 w 90"/>
                <a:gd name="T41" fmla="*/ 24 h 34"/>
                <a:gd name="T42" fmla="*/ 89 w 90"/>
                <a:gd name="T43" fmla="*/ 21 h 34"/>
                <a:gd name="T44" fmla="*/ 90 w 90"/>
                <a:gd name="T45" fmla="*/ 18 h 34"/>
                <a:gd name="T46" fmla="*/ 90 w 90"/>
                <a:gd name="T47" fmla="*/ 0 h 34"/>
                <a:gd name="T48" fmla="*/ 90 w 90"/>
                <a:gd name="T49" fmla="*/ 0 h 34"/>
                <a:gd name="T50" fmla="*/ 89 w 90"/>
                <a:gd name="T51" fmla="*/ 5 h 34"/>
                <a:gd name="T52" fmla="*/ 86 w 90"/>
                <a:gd name="T53" fmla="*/ 8 h 34"/>
                <a:gd name="T54" fmla="*/ 83 w 90"/>
                <a:gd name="T55" fmla="*/ 11 h 34"/>
                <a:gd name="T56" fmla="*/ 77 w 90"/>
                <a:gd name="T57" fmla="*/ 12 h 34"/>
                <a:gd name="T58" fmla="*/ 62 w 90"/>
                <a:gd name="T59" fmla="*/ 17 h 34"/>
                <a:gd name="T60" fmla="*/ 44 w 90"/>
                <a:gd name="T61" fmla="*/ 18 h 34"/>
                <a:gd name="T62" fmla="*/ 44 w 90"/>
                <a:gd name="T6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4">
                  <a:moveTo>
                    <a:pt x="44" y="18"/>
                  </a:moveTo>
                  <a:lnTo>
                    <a:pt x="44" y="18"/>
                  </a:lnTo>
                  <a:lnTo>
                    <a:pt x="27" y="17"/>
                  </a:lnTo>
                  <a:lnTo>
                    <a:pt x="13" y="12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27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62" y="33"/>
                  </a:lnTo>
                  <a:lnTo>
                    <a:pt x="77" y="28"/>
                  </a:lnTo>
                  <a:lnTo>
                    <a:pt x="83" y="27"/>
                  </a:lnTo>
                  <a:lnTo>
                    <a:pt x="86" y="24"/>
                  </a:lnTo>
                  <a:lnTo>
                    <a:pt x="89" y="21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5"/>
                  </a:lnTo>
                  <a:lnTo>
                    <a:pt x="86" y="8"/>
                  </a:lnTo>
                  <a:lnTo>
                    <a:pt x="83" y="11"/>
                  </a:lnTo>
                  <a:lnTo>
                    <a:pt x="77" y="12"/>
                  </a:lnTo>
                  <a:lnTo>
                    <a:pt x="62" y="17"/>
                  </a:lnTo>
                  <a:lnTo>
                    <a:pt x="44" y="18"/>
                  </a:lnTo>
                  <a:lnTo>
                    <a:pt x="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xmlns="" id="{EF443EB1-BA45-4A61-A59D-B5A0CBB5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59"/>
              <a:ext cx="90" cy="33"/>
            </a:xfrm>
            <a:custGeom>
              <a:avLst/>
              <a:gdLst>
                <a:gd name="T0" fmla="*/ 44 w 90"/>
                <a:gd name="T1" fmla="*/ 16 h 33"/>
                <a:gd name="T2" fmla="*/ 44 w 90"/>
                <a:gd name="T3" fmla="*/ 16 h 33"/>
                <a:gd name="T4" fmla="*/ 27 w 90"/>
                <a:gd name="T5" fmla="*/ 15 h 33"/>
                <a:gd name="T6" fmla="*/ 13 w 90"/>
                <a:gd name="T7" fmla="*/ 12 h 33"/>
                <a:gd name="T8" fmla="*/ 8 w 90"/>
                <a:gd name="T9" fmla="*/ 9 h 33"/>
                <a:gd name="T10" fmla="*/ 3 w 90"/>
                <a:gd name="T11" fmla="*/ 6 h 33"/>
                <a:gd name="T12" fmla="*/ 0 w 90"/>
                <a:gd name="T13" fmla="*/ 3 h 33"/>
                <a:gd name="T14" fmla="*/ 0 w 90"/>
                <a:gd name="T15" fmla="*/ 0 h 33"/>
                <a:gd name="T16" fmla="*/ 0 w 90"/>
                <a:gd name="T17" fmla="*/ 16 h 33"/>
                <a:gd name="T18" fmla="*/ 0 w 90"/>
                <a:gd name="T19" fmla="*/ 16 h 33"/>
                <a:gd name="T20" fmla="*/ 0 w 90"/>
                <a:gd name="T21" fmla="*/ 19 h 33"/>
                <a:gd name="T22" fmla="*/ 3 w 90"/>
                <a:gd name="T23" fmla="*/ 22 h 33"/>
                <a:gd name="T24" fmla="*/ 8 w 90"/>
                <a:gd name="T25" fmla="*/ 25 h 33"/>
                <a:gd name="T26" fmla="*/ 13 w 90"/>
                <a:gd name="T27" fmla="*/ 28 h 33"/>
                <a:gd name="T28" fmla="*/ 27 w 90"/>
                <a:gd name="T29" fmla="*/ 31 h 33"/>
                <a:gd name="T30" fmla="*/ 44 w 90"/>
                <a:gd name="T31" fmla="*/ 33 h 33"/>
                <a:gd name="T32" fmla="*/ 44 w 90"/>
                <a:gd name="T33" fmla="*/ 33 h 33"/>
                <a:gd name="T34" fmla="*/ 62 w 90"/>
                <a:gd name="T35" fmla="*/ 31 h 33"/>
                <a:gd name="T36" fmla="*/ 77 w 90"/>
                <a:gd name="T37" fmla="*/ 28 h 33"/>
                <a:gd name="T38" fmla="*/ 83 w 90"/>
                <a:gd name="T39" fmla="*/ 25 h 33"/>
                <a:gd name="T40" fmla="*/ 86 w 90"/>
                <a:gd name="T41" fmla="*/ 22 h 33"/>
                <a:gd name="T42" fmla="*/ 89 w 90"/>
                <a:gd name="T43" fmla="*/ 19 h 33"/>
                <a:gd name="T44" fmla="*/ 90 w 90"/>
                <a:gd name="T45" fmla="*/ 16 h 33"/>
                <a:gd name="T46" fmla="*/ 90 w 90"/>
                <a:gd name="T47" fmla="*/ 0 h 33"/>
                <a:gd name="T48" fmla="*/ 90 w 90"/>
                <a:gd name="T49" fmla="*/ 0 h 33"/>
                <a:gd name="T50" fmla="*/ 89 w 90"/>
                <a:gd name="T51" fmla="*/ 3 h 33"/>
                <a:gd name="T52" fmla="*/ 86 w 90"/>
                <a:gd name="T53" fmla="*/ 6 h 33"/>
                <a:gd name="T54" fmla="*/ 83 w 90"/>
                <a:gd name="T55" fmla="*/ 9 h 33"/>
                <a:gd name="T56" fmla="*/ 77 w 90"/>
                <a:gd name="T57" fmla="*/ 12 h 33"/>
                <a:gd name="T58" fmla="*/ 62 w 90"/>
                <a:gd name="T59" fmla="*/ 15 h 33"/>
                <a:gd name="T60" fmla="*/ 44 w 90"/>
                <a:gd name="T61" fmla="*/ 16 h 33"/>
                <a:gd name="T62" fmla="*/ 44 w 90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3">
                  <a:moveTo>
                    <a:pt x="44" y="16"/>
                  </a:moveTo>
                  <a:lnTo>
                    <a:pt x="44" y="16"/>
                  </a:lnTo>
                  <a:lnTo>
                    <a:pt x="27" y="15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7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6" y="6"/>
                  </a:lnTo>
                  <a:lnTo>
                    <a:pt x="83" y="9"/>
                  </a:lnTo>
                  <a:lnTo>
                    <a:pt x="77" y="12"/>
                  </a:lnTo>
                  <a:lnTo>
                    <a:pt x="62" y="15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xmlns="" id="{3C6B87DE-4594-4A29-9768-38FFEF4F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192"/>
              <a:ext cx="90" cy="32"/>
            </a:xfrm>
            <a:custGeom>
              <a:avLst/>
              <a:gdLst>
                <a:gd name="T0" fmla="*/ 44 w 90"/>
                <a:gd name="T1" fmla="*/ 16 h 32"/>
                <a:gd name="T2" fmla="*/ 44 w 90"/>
                <a:gd name="T3" fmla="*/ 16 h 32"/>
                <a:gd name="T4" fmla="*/ 27 w 90"/>
                <a:gd name="T5" fmla="*/ 14 h 32"/>
                <a:gd name="T6" fmla="*/ 13 w 90"/>
                <a:gd name="T7" fmla="*/ 11 h 32"/>
                <a:gd name="T8" fmla="*/ 8 w 90"/>
                <a:gd name="T9" fmla="*/ 8 h 32"/>
                <a:gd name="T10" fmla="*/ 3 w 90"/>
                <a:gd name="T11" fmla="*/ 6 h 32"/>
                <a:gd name="T12" fmla="*/ 0 w 90"/>
                <a:gd name="T13" fmla="*/ 3 h 32"/>
                <a:gd name="T14" fmla="*/ 0 w 90"/>
                <a:gd name="T15" fmla="*/ 0 h 32"/>
                <a:gd name="T16" fmla="*/ 0 w 90"/>
                <a:gd name="T17" fmla="*/ 16 h 32"/>
                <a:gd name="T18" fmla="*/ 0 w 90"/>
                <a:gd name="T19" fmla="*/ 16 h 32"/>
                <a:gd name="T20" fmla="*/ 0 w 90"/>
                <a:gd name="T21" fmla="*/ 19 h 32"/>
                <a:gd name="T22" fmla="*/ 3 w 90"/>
                <a:gd name="T23" fmla="*/ 22 h 32"/>
                <a:gd name="T24" fmla="*/ 8 w 90"/>
                <a:gd name="T25" fmla="*/ 25 h 32"/>
                <a:gd name="T26" fmla="*/ 13 w 90"/>
                <a:gd name="T27" fmla="*/ 28 h 32"/>
                <a:gd name="T28" fmla="*/ 27 w 90"/>
                <a:gd name="T29" fmla="*/ 31 h 32"/>
                <a:gd name="T30" fmla="*/ 44 w 90"/>
                <a:gd name="T31" fmla="*/ 32 h 32"/>
                <a:gd name="T32" fmla="*/ 44 w 90"/>
                <a:gd name="T33" fmla="*/ 32 h 32"/>
                <a:gd name="T34" fmla="*/ 62 w 90"/>
                <a:gd name="T35" fmla="*/ 31 h 32"/>
                <a:gd name="T36" fmla="*/ 77 w 90"/>
                <a:gd name="T37" fmla="*/ 28 h 32"/>
                <a:gd name="T38" fmla="*/ 83 w 90"/>
                <a:gd name="T39" fmla="*/ 25 h 32"/>
                <a:gd name="T40" fmla="*/ 86 w 90"/>
                <a:gd name="T41" fmla="*/ 22 h 32"/>
                <a:gd name="T42" fmla="*/ 89 w 90"/>
                <a:gd name="T43" fmla="*/ 19 h 32"/>
                <a:gd name="T44" fmla="*/ 90 w 90"/>
                <a:gd name="T45" fmla="*/ 16 h 32"/>
                <a:gd name="T46" fmla="*/ 90 w 90"/>
                <a:gd name="T47" fmla="*/ 0 h 32"/>
                <a:gd name="T48" fmla="*/ 90 w 90"/>
                <a:gd name="T49" fmla="*/ 0 h 32"/>
                <a:gd name="T50" fmla="*/ 89 w 90"/>
                <a:gd name="T51" fmla="*/ 3 h 32"/>
                <a:gd name="T52" fmla="*/ 86 w 90"/>
                <a:gd name="T53" fmla="*/ 6 h 32"/>
                <a:gd name="T54" fmla="*/ 83 w 90"/>
                <a:gd name="T55" fmla="*/ 8 h 32"/>
                <a:gd name="T56" fmla="*/ 77 w 90"/>
                <a:gd name="T57" fmla="*/ 11 h 32"/>
                <a:gd name="T58" fmla="*/ 62 w 90"/>
                <a:gd name="T59" fmla="*/ 14 h 32"/>
                <a:gd name="T60" fmla="*/ 44 w 90"/>
                <a:gd name="T61" fmla="*/ 16 h 32"/>
                <a:gd name="T62" fmla="*/ 44 w 90"/>
                <a:gd name="T6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32">
                  <a:moveTo>
                    <a:pt x="44" y="16"/>
                  </a:moveTo>
                  <a:lnTo>
                    <a:pt x="44" y="16"/>
                  </a:lnTo>
                  <a:lnTo>
                    <a:pt x="27" y="14"/>
                  </a:lnTo>
                  <a:lnTo>
                    <a:pt x="13" y="11"/>
                  </a:lnTo>
                  <a:lnTo>
                    <a:pt x="8" y="8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27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2" y="31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6" y="22"/>
                  </a:lnTo>
                  <a:lnTo>
                    <a:pt x="89" y="19"/>
                  </a:lnTo>
                  <a:lnTo>
                    <a:pt x="90" y="1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3"/>
                  </a:lnTo>
                  <a:lnTo>
                    <a:pt x="86" y="6"/>
                  </a:lnTo>
                  <a:lnTo>
                    <a:pt x="83" y="8"/>
                  </a:lnTo>
                  <a:lnTo>
                    <a:pt x="77" y="11"/>
                  </a:lnTo>
                  <a:lnTo>
                    <a:pt x="62" y="14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xmlns="" id="{0F8FEC57-2FE6-40EC-AB9A-2F614DF0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56"/>
              <a:ext cx="448" cy="352"/>
            </a:xfrm>
            <a:custGeom>
              <a:avLst/>
              <a:gdLst>
                <a:gd name="T0" fmla="*/ 448 w 448"/>
                <a:gd name="T1" fmla="*/ 205 h 352"/>
                <a:gd name="T2" fmla="*/ 448 w 448"/>
                <a:gd name="T3" fmla="*/ 205 h 352"/>
                <a:gd name="T4" fmla="*/ 440 w 448"/>
                <a:gd name="T5" fmla="*/ 187 h 352"/>
                <a:gd name="T6" fmla="*/ 431 w 448"/>
                <a:gd name="T7" fmla="*/ 166 h 352"/>
                <a:gd name="T8" fmla="*/ 418 w 448"/>
                <a:gd name="T9" fmla="*/ 144 h 352"/>
                <a:gd name="T10" fmla="*/ 402 w 448"/>
                <a:gd name="T11" fmla="*/ 119 h 352"/>
                <a:gd name="T12" fmla="*/ 381 w 448"/>
                <a:gd name="T13" fmla="*/ 93 h 352"/>
                <a:gd name="T14" fmla="*/ 358 w 448"/>
                <a:gd name="T15" fmla="*/ 63 h 352"/>
                <a:gd name="T16" fmla="*/ 328 w 448"/>
                <a:gd name="T17" fmla="*/ 32 h 352"/>
                <a:gd name="T18" fmla="*/ 295 w 448"/>
                <a:gd name="T19" fmla="*/ 1 h 352"/>
                <a:gd name="T20" fmla="*/ 295 w 448"/>
                <a:gd name="T21" fmla="*/ 0 h 352"/>
                <a:gd name="T22" fmla="*/ 295 w 448"/>
                <a:gd name="T23" fmla="*/ 0 h 352"/>
                <a:gd name="T24" fmla="*/ 163 w 448"/>
                <a:gd name="T25" fmla="*/ 0 h 352"/>
                <a:gd name="T26" fmla="*/ 163 w 448"/>
                <a:gd name="T27" fmla="*/ 0 h 352"/>
                <a:gd name="T28" fmla="*/ 163 w 448"/>
                <a:gd name="T29" fmla="*/ 1 h 352"/>
                <a:gd name="T30" fmla="*/ 163 w 448"/>
                <a:gd name="T31" fmla="*/ 1 h 352"/>
                <a:gd name="T32" fmla="*/ 133 w 448"/>
                <a:gd name="T33" fmla="*/ 29 h 352"/>
                <a:gd name="T34" fmla="*/ 106 w 448"/>
                <a:gd name="T35" fmla="*/ 57 h 352"/>
                <a:gd name="T36" fmla="*/ 82 w 448"/>
                <a:gd name="T37" fmla="*/ 84 h 352"/>
                <a:gd name="T38" fmla="*/ 63 w 448"/>
                <a:gd name="T39" fmla="*/ 109 h 352"/>
                <a:gd name="T40" fmla="*/ 47 w 448"/>
                <a:gd name="T41" fmla="*/ 132 h 352"/>
                <a:gd name="T42" fmla="*/ 34 w 448"/>
                <a:gd name="T43" fmla="*/ 153 h 352"/>
                <a:gd name="T44" fmla="*/ 24 w 448"/>
                <a:gd name="T45" fmla="*/ 174 h 352"/>
                <a:gd name="T46" fmla="*/ 16 w 448"/>
                <a:gd name="T47" fmla="*/ 191 h 352"/>
                <a:gd name="T48" fmla="*/ 9 w 448"/>
                <a:gd name="T49" fmla="*/ 208 h 352"/>
                <a:gd name="T50" fmla="*/ 6 w 448"/>
                <a:gd name="T51" fmla="*/ 222 h 352"/>
                <a:gd name="T52" fmla="*/ 1 w 448"/>
                <a:gd name="T53" fmla="*/ 244 h 352"/>
                <a:gd name="T54" fmla="*/ 0 w 448"/>
                <a:gd name="T55" fmla="*/ 258 h 352"/>
                <a:gd name="T56" fmla="*/ 0 w 448"/>
                <a:gd name="T57" fmla="*/ 262 h 352"/>
                <a:gd name="T58" fmla="*/ 0 w 448"/>
                <a:gd name="T59" fmla="*/ 262 h 352"/>
                <a:gd name="T60" fmla="*/ 0 w 448"/>
                <a:gd name="T61" fmla="*/ 271 h 352"/>
                <a:gd name="T62" fmla="*/ 1 w 448"/>
                <a:gd name="T63" fmla="*/ 281 h 352"/>
                <a:gd name="T64" fmla="*/ 4 w 448"/>
                <a:gd name="T65" fmla="*/ 289 h 352"/>
                <a:gd name="T66" fmla="*/ 7 w 448"/>
                <a:gd name="T67" fmla="*/ 297 h 352"/>
                <a:gd name="T68" fmla="*/ 16 w 448"/>
                <a:gd name="T69" fmla="*/ 312 h 352"/>
                <a:gd name="T70" fmla="*/ 27 w 448"/>
                <a:gd name="T71" fmla="*/ 325 h 352"/>
                <a:gd name="T72" fmla="*/ 40 w 448"/>
                <a:gd name="T73" fmla="*/ 337 h 352"/>
                <a:gd name="T74" fmla="*/ 54 w 448"/>
                <a:gd name="T75" fmla="*/ 344 h 352"/>
                <a:gd name="T76" fmla="*/ 63 w 448"/>
                <a:gd name="T77" fmla="*/ 349 h 352"/>
                <a:gd name="T78" fmla="*/ 72 w 448"/>
                <a:gd name="T79" fmla="*/ 350 h 352"/>
                <a:gd name="T80" fmla="*/ 81 w 448"/>
                <a:gd name="T81" fmla="*/ 352 h 352"/>
                <a:gd name="T82" fmla="*/ 90 w 448"/>
                <a:gd name="T83" fmla="*/ 352 h 352"/>
                <a:gd name="T84" fmla="*/ 368 w 448"/>
                <a:gd name="T85" fmla="*/ 352 h 352"/>
                <a:gd name="T86" fmla="*/ 368 w 448"/>
                <a:gd name="T87" fmla="*/ 352 h 352"/>
                <a:gd name="T88" fmla="*/ 377 w 448"/>
                <a:gd name="T89" fmla="*/ 352 h 352"/>
                <a:gd name="T90" fmla="*/ 377 w 448"/>
                <a:gd name="T91" fmla="*/ 253 h 352"/>
                <a:gd name="T92" fmla="*/ 377 w 448"/>
                <a:gd name="T93" fmla="*/ 237 h 352"/>
                <a:gd name="T94" fmla="*/ 377 w 448"/>
                <a:gd name="T95" fmla="*/ 237 h 352"/>
                <a:gd name="T96" fmla="*/ 378 w 448"/>
                <a:gd name="T97" fmla="*/ 230 h 352"/>
                <a:gd name="T98" fmla="*/ 381 w 448"/>
                <a:gd name="T99" fmla="*/ 222 h 352"/>
                <a:gd name="T100" fmla="*/ 389 w 448"/>
                <a:gd name="T101" fmla="*/ 216 h 352"/>
                <a:gd name="T102" fmla="*/ 396 w 448"/>
                <a:gd name="T103" fmla="*/ 212 h 352"/>
                <a:gd name="T104" fmla="*/ 406 w 448"/>
                <a:gd name="T105" fmla="*/ 209 h 352"/>
                <a:gd name="T106" fmla="*/ 417 w 448"/>
                <a:gd name="T107" fmla="*/ 206 h 352"/>
                <a:gd name="T108" fmla="*/ 427 w 448"/>
                <a:gd name="T109" fmla="*/ 205 h 352"/>
                <a:gd name="T110" fmla="*/ 437 w 448"/>
                <a:gd name="T111" fmla="*/ 205 h 352"/>
                <a:gd name="T112" fmla="*/ 437 w 448"/>
                <a:gd name="T113" fmla="*/ 205 h 352"/>
                <a:gd name="T114" fmla="*/ 448 w 448"/>
                <a:gd name="T115" fmla="*/ 205 h 352"/>
                <a:gd name="T116" fmla="*/ 448 w 448"/>
                <a:gd name="T117" fmla="*/ 20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" h="352">
                  <a:moveTo>
                    <a:pt x="448" y="205"/>
                  </a:moveTo>
                  <a:lnTo>
                    <a:pt x="448" y="205"/>
                  </a:lnTo>
                  <a:lnTo>
                    <a:pt x="440" y="187"/>
                  </a:lnTo>
                  <a:lnTo>
                    <a:pt x="431" y="166"/>
                  </a:lnTo>
                  <a:lnTo>
                    <a:pt x="418" y="144"/>
                  </a:lnTo>
                  <a:lnTo>
                    <a:pt x="402" y="119"/>
                  </a:lnTo>
                  <a:lnTo>
                    <a:pt x="381" y="93"/>
                  </a:lnTo>
                  <a:lnTo>
                    <a:pt x="358" y="63"/>
                  </a:lnTo>
                  <a:lnTo>
                    <a:pt x="328" y="32"/>
                  </a:lnTo>
                  <a:lnTo>
                    <a:pt x="295" y="1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33" y="29"/>
                  </a:lnTo>
                  <a:lnTo>
                    <a:pt x="106" y="57"/>
                  </a:lnTo>
                  <a:lnTo>
                    <a:pt x="82" y="84"/>
                  </a:lnTo>
                  <a:lnTo>
                    <a:pt x="63" y="109"/>
                  </a:lnTo>
                  <a:lnTo>
                    <a:pt x="47" y="132"/>
                  </a:lnTo>
                  <a:lnTo>
                    <a:pt x="34" y="153"/>
                  </a:lnTo>
                  <a:lnTo>
                    <a:pt x="24" y="174"/>
                  </a:lnTo>
                  <a:lnTo>
                    <a:pt x="16" y="191"/>
                  </a:lnTo>
                  <a:lnTo>
                    <a:pt x="9" y="208"/>
                  </a:lnTo>
                  <a:lnTo>
                    <a:pt x="6" y="222"/>
                  </a:lnTo>
                  <a:lnTo>
                    <a:pt x="1" y="24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1" y="281"/>
                  </a:lnTo>
                  <a:lnTo>
                    <a:pt x="4" y="289"/>
                  </a:lnTo>
                  <a:lnTo>
                    <a:pt x="7" y="297"/>
                  </a:lnTo>
                  <a:lnTo>
                    <a:pt x="16" y="312"/>
                  </a:lnTo>
                  <a:lnTo>
                    <a:pt x="27" y="325"/>
                  </a:lnTo>
                  <a:lnTo>
                    <a:pt x="40" y="337"/>
                  </a:lnTo>
                  <a:lnTo>
                    <a:pt x="54" y="344"/>
                  </a:lnTo>
                  <a:lnTo>
                    <a:pt x="63" y="349"/>
                  </a:lnTo>
                  <a:lnTo>
                    <a:pt x="72" y="350"/>
                  </a:lnTo>
                  <a:lnTo>
                    <a:pt x="81" y="352"/>
                  </a:lnTo>
                  <a:lnTo>
                    <a:pt x="90" y="352"/>
                  </a:lnTo>
                  <a:lnTo>
                    <a:pt x="368" y="352"/>
                  </a:lnTo>
                  <a:lnTo>
                    <a:pt x="368" y="352"/>
                  </a:lnTo>
                  <a:lnTo>
                    <a:pt x="377" y="352"/>
                  </a:lnTo>
                  <a:lnTo>
                    <a:pt x="377" y="253"/>
                  </a:lnTo>
                  <a:lnTo>
                    <a:pt x="377" y="237"/>
                  </a:lnTo>
                  <a:lnTo>
                    <a:pt x="377" y="237"/>
                  </a:lnTo>
                  <a:lnTo>
                    <a:pt x="378" y="230"/>
                  </a:lnTo>
                  <a:lnTo>
                    <a:pt x="381" y="222"/>
                  </a:lnTo>
                  <a:lnTo>
                    <a:pt x="389" y="216"/>
                  </a:lnTo>
                  <a:lnTo>
                    <a:pt x="396" y="212"/>
                  </a:lnTo>
                  <a:lnTo>
                    <a:pt x="406" y="209"/>
                  </a:lnTo>
                  <a:lnTo>
                    <a:pt x="417" y="206"/>
                  </a:lnTo>
                  <a:lnTo>
                    <a:pt x="427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48" y="205"/>
                  </a:lnTo>
                  <a:lnTo>
                    <a:pt x="44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xmlns="" id="{C3027937-1D80-4991-ADC8-C26D3E9C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25"/>
              <a:ext cx="226" cy="99"/>
            </a:xfrm>
            <a:custGeom>
              <a:avLst/>
              <a:gdLst>
                <a:gd name="T0" fmla="*/ 112 w 226"/>
                <a:gd name="T1" fmla="*/ 99 h 99"/>
                <a:gd name="T2" fmla="*/ 112 w 226"/>
                <a:gd name="T3" fmla="*/ 99 h 99"/>
                <a:gd name="T4" fmla="*/ 114 w 226"/>
                <a:gd name="T5" fmla="*/ 99 h 99"/>
                <a:gd name="T6" fmla="*/ 114 w 226"/>
                <a:gd name="T7" fmla="*/ 99 h 99"/>
                <a:gd name="T8" fmla="*/ 114 w 226"/>
                <a:gd name="T9" fmla="*/ 99 h 99"/>
                <a:gd name="T10" fmla="*/ 179 w 226"/>
                <a:gd name="T11" fmla="*/ 99 h 99"/>
                <a:gd name="T12" fmla="*/ 179 w 226"/>
                <a:gd name="T13" fmla="*/ 99 h 99"/>
                <a:gd name="T14" fmla="*/ 189 w 226"/>
                <a:gd name="T15" fmla="*/ 88 h 99"/>
                <a:gd name="T16" fmla="*/ 199 w 226"/>
                <a:gd name="T17" fmla="*/ 77 h 99"/>
                <a:gd name="T18" fmla="*/ 209 w 226"/>
                <a:gd name="T19" fmla="*/ 63 h 99"/>
                <a:gd name="T20" fmla="*/ 218 w 226"/>
                <a:gd name="T21" fmla="*/ 49 h 99"/>
                <a:gd name="T22" fmla="*/ 224 w 226"/>
                <a:gd name="T23" fmla="*/ 35 h 99"/>
                <a:gd name="T24" fmla="*/ 226 w 226"/>
                <a:gd name="T25" fmla="*/ 29 h 99"/>
                <a:gd name="T26" fmla="*/ 226 w 226"/>
                <a:gd name="T27" fmla="*/ 24 h 99"/>
                <a:gd name="T28" fmla="*/ 223 w 226"/>
                <a:gd name="T29" fmla="*/ 19 h 99"/>
                <a:gd name="T30" fmla="*/ 220 w 226"/>
                <a:gd name="T31" fmla="*/ 16 h 99"/>
                <a:gd name="T32" fmla="*/ 220 w 226"/>
                <a:gd name="T33" fmla="*/ 16 h 99"/>
                <a:gd name="T34" fmla="*/ 206 w 226"/>
                <a:gd name="T35" fmla="*/ 10 h 99"/>
                <a:gd name="T36" fmla="*/ 193 w 226"/>
                <a:gd name="T37" fmla="*/ 6 h 99"/>
                <a:gd name="T38" fmla="*/ 181 w 226"/>
                <a:gd name="T39" fmla="*/ 1 h 99"/>
                <a:gd name="T40" fmla="*/ 171 w 226"/>
                <a:gd name="T41" fmla="*/ 0 h 99"/>
                <a:gd name="T42" fmla="*/ 171 w 226"/>
                <a:gd name="T43" fmla="*/ 0 h 99"/>
                <a:gd name="T44" fmla="*/ 164 w 226"/>
                <a:gd name="T45" fmla="*/ 1 h 99"/>
                <a:gd name="T46" fmla="*/ 158 w 226"/>
                <a:gd name="T47" fmla="*/ 3 h 99"/>
                <a:gd name="T48" fmla="*/ 145 w 226"/>
                <a:gd name="T49" fmla="*/ 9 h 99"/>
                <a:gd name="T50" fmla="*/ 130 w 226"/>
                <a:gd name="T51" fmla="*/ 15 h 99"/>
                <a:gd name="T52" fmla="*/ 123 w 226"/>
                <a:gd name="T53" fmla="*/ 16 h 99"/>
                <a:gd name="T54" fmla="*/ 114 w 226"/>
                <a:gd name="T55" fmla="*/ 16 h 99"/>
                <a:gd name="T56" fmla="*/ 114 w 226"/>
                <a:gd name="T57" fmla="*/ 16 h 99"/>
                <a:gd name="T58" fmla="*/ 105 w 226"/>
                <a:gd name="T59" fmla="*/ 16 h 99"/>
                <a:gd name="T60" fmla="*/ 96 w 226"/>
                <a:gd name="T61" fmla="*/ 15 h 99"/>
                <a:gd name="T62" fmla="*/ 81 w 226"/>
                <a:gd name="T63" fmla="*/ 9 h 99"/>
                <a:gd name="T64" fmla="*/ 68 w 226"/>
                <a:gd name="T65" fmla="*/ 3 h 99"/>
                <a:gd name="T66" fmla="*/ 62 w 226"/>
                <a:gd name="T67" fmla="*/ 1 h 99"/>
                <a:gd name="T68" fmla="*/ 55 w 226"/>
                <a:gd name="T69" fmla="*/ 0 h 99"/>
                <a:gd name="T70" fmla="*/ 55 w 226"/>
                <a:gd name="T71" fmla="*/ 0 h 99"/>
                <a:gd name="T72" fmla="*/ 45 w 226"/>
                <a:gd name="T73" fmla="*/ 1 h 99"/>
                <a:gd name="T74" fmla="*/ 33 w 226"/>
                <a:gd name="T75" fmla="*/ 6 h 99"/>
                <a:gd name="T76" fmla="*/ 19 w 226"/>
                <a:gd name="T77" fmla="*/ 10 h 99"/>
                <a:gd name="T78" fmla="*/ 6 w 226"/>
                <a:gd name="T79" fmla="*/ 16 h 99"/>
                <a:gd name="T80" fmla="*/ 6 w 226"/>
                <a:gd name="T81" fmla="*/ 16 h 99"/>
                <a:gd name="T82" fmla="*/ 3 w 226"/>
                <a:gd name="T83" fmla="*/ 19 h 99"/>
                <a:gd name="T84" fmla="*/ 0 w 226"/>
                <a:gd name="T85" fmla="*/ 24 h 99"/>
                <a:gd name="T86" fmla="*/ 0 w 226"/>
                <a:gd name="T87" fmla="*/ 29 h 99"/>
                <a:gd name="T88" fmla="*/ 2 w 226"/>
                <a:gd name="T89" fmla="*/ 35 h 99"/>
                <a:gd name="T90" fmla="*/ 8 w 226"/>
                <a:gd name="T91" fmla="*/ 49 h 99"/>
                <a:gd name="T92" fmla="*/ 17 w 226"/>
                <a:gd name="T93" fmla="*/ 63 h 99"/>
                <a:gd name="T94" fmla="*/ 27 w 226"/>
                <a:gd name="T95" fmla="*/ 77 h 99"/>
                <a:gd name="T96" fmla="*/ 37 w 226"/>
                <a:gd name="T97" fmla="*/ 88 h 99"/>
                <a:gd name="T98" fmla="*/ 47 w 226"/>
                <a:gd name="T99" fmla="*/ 99 h 99"/>
                <a:gd name="T100" fmla="*/ 112 w 226"/>
                <a:gd name="T101" fmla="*/ 99 h 99"/>
                <a:gd name="T102" fmla="*/ 112 w 226"/>
                <a:gd name="T10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99">
                  <a:moveTo>
                    <a:pt x="112" y="99"/>
                  </a:moveTo>
                  <a:lnTo>
                    <a:pt x="112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89" y="88"/>
                  </a:lnTo>
                  <a:lnTo>
                    <a:pt x="199" y="77"/>
                  </a:lnTo>
                  <a:lnTo>
                    <a:pt x="209" y="63"/>
                  </a:lnTo>
                  <a:lnTo>
                    <a:pt x="218" y="49"/>
                  </a:lnTo>
                  <a:lnTo>
                    <a:pt x="224" y="35"/>
                  </a:lnTo>
                  <a:lnTo>
                    <a:pt x="226" y="29"/>
                  </a:lnTo>
                  <a:lnTo>
                    <a:pt x="226" y="24"/>
                  </a:lnTo>
                  <a:lnTo>
                    <a:pt x="223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06" y="10"/>
                  </a:lnTo>
                  <a:lnTo>
                    <a:pt x="193" y="6"/>
                  </a:lnTo>
                  <a:lnTo>
                    <a:pt x="181" y="1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4" y="1"/>
                  </a:lnTo>
                  <a:lnTo>
                    <a:pt x="158" y="3"/>
                  </a:lnTo>
                  <a:lnTo>
                    <a:pt x="145" y="9"/>
                  </a:lnTo>
                  <a:lnTo>
                    <a:pt x="130" y="15"/>
                  </a:lnTo>
                  <a:lnTo>
                    <a:pt x="123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05" y="16"/>
                  </a:lnTo>
                  <a:lnTo>
                    <a:pt x="96" y="15"/>
                  </a:lnTo>
                  <a:lnTo>
                    <a:pt x="81" y="9"/>
                  </a:lnTo>
                  <a:lnTo>
                    <a:pt x="68" y="3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5" y="1"/>
                  </a:lnTo>
                  <a:lnTo>
                    <a:pt x="33" y="6"/>
                  </a:lnTo>
                  <a:lnTo>
                    <a:pt x="19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8" y="49"/>
                  </a:lnTo>
                  <a:lnTo>
                    <a:pt x="17" y="63"/>
                  </a:lnTo>
                  <a:lnTo>
                    <a:pt x="27" y="77"/>
                  </a:lnTo>
                  <a:lnTo>
                    <a:pt x="37" y="88"/>
                  </a:lnTo>
                  <a:lnTo>
                    <a:pt x="47" y="99"/>
                  </a:lnTo>
                  <a:lnTo>
                    <a:pt x="112" y="99"/>
                  </a:lnTo>
                  <a:lnTo>
                    <a:pt x="11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9266AC34-B9FE-43BC-8E7F-418674CADD88}"/>
              </a:ext>
            </a:extLst>
          </p:cNvPr>
          <p:cNvSpPr/>
          <p:nvPr/>
        </p:nvSpPr>
        <p:spPr>
          <a:xfrm flipV="1">
            <a:off x="0" y="5295899"/>
            <a:ext cx="9144000" cy="941384"/>
          </a:xfrm>
          <a:prstGeom prst="rect">
            <a:avLst/>
          </a:prstGeom>
          <a:gradFill flip="none" rotWithShape="1">
            <a:gsLst>
              <a:gs pos="54000">
                <a:srgbClr val="E8E8E8">
                  <a:lumMod val="68000"/>
                  <a:lumOff val="32000"/>
                </a:srgbClr>
              </a:gs>
              <a:gs pos="100000">
                <a:schemeClr val="bg1">
                  <a:lumMod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15">
            <a:extLst>
              <a:ext uri="{FF2B5EF4-FFF2-40B4-BE49-F238E27FC236}">
                <a16:creationId xmlns:a16="http://schemas.microsoft.com/office/drawing/2014/main" xmlns="" id="{221DBD59-F020-44A8-9D9A-270206B445A5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10BA2546-40F4-4F3A-B264-75678577844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B5F62B-1E7F-4342-9D0F-7B4293DF72F9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err="1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외부강의등</a:t>
              </a: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제한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사례금 </a:t>
              </a:r>
              <a:r>
                <a:rPr lang="ko-KR" altLang="en-US" sz="2900" spc="-150" dirty="0" err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상한액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20" name="직각 삼각형 19">
              <a:extLst>
                <a:ext uri="{FF2B5EF4-FFF2-40B4-BE49-F238E27FC236}">
                  <a16:creationId xmlns:a16="http://schemas.microsoft.com/office/drawing/2014/main" xmlns="" id="{B0E0C70F-93D5-4097-B440-BFF1F69EE7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xmlns="" id="{3BD0E1C7-4D40-4830-8CEB-66C1CB418E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0EBC1945-515F-4661-93A7-9D2EF80323F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23">
              <a:extLst>
                <a:ext uri="{FF2B5EF4-FFF2-40B4-BE49-F238E27FC236}">
                  <a16:creationId xmlns:a16="http://schemas.microsoft.com/office/drawing/2014/main" xmlns="" id="{77849CEA-07B1-4BBC-959D-208C88EB2D4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B52A6D1A-0251-4051-9DBA-80F8D19A54D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8FB8170F-B96E-43C6-B92C-70D1CCF81B70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7" name="그룹 61">
            <a:extLst>
              <a:ext uri="{FF2B5EF4-FFF2-40B4-BE49-F238E27FC236}">
                <a16:creationId xmlns:a16="http://schemas.microsoft.com/office/drawing/2014/main" xmlns="" id="{893667B0-20B8-4C7A-A887-5182B99A9179}"/>
              </a:ext>
            </a:extLst>
          </p:cNvPr>
          <p:cNvGrpSpPr/>
          <p:nvPr/>
        </p:nvGrpSpPr>
        <p:grpSpPr>
          <a:xfrm>
            <a:off x="904561" y="1381130"/>
            <a:ext cx="7298494" cy="3049581"/>
            <a:chOff x="904561" y="1381130"/>
            <a:chExt cx="7298494" cy="3049581"/>
          </a:xfrm>
        </p:grpSpPr>
        <p:grpSp>
          <p:nvGrpSpPr>
            <p:cNvPr id="8" name="Group 91">
              <a:extLst>
                <a:ext uri="{FF2B5EF4-FFF2-40B4-BE49-F238E27FC236}">
                  <a16:creationId xmlns:a16="http://schemas.microsoft.com/office/drawing/2014/main" xmlns="" id="{8E83DD7C-3563-4E9B-B98C-70575939C9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24111" y="2049512"/>
              <a:ext cx="600077" cy="733428"/>
              <a:chOff x="4555" y="1297"/>
              <a:chExt cx="378" cy="46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3" name="Freeform 92">
                <a:extLst>
                  <a:ext uri="{FF2B5EF4-FFF2-40B4-BE49-F238E27FC236}">
                    <a16:creationId xmlns:a16="http://schemas.microsoft.com/office/drawing/2014/main" xmlns="" id="{78627250-D8E4-4603-9046-38278279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1297"/>
                <a:ext cx="99" cy="99"/>
              </a:xfrm>
              <a:custGeom>
                <a:avLst/>
                <a:gdLst>
                  <a:gd name="T0" fmla="*/ 78 w 198"/>
                  <a:gd name="T1" fmla="*/ 12 h 198"/>
                  <a:gd name="T2" fmla="*/ 186 w 198"/>
                  <a:gd name="T3" fmla="*/ 79 h 198"/>
                  <a:gd name="T4" fmla="*/ 119 w 198"/>
                  <a:gd name="T5" fmla="*/ 187 h 198"/>
                  <a:gd name="T6" fmla="*/ 11 w 198"/>
                  <a:gd name="T7" fmla="*/ 120 h 198"/>
                  <a:gd name="T8" fmla="*/ 78 w 198"/>
                  <a:gd name="T9" fmla="*/ 1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8" y="12"/>
                    </a:moveTo>
                    <a:cubicBezTo>
                      <a:pt x="127" y="0"/>
                      <a:pt x="175" y="30"/>
                      <a:pt x="186" y="79"/>
                    </a:cubicBezTo>
                    <a:cubicBezTo>
                      <a:pt x="198" y="127"/>
                      <a:pt x="168" y="176"/>
                      <a:pt x="119" y="187"/>
                    </a:cubicBezTo>
                    <a:cubicBezTo>
                      <a:pt x="71" y="198"/>
                      <a:pt x="22" y="168"/>
                      <a:pt x="11" y="120"/>
                    </a:cubicBezTo>
                    <a:cubicBezTo>
                      <a:pt x="0" y="71"/>
                      <a:pt x="30" y="23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93">
                <a:extLst>
                  <a:ext uri="{FF2B5EF4-FFF2-40B4-BE49-F238E27FC236}">
                    <a16:creationId xmlns:a16="http://schemas.microsoft.com/office/drawing/2014/main" xmlns="" id="{E58C436A-2ED3-4187-8B48-AF45FED3B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9" y="1699"/>
                <a:ext cx="204" cy="55"/>
              </a:xfrm>
              <a:custGeom>
                <a:avLst/>
                <a:gdLst>
                  <a:gd name="T0" fmla="*/ 0 w 204"/>
                  <a:gd name="T1" fmla="*/ 55 h 55"/>
                  <a:gd name="T2" fmla="*/ 204 w 204"/>
                  <a:gd name="T3" fmla="*/ 55 h 55"/>
                  <a:gd name="T4" fmla="*/ 204 w 204"/>
                  <a:gd name="T5" fmla="*/ 0 h 55"/>
                  <a:gd name="T6" fmla="*/ 0 w 204"/>
                  <a:gd name="T7" fmla="*/ 0 h 55"/>
                  <a:gd name="T8" fmla="*/ 0 w 204"/>
                  <a:gd name="T9" fmla="*/ 55 h 55"/>
                  <a:gd name="T10" fmla="*/ 44 w 204"/>
                  <a:gd name="T11" fmla="*/ 9 h 55"/>
                  <a:gd name="T12" fmla="*/ 53 w 204"/>
                  <a:gd name="T13" fmla="*/ 9 h 55"/>
                  <a:gd name="T14" fmla="*/ 53 w 204"/>
                  <a:gd name="T15" fmla="*/ 45 h 55"/>
                  <a:gd name="T16" fmla="*/ 44 w 204"/>
                  <a:gd name="T17" fmla="*/ 45 h 55"/>
                  <a:gd name="T18" fmla="*/ 44 w 204"/>
                  <a:gd name="T19" fmla="*/ 9 h 55"/>
                  <a:gd name="T20" fmla="*/ 28 w 204"/>
                  <a:gd name="T21" fmla="*/ 9 h 55"/>
                  <a:gd name="T22" fmla="*/ 37 w 204"/>
                  <a:gd name="T23" fmla="*/ 9 h 55"/>
                  <a:gd name="T24" fmla="*/ 37 w 204"/>
                  <a:gd name="T25" fmla="*/ 45 h 55"/>
                  <a:gd name="T26" fmla="*/ 28 w 204"/>
                  <a:gd name="T27" fmla="*/ 45 h 55"/>
                  <a:gd name="T28" fmla="*/ 28 w 204"/>
                  <a:gd name="T29" fmla="*/ 9 h 55"/>
                  <a:gd name="T30" fmla="*/ 11 w 204"/>
                  <a:gd name="T31" fmla="*/ 9 h 55"/>
                  <a:gd name="T32" fmla="*/ 20 w 204"/>
                  <a:gd name="T33" fmla="*/ 9 h 55"/>
                  <a:gd name="T34" fmla="*/ 20 w 204"/>
                  <a:gd name="T35" fmla="*/ 45 h 55"/>
                  <a:gd name="T36" fmla="*/ 11 w 204"/>
                  <a:gd name="T37" fmla="*/ 45 h 55"/>
                  <a:gd name="T38" fmla="*/ 11 w 204"/>
                  <a:gd name="T3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4" h="55">
                    <a:moveTo>
                      <a:pt x="0" y="55"/>
                    </a:moveTo>
                    <a:lnTo>
                      <a:pt x="204" y="55"/>
                    </a:lnTo>
                    <a:lnTo>
                      <a:pt x="204" y="0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  <a:moveTo>
                      <a:pt x="44" y="9"/>
                    </a:moveTo>
                    <a:lnTo>
                      <a:pt x="53" y="9"/>
                    </a:lnTo>
                    <a:lnTo>
                      <a:pt x="53" y="45"/>
                    </a:lnTo>
                    <a:lnTo>
                      <a:pt x="44" y="45"/>
                    </a:lnTo>
                    <a:lnTo>
                      <a:pt x="44" y="9"/>
                    </a:lnTo>
                    <a:close/>
                    <a:moveTo>
                      <a:pt x="28" y="9"/>
                    </a:moveTo>
                    <a:lnTo>
                      <a:pt x="37" y="9"/>
                    </a:lnTo>
                    <a:lnTo>
                      <a:pt x="37" y="45"/>
                    </a:lnTo>
                    <a:lnTo>
                      <a:pt x="28" y="45"/>
                    </a:lnTo>
                    <a:lnTo>
                      <a:pt x="28" y="9"/>
                    </a:lnTo>
                    <a:close/>
                    <a:moveTo>
                      <a:pt x="11" y="9"/>
                    </a:moveTo>
                    <a:lnTo>
                      <a:pt x="20" y="9"/>
                    </a:lnTo>
                    <a:lnTo>
                      <a:pt x="20" y="45"/>
                    </a:lnTo>
                    <a:lnTo>
                      <a:pt x="11" y="45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94">
                <a:extLst>
                  <a:ext uri="{FF2B5EF4-FFF2-40B4-BE49-F238E27FC236}">
                    <a16:creationId xmlns:a16="http://schemas.microsoft.com/office/drawing/2014/main" xmlns="" id="{768B51AF-A0C0-43D3-AAEF-8C0C5B11C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639"/>
                <a:ext cx="203" cy="55"/>
              </a:xfrm>
              <a:custGeom>
                <a:avLst/>
                <a:gdLst>
                  <a:gd name="T0" fmla="*/ 401 w 406"/>
                  <a:gd name="T1" fmla="*/ 12 h 109"/>
                  <a:gd name="T2" fmla="*/ 406 w 406"/>
                  <a:gd name="T3" fmla="*/ 6 h 109"/>
                  <a:gd name="T4" fmla="*/ 401 w 406"/>
                  <a:gd name="T5" fmla="*/ 0 h 109"/>
                  <a:gd name="T6" fmla="*/ 9 w 406"/>
                  <a:gd name="T7" fmla="*/ 0 h 109"/>
                  <a:gd name="T8" fmla="*/ 5 w 406"/>
                  <a:gd name="T9" fmla="*/ 3 h 109"/>
                  <a:gd name="T10" fmla="*/ 0 w 406"/>
                  <a:gd name="T11" fmla="*/ 55 h 109"/>
                  <a:gd name="T12" fmla="*/ 5 w 406"/>
                  <a:gd name="T13" fmla="*/ 107 h 109"/>
                  <a:gd name="T14" fmla="*/ 9 w 406"/>
                  <a:gd name="T15" fmla="*/ 109 h 109"/>
                  <a:gd name="T16" fmla="*/ 401 w 406"/>
                  <a:gd name="T17" fmla="*/ 109 h 109"/>
                  <a:gd name="T18" fmla="*/ 406 w 406"/>
                  <a:gd name="T19" fmla="*/ 104 h 109"/>
                  <a:gd name="T20" fmla="*/ 401 w 406"/>
                  <a:gd name="T21" fmla="*/ 98 h 109"/>
                  <a:gd name="T22" fmla="*/ 395 w 406"/>
                  <a:gd name="T23" fmla="*/ 98 h 109"/>
                  <a:gd name="T24" fmla="*/ 379 w 406"/>
                  <a:gd name="T25" fmla="*/ 54 h 109"/>
                  <a:gd name="T26" fmla="*/ 393 w 406"/>
                  <a:gd name="T27" fmla="*/ 12 h 109"/>
                  <a:gd name="T28" fmla="*/ 401 w 406"/>
                  <a:gd name="T2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6" h="109">
                    <a:moveTo>
                      <a:pt x="401" y="12"/>
                    </a:moveTo>
                    <a:cubicBezTo>
                      <a:pt x="404" y="12"/>
                      <a:pt x="406" y="9"/>
                      <a:pt x="406" y="6"/>
                    </a:cubicBezTo>
                    <a:cubicBezTo>
                      <a:pt x="406" y="3"/>
                      <a:pt x="404" y="0"/>
                      <a:pt x="40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3" y="5"/>
                      <a:pt x="0" y="27"/>
                      <a:pt x="0" y="55"/>
                    </a:cubicBezTo>
                    <a:cubicBezTo>
                      <a:pt x="0" y="82"/>
                      <a:pt x="3" y="105"/>
                      <a:pt x="5" y="107"/>
                    </a:cubicBezTo>
                    <a:cubicBezTo>
                      <a:pt x="6" y="108"/>
                      <a:pt x="8" y="109"/>
                      <a:pt x="9" y="109"/>
                    </a:cubicBezTo>
                    <a:cubicBezTo>
                      <a:pt x="401" y="109"/>
                      <a:pt x="401" y="109"/>
                      <a:pt x="401" y="109"/>
                    </a:cubicBezTo>
                    <a:cubicBezTo>
                      <a:pt x="404" y="109"/>
                      <a:pt x="406" y="107"/>
                      <a:pt x="406" y="104"/>
                    </a:cubicBezTo>
                    <a:cubicBezTo>
                      <a:pt x="406" y="100"/>
                      <a:pt x="404" y="98"/>
                      <a:pt x="401" y="98"/>
                    </a:cubicBezTo>
                    <a:cubicBezTo>
                      <a:pt x="395" y="98"/>
                      <a:pt x="395" y="98"/>
                      <a:pt x="395" y="98"/>
                    </a:cubicBezTo>
                    <a:cubicBezTo>
                      <a:pt x="385" y="87"/>
                      <a:pt x="379" y="71"/>
                      <a:pt x="379" y="54"/>
                    </a:cubicBezTo>
                    <a:cubicBezTo>
                      <a:pt x="379" y="37"/>
                      <a:pt x="385" y="23"/>
                      <a:pt x="393" y="12"/>
                    </a:cubicBezTo>
                    <a:cubicBezTo>
                      <a:pt x="401" y="12"/>
                      <a:pt x="401" y="12"/>
                      <a:pt x="40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95">
                <a:extLst>
                  <a:ext uri="{FF2B5EF4-FFF2-40B4-BE49-F238E27FC236}">
                    <a16:creationId xmlns:a16="http://schemas.microsoft.com/office/drawing/2014/main" xmlns="" id="{90C07476-2E17-4A7B-A2EC-DF2B606D3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581"/>
                <a:ext cx="203" cy="54"/>
              </a:xfrm>
              <a:custGeom>
                <a:avLst/>
                <a:gdLst>
                  <a:gd name="T0" fmla="*/ 401 w 406"/>
                  <a:gd name="T1" fmla="*/ 12 h 109"/>
                  <a:gd name="T2" fmla="*/ 406 w 406"/>
                  <a:gd name="T3" fmla="*/ 6 h 109"/>
                  <a:gd name="T4" fmla="*/ 401 w 406"/>
                  <a:gd name="T5" fmla="*/ 0 h 109"/>
                  <a:gd name="T6" fmla="*/ 9 w 406"/>
                  <a:gd name="T7" fmla="*/ 0 h 109"/>
                  <a:gd name="T8" fmla="*/ 5 w 406"/>
                  <a:gd name="T9" fmla="*/ 3 h 109"/>
                  <a:gd name="T10" fmla="*/ 0 w 406"/>
                  <a:gd name="T11" fmla="*/ 55 h 109"/>
                  <a:gd name="T12" fmla="*/ 5 w 406"/>
                  <a:gd name="T13" fmla="*/ 107 h 109"/>
                  <a:gd name="T14" fmla="*/ 9 w 406"/>
                  <a:gd name="T15" fmla="*/ 109 h 109"/>
                  <a:gd name="T16" fmla="*/ 401 w 406"/>
                  <a:gd name="T17" fmla="*/ 109 h 109"/>
                  <a:gd name="T18" fmla="*/ 406 w 406"/>
                  <a:gd name="T19" fmla="*/ 103 h 109"/>
                  <a:gd name="T20" fmla="*/ 401 w 406"/>
                  <a:gd name="T21" fmla="*/ 98 h 109"/>
                  <a:gd name="T22" fmla="*/ 395 w 406"/>
                  <a:gd name="T23" fmla="*/ 98 h 109"/>
                  <a:gd name="T24" fmla="*/ 379 w 406"/>
                  <a:gd name="T25" fmla="*/ 53 h 109"/>
                  <a:gd name="T26" fmla="*/ 393 w 406"/>
                  <a:gd name="T27" fmla="*/ 12 h 109"/>
                  <a:gd name="T28" fmla="*/ 401 w 406"/>
                  <a:gd name="T2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6" h="109">
                    <a:moveTo>
                      <a:pt x="401" y="12"/>
                    </a:moveTo>
                    <a:cubicBezTo>
                      <a:pt x="404" y="12"/>
                      <a:pt x="406" y="9"/>
                      <a:pt x="406" y="6"/>
                    </a:cubicBezTo>
                    <a:cubicBezTo>
                      <a:pt x="406" y="3"/>
                      <a:pt x="404" y="0"/>
                      <a:pt x="40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3" y="5"/>
                      <a:pt x="0" y="27"/>
                      <a:pt x="0" y="55"/>
                    </a:cubicBezTo>
                    <a:cubicBezTo>
                      <a:pt x="0" y="82"/>
                      <a:pt x="3" y="104"/>
                      <a:pt x="5" y="107"/>
                    </a:cubicBezTo>
                    <a:cubicBezTo>
                      <a:pt x="6" y="108"/>
                      <a:pt x="8" y="109"/>
                      <a:pt x="9" y="109"/>
                    </a:cubicBezTo>
                    <a:cubicBezTo>
                      <a:pt x="401" y="109"/>
                      <a:pt x="401" y="109"/>
                      <a:pt x="401" y="109"/>
                    </a:cubicBezTo>
                    <a:cubicBezTo>
                      <a:pt x="404" y="109"/>
                      <a:pt x="406" y="107"/>
                      <a:pt x="406" y="103"/>
                    </a:cubicBezTo>
                    <a:cubicBezTo>
                      <a:pt x="406" y="100"/>
                      <a:pt x="404" y="98"/>
                      <a:pt x="401" y="98"/>
                    </a:cubicBezTo>
                    <a:cubicBezTo>
                      <a:pt x="395" y="98"/>
                      <a:pt x="395" y="98"/>
                      <a:pt x="395" y="98"/>
                    </a:cubicBezTo>
                    <a:cubicBezTo>
                      <a:pt x="385" y="87"/>
                      <a:pt x="379" y="71"/>
                      <a:pt x="379" y="53"/>
                    </a:cubicBezTo>
                    <a:cubicBezTo>
                      <a:pt x="379" y="37"/>
                      <a:pt x="385" y="23"/>
                      <a:pt x="393" y="12"/>
                    </a:cubicBezTo>
                    <a:cubicBezTo>
                      <a:pt x="401" y="12"/>
                      <a:pt x="401" y="12"/>
                      <a:pt x="40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96">
                <a:extLst>
                  <a:ext uri="{FF2B5EF4-FFF2-40B4-BE49-F238E27FC236}">
                    <a16:creationId xmlns:a16="http://schemas.microsoft.com/office/drawing/2014/main" xmlns="" id="{AC18DCD7-F1D1-4F7C-8649-293A69C07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523"/>
                <a:ext cx="203" cy="54"/>
              </a:xfrm>
              <a:custGeom>
                <a:avLst/>
                <a:gdLst>
                  <a:gd name="T0" fmla="*/ 89 w 406"/>
                  <a:gd name="T1" fmla="*/ 63 h 109"/>
                  <a:gd name="T2" fmla="*/ 87 w 406"/>
                  <a:gd name="T3" fmla="*/ 63 h 109"/>
                  <a:gd name="T4" fmla="*/ 47 w 406"/>
                  <a:gd name="T5" fmla="*/ 25 h 109"/>
                  <a:gd name="T6" fmla="*/ 45 w 406"/>
                  <a:gd name="T7" fmla="*/ 0 h 109"/>
                  <a:gd name="T8" fmla="*/ 5 w 406"/>
                  <a:gd name="T9" fmla="*/ 0 h 109"/>
                  <a:gd name="T10" fmla="*/ 0 w 406"/>
                  <a:gd name="T11" fmla="*/ 6 h 109"/>
                  <a:gd name="T12" fmla="*/ 5 w 406"/>
                  <a:gd name="T13" fmla="*/ 12 h 109"/>
                  <a:gd name="T14" fmla="*/ 13 w 406"/>
                  <a:gd name="T15" fmla="*/ 12 h 109"/>
                  <a:gd name="T16" fmla="*/ 27 w 406"/>
                  <a:gd name="T17" fmla="*/ 53 h 109"/>
                  <a:gd name="T18" fmla="*/ 11 w 406"/>
                  <a:gd name="T19" fmla="*/ 97 h 109"/>
                  <a:gd name="T20" fmla="*/ 5 w 406"/>
                  <a:gd name="T21" fmla="*/ 97 h 109"/>
                  <a:gd name="T22" fmla="*/ 0 w 406"/>
                  <a:gd name="T23" fmla="*/ 103 h 109"/>
                  <a:gd name="T24" fmla="*/ 5 w 406"/>
                  <a:gd name="T25" fmla="*/ 109 h 109"/>
                  <a:gd name="T26" fmla="*/ 397 w 406"/>
                  <a:gd name="T27" fmla="*/ 109 h 109"/>
                  <a:gd name="T28" fmla="*/ 401 w 406"/>
                  <a:gd name="T29" fmla="*/ 106 h 109"/>
                  <a:gd name="T30" fmla="*/ 406 w 406"/>
                  <a:gd name="T31" fmla="*/ 54 h 109"/>
                  <a:gd name="T32" fmla="*/ 401 w 406"/>
                  <a:gd name="T33" fmla="*/ 3 h 109"/>
                  <a:gd name="T34" fmla="*/ 397 w 406"/>
                  <a:gd name="T35" fmla="*/ 0 h 109"/>
                  <a:gd name="T36" fmla="*/ 126 w 406"/>
                  <a:gd name="T37" fmla="*/ 0 h 109"/>
                  <a:gd name="T38" fmla="*/ 127 w 406"/>
                  <a:gd name="T39" fmla="*/ 21 h 109"/>
                  <a:gd name="T40" fmla="*/ 89 w 406"/>
                  <a:gd name="T41" fmla="*/ 6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" h="109">
                    <a:moveTo>
                      <a:pt x="89" y="63"/>
                    </a:moveTo>
                    <a:cubicBezTo>
                      <a:pt x="89" y="63"/>
                      <a:pt x="88" y="63"/>
                      <a:pt x="87" y="63"/>
                    </a:cubicBezTo>
                    <a:cubicBezTo>
                      <a:pt x="66" y="63"/>
                      <a:pt x="48" y="46"/>
                      <a:pt x="47" y="25"/>
                    </a:cubicBezTo>
                    <a:cubicBezTo>
                      <a:pt x="47" y="16"/>
                      <a:pt x="46" y="8"/>
                      <a:pt x="4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22"/>
                      <a:pt x="27" y="37"/>
                      <a:pt x="27" y="53"/>
                    </a:cubicBezTo>
                    <a:cubicBezTo>
                      <a:pt x="27" y="71"/>
                      <a:pt x="20" y="86"/>
                      <a:pt x="11" y="97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7"/>
                      <a:pt x="0" y="100"/>
                      <a:pt x="0" y="103"/>
                    </a:cubicBezTo>
                    <a:cubicBezTo>
                      <a:pt x="0" y="106"/>
                      <a:pt x="2" y="109"/>
                      <a:pt x="5" y="109"/>
                    </a:cubicBezTo>
                    <a:cubicBezTo>
                      <a:pt x="397" y="109"/>
                      <a:pt x="397" y="109"/>
                      <a:pt x="397" y="109"/>
                    </a:cubicBezTo>
                    <a:cubicBezTo>
                      <a:pt x="398" y="109"/>
                      <a:pt x="400" y="108"/>
                      <a:pt x="401" y="106"/>
                    </a:cubicBezTo>
                    <a:cubicBezTo>
                      <a:pt x="403" y="104"/>
                      <a:pt x="406" y="82"/>
                      <a:pt x="406" y="54"/>
                    </a:cubicBezTo>
                    <a:cubicBezTo>
                      <a:pt x="406" y="27"/>
                      <a:pt x="403" y="5"/>
                      <a:pt x="401" y="3"/>
                    </a:cubicBezTo>
                    <a:cubicBezTo>
                      <a:pt x="400" y="1"/>
                      <a:pt x="398" y="0"/>
                      <a:pt x="397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7"/>
                      <a:pt x="127" y="14"/>
                      <a:pt x="127" y="21"/>
                    </a:cubicBezTo>
                    <a:cubicBezTo>
                      <a:pt x="128" y="43"/>
                      <a:pt x="111" y="61"/>
                      <a:pt x="89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97">
                <a:extLst>
                  <a:ext uri="{FF2B5EF4-FFF2-40B4-BE49-F238E27FC236}">
                    <a16:creationId xmlns:a16="http://schemas.microsoft.com/office/drawing/2014/main" xmlns="" id="{CF59E423-ED06-4435-B476-B1D345713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" y="1405"/>
                <a:ext cx="234" cy="354"/>
              </a:xfrm>
              <a:custGeom>
                <a:avLst/>
                <a:gdLst>
                  <a:gd name="T0" fmla="*/ 340 w 468"/>
                  <a:gd name="T1" fmla="*/ 102 h 710"/>
                  <a:gd name="T2" fmla="*/ 395 w 468"/>
                  <a:gd name="T3" fmla="*/ 201 h 710"/>
                  <a:gd name="T4" fmla="*/ 401 w 468"/>
                  <a:gd name="T5" fmla="*/ 236 h 710"/>
                  <a:gd name="T6" fmla="*/ 403 w 468"/>
                  <a:gd name="T7" fmla="*/ 260 h 710"/>
                  <a:gd name="T8" fmla="*/ 435 w 468"/>
                  <a:gd name="T9" fmla="*/ 291 h 710"/>
                  <a:gd name="T10" fmla="*/ 437 w 468"/>
                  <a:gd name="T11" fmla="*/ 291 h 710"/>
                  <a:gd name="T12" fmla="*/ 467 w 468"/>
                  <a:gd name="T13" fmla="*/ 257 h 710"/>
                  <a:gd name="T14" fmla="*/ 466 w 468"/>
                  <a:gd name="T15" fmla="*/ 236 h 710"/>
                  <a:gd name="T16" fmla="*/ 460 w 468"/>
                  <a:gd name="T17" fmla="*/ 201 h 710"/>
                  <a:gd name="T18" fmla="*/ 382 w 468"/>
                  <a:gd name="T19" fmla="*/ 53 h 710"/>
                  <a:gd name="T20" fmla="*/ 302 w 468"/>
                  <a:gd name="T21" fmla="*/ 3 h 710"/>
                  <a:gd name="T22" fmla="*/ 289 w 468"/>
                  <a:gd name="T23" fmla="*/ 0 h 710"/>
                  <a:gd name="T24" fmla="*/ 135 w 468"/>
                  <a:gd name="T25" fmla="*/ 0 h 710"/>
                  <a:gd name="T26" fmla="*/ 127 w 468"/>
                  <a:gd name="T27" fmla="*/ 1 h 710"/>
                  <a:gd name="T28" fmla="*/ 123 w 468"/>
                  <a:gd name="T29" fmla="*/ 1 h 710"/>
                  <a:gd name="T30" fmla="*/ 123 w 468"/>
                  <a:gd name="T31" fmla="*/ 1 h 710"/>
                  <a:gd name="T32" fmla="*/ 58 w 468"/>
                  <a:gd name="T33" fmla="*/ 37 h 710"/>
                  <a:gd name="T34" fmla="*/ 0 w 468"/>
                  <a:gd name="T35" fmla="*/ 204 h 710"/>
                  <a:gd name="T36" fmla="*/ 22 w 468"/>
                  <a:gd name="T37" fmla="*/ 354 h 710"/>
                  <a:gd name="T38" fmla="*/ 53 w 468"/>
                  <a:gd name="T39" fmla="*/ 378 h 710"/>
                  <a:gd name="T40" fmla="*/ 61 w 468"/>
                  <a:gd name="T41" fmla="*/ 377 h 710"/>
                  <a:gd name="T42" fmla="*/ 84 w 468"/>
                  <a:gd name="T43" fmla="*/ 338 h 710"/>
                  <a:gd name="T44" fmla="*/ 64 w 468"/>
                  <a:gd name="T45" fmla="*/ 204 h 710"/>
                  <a:gd name="T46" fmla="*/ 102 w 468"/>
                  <a:gd name="T47" fmla="*/ 83 h 710"/>
                  <a:gd name="T48" fmla="*/ 104 w 468"/>
                  <a:gd name="T49" fmla="*/ 82 h 710"/>
                  <a:gd name="T50" fmla="*/ 104 w 468"/>
                  <a:gd name="T51" fmla="*/ 229 h 710"/>
                  <a:gd name="T52" fmla="*/ 104 w 468"/>
                  <a:gd name="T53" fmla="*/ 305 h 710"/>
                  <a:gd name="T54" fmla="*/ 104 w 468"/>
                  <a:gd name="T55" fmla="*/ 661 h 710"/>
                  <a:gd name="T56" fmla="*/ 153 w 468"/>
                  <a:gd name="T57" fmla="*/ 710 h 710"/>
                  <a:gd name="T58" fmla="*/ 203 w 468"/>
                  <a:gd name="T59" fmla="*/ 661 h 710"/>
                  <a:gd name="T60" fmla="*/ 203 w 468"/>
                  <a:gd name="T61" fmla="*/ 335 h 710"/>
                  <a:gd name="T62" fmla="*/ 222 w 468"/>
                  <a:gd name="T63" fmla="*/ 335 h 710"/>
                  <a:gd name="T64" fmla="*/ 222 w 468"/>
                  <a:gd name="T65" fmla="*/ 661 h 710"/>
                  <a:gd name="T66" fmla="*/ 271 w 468"/>
                  <a:gd name="T67" fmla="*/ 710 h 710"/>
                  <a:gd name="T68" fmla="*/ 321 w 468"/>
                  <a:gd name="T69" fmla="*/ 661 h 710"/>
                  <a:gd name="T70" fmla="*/ 321 w 468"/>
                  <a:gd name="T71" fmla="*/ 229 h 710"/>
                  <a:gd name="T72" fmla="*/ 320 w 468"/>
                  <a:gd name="T73" fmla="*/ 222 h 710"/>
                  <a:gd name="T74" fmla="*/ 320 w 468"/>
                  <a:gd name="T75" fmla="*/ 85 h 710"/>
                  <a:gd name="T76" fmla="*/ 340 w 468"/>
                  <a:gd name="T77" fmla="*/ 102 h 710"/>
                  <a:gd name="T78" fmla="*/ 137 w 468"/>
                  <a:gd name="T79" fmla="*/ 170 h 710"/>
                  <a:gd name="T80" fmla="*/ 128 w 468"/>
                  <a:gd name="T81" fmla="*/ 112 h 710"/>
                  <a:gd name="T82" fmla="*/ 159 w 468"/>
                  <a:gd name="T83" fmla="*/ 107 h 710"/>
                  <a:gd name="T84" fmla="*/ 158 w 468"/>
                  <a:gd name="T85" fmla="*/ 97 h 710"/>
                  <a:gd name="T86" fmla="*/ 174 w 468"/>
                  <a:gd name="T87" fmla="*/ 94 h 710"/>
                  <a:gd name="T88" fmla="*/ 176 w 468"/>
                  <a:gd name="T89" fmla="*/ 105 h 710"/>
                  <a:gd name="T90" fmla="*/ 207 w 468"/>
                  <a:gd name="T91" fmla="*/ 100 h 710"/>
                  <a:gd name="T92" fmla="*/ 216 w 468"/>
                  <a:gd name="T93" fmla="*/ 158 h 710"/>
                  <a:gd name="T94" fmla="*/ 137 w 468"/>
                  <a:gd name="T95" fmla="*/ 17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8" h="710">
                    <a:moveTo>
                      <a:pt x="340" y="102"/>
                    </a:moveTo>
                    <a:cubicBezTo>
                      <a:pt x="361" y="124"/>
                      <a:pt x="383" y="154"/>
                      <a:pt x="395" y="201"/>
                    </a:cubicBezTo>
                    <a:cubicBezTo>
                      <a:pt x="397" y="212"/>
                      <a:pt x="400" y="224"/>
                      <a:pt x="401" y="236"/>
                    </a:cubicBezTo>
                    <a:cubicBezTo>
                      <a:pt x="402" y="244"/>
                      <a:pt x="403" y="252"/>
                      <a:pt x="403" y="260"/>
                    </a:cubicBezTo>
                    <a:cubicBezTo>
                      <a:pt x="404" y="277"/>
                      <a:pt x="418" y="291"/>
                      <a:pt x="435" y="291"/>
                    </a:cubicBezTo>
                    <a:cubicBezTo>
                      <a:pt x="436" y="291"/>
                      <a:pt x="436" y="291"/>
                      <a:pt x="437" y="291"/>
                    </a:cubicBezTo>
                    <a:cubicBezTo>
                      <a:pt x="455" y="290"/>
                      <a:pt x="468" y="275"/>
                      <a:pt x="467" y="257"/>
                    </a:cubicBezTo>
                    <a:cubicBezTo>
                      <a:pt x="467" y="250"/>
                      <a:pt x="466" y="243"/>
                      <a:pt x="466" y="236"/>
                    </a:cubicBezTo>
                    <a:cubicBezTo>
                      <a:pt x="464" y="224"/>
                      <a:pt x="463" y="212"/>
                      <a:pt x="460" y="201"/>
                    </a:cubicBezTo>
                    <a:cubicBezTo>
                      <a:pt x="446" y="132"/>
                      <a:pt x="414" y="84"/>
                      <a:pt x="382" y="53"/>
                    </a:cubicBezTo>
                    <a:cubicBezTo>
                      <a:pt x="345" y="19"/>
                      <a:pt x="310" y="6"/>
                      <a:pt x="302" y="3"/>
                    </a:cubicBezTo>
                    <a:cubicBezTo>
                      <a:pt x="298" y="1"/>
                      <a:pt x="294" y="0"/>
                      <a:pt x="28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2" y="0"/>
                      <a:pt x="129" y="0"/>
                      <a:pt x="127" y="1"/>
                    </a:cubicBezTo>
                    <a:cubicBezTo>
                      <a:pt x="126" y="1"/>
                      <a:pt x="124" y="1"/>
                      <a:pt x="123" y="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19" y="2"/>
                      <a:pt x="88" y="8"/>
                      <a:pt x="58" y="37"/>
                    </a:cubicBezTo>
                    <a:cubicBezTo>
                      <a:pt x="27" y="67"/>
                      <a:pt x="0" y="120"/>
                      <a:pt x="0" y="204"/>
                    </a:cubicBezTo>
                    <a:cubicBezTo>
                      <a:pt x="0" y="245"/>
                      <a:pt x="6" y="295"/>
                      <a:pt x="22" y="354"/>
                    </a:cubicBezTo>
                    <a:cubicBezTo>
                      <a:pt x="25" y="368"/>
                      <a:pt x="38" y="378"/>
                      <a:pt x="53" y="378"/>
                    </a:cubicBezTo>
                    <a:cubicBezTo>
                      <a:pt x="55" y="378"/>
                      <a:pt x="58" y="378"/>
                      <a:pt x="61" y="377"/>
                    </a:cubicBezTo>
                    <a:cubicBezTo>
                      <a:pt x="78" y="373"/>
                      <a:pt x="88" y="355"/>
                      <a:pt x="84" y="338"/>
                    </a:cubicBezTo>
                    <a:cubicBezTo>
                      <a:pt x="69" y="283"/>
                      <a:pt x="64" y="239"/>
                      <a:pt x="64" y="204"/>
                    </a:cubicBezTo>
                    <a:cubicBezTo>
                      <a:pt x="64" y="133"/>
                      <a:pt x="85" y="100"/>
                      <a:pt x="102" y="83"/>
                    </a:cubicBezTo>
                    <a:cubicBezTo>
                      <a:pt x="103" y="83"/>
                      <a:pt x="103" y="82"/>
                      <a:pt x="104" y="82"/>
                    </a:cubicBezTo>
                    <a:cubicBezTo>
                      <a:pt x="104" y="229"/>
                      <a:pt x="104" y="229"/>
                      <a:pt x="104" y="229"/>
                    </a:cubicBezTo>
                    <a:cubicBezTo>
                      <a:pt x="104" y="305"/>
                      <a:pt x="104" y="305"/>
                      <a:pt x="104" y="305"/>
                    </a:cubicBezTo>
                    <a:cubicBezTo>
                      <a:pt x="104" y="661"/>
                      <a:pt x="104" y="661"/>
                      <a:pt x="104" y="661"/>
                    </a:cubicBezTo>
                    <a:cubicBezTo>
                      <a:pt x="104" y="688"/>
                      <a:pt x="126" y="710"/>
                      <a:pt x="153" y="710"/>
                    </a:cubicBezTo>
                    <a:cubicBezTo>
                      <a:pt x="180" y="710"/>
                      <a:pt x="203" y="688"/>
                      <a:pt x="203" y="661"/>
                    </a:cubicBezTo>
                    <a:cubicBezTo>
                      <a:pt x="203" y="335"/>
                      <a:pt x="203" y="335"/>
                      <a:pt x="203" y="335"/>
                    </a:cubicBezTo>
                    <a:cubicBezTo>
                      <a:pt x="222" y="335"/>
                      <a:pt x="222" y="335"/>
                      <a:pt x="222" y="335"/>
                    </a:cubicBezTo>
                    <a:cubicBezTo>
                      <a:pt x="222" y="661"/>
                      <a:pt x="222" y="661"/>
                      <a:pt x="222" y="661"/>
                    </a:cubicBezTo>
                    <a:cubicBezTo>
                      <a:pt x="222" y="688"/>
                      <a:pt x="244" y="710"/>
                      <a:pt x="271" y="710"/>
                    </a:cubicBezTo>
                    <a:cubicBezTo>
                      <a:pt x="298" y="710"/>
                      <a:pt x="321" y="688"/>
                      <a:pt x="321" y="661"/>
                    </a:cubicBezTo>
                    <a:cubicBezTo>
                      <a:pt x="321" y="229"/>
                      <a:pt x="321" y="229"/>
                      <a:pt x="321" y="229"/>
                    </a:cubicBezTo>
                    <a:cubicBezTo>
                      <a:pt x="321" y="226"/>
                      <a:pt x="320" y="224"/>
                      <a:pt x="320" y="222"/>
                    </a:cubicBezTo>
                    <a:cubicBezTo>
                      <a:pt x="320" y="85"/>
                      <a:pt x="320" y="85"/>
                      <a:pt x="320" y="85"/>
                    </a:cubicBezTo>
                    <a:cubicBezTo>
                      <a:pt x="327" y="90"/>
                      <a:pt x="334" y="96"/>
                      <a:pt x="340" y="102"/>
                    </a:cubicBezTo>
                    <a:close/>
                    <a:moveTo>
                      <a:pt x="137" y="170"/>
                    </a:move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59" y="107"/>
                      <a:pt x="159" y="107"/>
                      <a:pt x="159" y="107"/>
                    </a:cubicBezTo>
                    <a:cubicBezTo>
                      <a:pt x="158" y="97"/>
                      <a:pt x="158" y="97"/>
                      <a:pt x="158" y="97"/>
                    </a:cubicBezTo>
                    <a:cubicBezTo>
                      <a:pt x="174" y="94"/>
                      <a:pt x="174" y="94"/>
                      <a:pt x="174" y="94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16" y="158"/>
                      <a:pt x="216" y="158"/>
                      <a:pt x="216" y="158"/>
                    </a:cubicBezTo>
                    <a:lnTo>
                      <a:pt x="137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" name="그래픽 1">
              <a:extLst>
                <a:ext uri="{FF2B5EF4-FFF2-40B4-BE49-F238E27FC236}">
                  <a16:creationId xmlns:a16="http://schemas.microsoft.com/office/drawing/2014/main" xmlns="" id="{947B977F-0392-48F3-B585-4F050D8E57E5}"/>
                </a:ext>
              </a:extLst>
            </p:cNvPr>
            <p:cNvGrpSpPr/>
            <p:nvPr/>
          </p:nvGrpSpPr>
          <p:grpSpPr>
            <a:xfrm>
              <a:off x="6532703" y="2002206"/>
              <a:ext cx="366628" cy="780722"/>
              <a:chOff x="4036218" y="2293143"/>
              <a:chExt cx="1066800" cy="22717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xmlns="" id="{A6813A25-32C2-43EB-8D3D-C32CA71C98EA}"/>
                  </a:ext>
                </a:extLst>
              </p:cNvPr>
              <p:cNvSpPr/>
              <p:nvPr/>
            </p:nvSpPr>
            <p:spPr>
              <a:xfrm>
                <a:off x="4036218" y="2774155"/>
                <a:ext cx="1066800" cy="1790701"/>
              </a:xfrm>
              <a:custGeom>
                <a:avLst/>
                <a:gdLst>
                  <a:gd name="connsiteX0" fmla="*/ 561499 w 1066800"/>
                  <a:gd name="connsiteY0" fmla="*/ 1667351 h 1790700"/>
                  <a:gd name="connsiteX1" fmla="*/ 561499 w 1066800"/>
                  <a:gd name="connsiteY1" fmla="*/ 807244 h 1790700"/>
                  <a:gd name="connsiteX2" fmla="*/ 605314 w 1066800"/>
                  <a:gd name="connsiteY2" fmla="*/ 807244 h 1790700"/>
                  <a:gd name="connsiteX3" fmla="*/ 605314 w 1066800"/>
                  <a:gd name="connsiteY3" fmla="*/ 1667351 h 1790700"/>
                  <a:gd name="connsiteX4" fmla="*/ 723424 w 1066800"/>
                  <a:gd name="connsiteY4" fmla="*/ 1785461 h 1790700"/>
                  <a:gd name="connsiteX5" fmla="*/ 841534 w 1066800"/>
                  <a:gd name="connsiteY5" fmla="*/ 1667351 h 1790700"/>
                  <a:gd name="connsiteX6" fmla="*/ 841534 w 1066800"/>
                  <a:gd name="connsiteY6" fmla="*/ 238601 h 1790700"/>
                  <a:gd name="connsiteX7" fmla="*/ 858679 w 1066800"/>
                  <a:gd name="connsiteY7" fmla="*/ 278606 h 1790700"/>
                  <a:gd name="connsiteX8" fmla="*/ 908209 w 1066800"/>
                  <a:gd name="connsiteY8" fmla="*/ 665321 h 1790700"/>
                  <a:gd name="connsiteX9" fmla="*/ 902494 w 1066800"/>
                  <a:gd name="connsiteY9" fmla="*/ 838676 h 1790700"/>
                  <a:gd name="connsiteX10" fmla="*/ 973931 w 1066800"/>
                  <a:gd name="connsiteY10" fmla="*/ 918686 h 1790700"/>
                  <a:gd name="connsiteX11" fmla="*/ 978694 w 1066800"/>
                  <a:gd name="connsiteY11" fmla="*/ 918686 h 1790700"/>
                  <a:gd name="connsiteX12" fmla="*/ 1054894 w 1066800"/>
                  <a:gd name="connsiteY12" fmla="*/ 847249 h 1790700"/>
                  <a:gd name="connsiteX13" fmla="*/ 1060609 w 1066800"/>
                  <a:gd name="connsiteY13" fmla="*/ 664369 h 1790700"/>
                  <a:gd name="connsiteX14" fmla="*/ 952024 w 1066800"/>
                  <a:gd name="connsiteY14" fmla="*/ 122396 h 1790700"/>
                  <a:gd name="connsiteX15" fmla="*/ 850106 w 1066800"/>
                  <a:gd name="connsiteY15" fmla="*/ 27146 h 1790700"/>
                  <a:gd name="connsiteX16" fmla="*/ 772001 w 1066800"/>
                  <a:gd name="connsiteY16" fmla="*/ 7144 h 1790700"/>
                  <a:gd name="connsiteX17" fmla="*/ 768191 w 1066800"/>
                  <a:gd name="connsiteY17" fmla="*/ 7144 h 1790700"/>
                  <a:gd name="connsiteX18" fmla="*/ 399574 w 1066800"/>
                  <a:gd name="connsiteY18" fmla="*/ 7144 h 1790700"/>
                  <a:gd name="connsiteX19" fmla="*/ 396716 w 1066800"/>
                  <a:gd name="connsiteY19" fmla="*/ 7144 h 1790700"/>
                  <a:gd name="connsiteX20" fmla="*/ 318611 w 1066800"/>
                  <a:gd name="connsiteY20" fmla="*/ 27146 h 1790700"/>
                  <a:gd name="connsiteX21" fmla="*/ 173831 w 1066800"/>
                  <a:gd name="connsiteY21" fmla="*/ 206216 h 1790700"/>
                  <a:gd name="connsiteX22" fmla="*/ 108109 w 1066800"/>
                  <a:gd name="connsiteY22" fmla="*/ 663416 h 1790700"/>
                  <a:gd name="connsiteX23" fmla="*/ 108109 w 1066800"/>
                  <a:gd name="connsiteY23" fmla="*/ 691039 h 1790700"/>
                  <a:gd name="connsiteX24" fmla="*/ 7144 w 1066800"/>
                  <a:gd name="connsiteY24" fmla="*/ 793909 h 1790700"/>
                  <a:gd name="connsiteX25" fmla="*/ 252889 w 1066800"/>
                  <a:gd name="connsiteY25" fmla="*/ 1039654 h 1790700"/>
                  <a:gd name="connsiteX26" fmla="*/ 325279 w 1066800"/>
                  <a:gd name="connsiteY26" fmla="*/ 967264 h 1790700"/>
                  <a:gd name="connsiteX27" fmla="*/ 325279 w 1066800"/>
                  <a:gd name="connsiteY27" fmla="*/ 1667351 h 1790700"/>
                  <a:gd name="connsiteX28" fmla="*/ 443389 w 1066800"/>
                  <a:gd name="connsiteY28" fmla="*/ 1785461 h 1790700"/>
                  <a:gd name="connsiteX29" fmla="*/ 561499 w 1066800"/>
                  <a:gd name="connsiteY29" fmla="*/ 1667351 h 1790700"/>
                  <a:gd name="connsiteX30" fmla="*/ 112871 w 1066800"/>
                  <a:gd name="connsiteY30" fmla="*/ 849154 h 1790700"/>
                  <a:gd name="connsiteX31" fmla="*/ 114776 w 1066800"/>
                  <a:gd name="connsiteY31" fmla="*/ 860584 h 1790700"/>
                  <a:gd name="connsiteX32" fmla="*/ 48101 w 1066800"/>
                  <a:gd name="connsiteY32" fmla="*/ 793909 h 1790700"/>
                  <a:gd name="connsiteX33" fmla="*/ 108109 w 1066800"/>
                  <a:gd name="connsiteY33" fmla="*/ 733901 h 1790700"/>
                  <a:gd name="connsiteX34" fmla="*/ 112871 w 1066800"/>
                  <a:gd name="connsiteY34" fmla="*/ 849154 h 1790700"/>
                  <a:gd name="connsiteX35" fmla="*/ 189071 w 1066800"/>
                  <a:gd name="connsiteY35" fmla="*/ 920591 h 1790700"/>
                  <a:gd name="connsiteX36" fmla="*/ 193834 w 1066800"/>
                  <a:gd name="connsiteY36" fmla="*/ 920591 h 1790700"/>
                  <a:gd name="connsiteX37" fmla="*/ 265271 w 1066800"/>
                  <a:gd name="connsiteY37" fmla="*/ 839629 h 1790700"/>
                  <a:gd name="connsiteX38" fmla="*/ 259556 w 1066800"/>
                  <a:gd name="connsiteY38" fmla="*/ 666274 h 1790700"/>
                  <a:gd name="connsiteX39" fmla="*/ 261461 w 1066800"/>
                  <a:gd name="connsiteY39" fmla="*/ 580549 h 1790700"/>
                  <a:gd name="connsiteX40" fmla="*/ 348139 w 1066800"/>
                  <a:gd name="connsiteY40" fmla="*/ 493871 h 1790700"/>
                  <a:gd name="connsiteX41" fmla="*/ 553879 w 1066800"/>
                  <a:gd name="connsiteY41" fmla="*/ 699611 h 1790700"/>
                  <a:gd name="connsiteX42" fmla="*/ 253841 w 1066800"/>
                  <a:gd name="connsiteY42" fmla="*/ 999649 h 1790700"/>
                  <a:gd name="connsiteX43" fmla="*/ 172879 w 1066800"/>
                  <a:gd name="connsiteY43" fmla="*/ 918686 h 1790700"/>
                  <a:gd name="connsiteX44" fmla="*/ 189071 w 1066800"/>
                  <a:gd name="connsiteY44" fmla="*/ 920591 h 1790700"/>
                  <a:gd name="connsiteX45" fmla="*/ 325279 w 1066800"/>
                  <a:gd name="connsiteY45" fmla="*/ 238601 h 1790700"/>
                  <a:gd name="connsiteX46" fmla="*/ 325279 w 1066800"/>
                  <a:gd name="connsiteY46" fmla="*/ 475774 h 1790700"/>
                  <a:gd name="connsiteX47" fmla="*/ 262414 w 1066800"/>
                  <a:gd name="connsiteY47" fmla="*/ 538639 h 1790700"/>
                  <a:gd name="connsiteX48" fmla="*/ 325279 w 1066800"/>
                  <a:gd name="connsiteY48" fmla="*/ 238601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66800" h="1790700">
                    <a:moveTo>
                      <a:pt x="561499" y="1667351"/>
                    </a:moveTo>
                    <a:lnTo>
                      <a:pt x="561499" y="807244"/>
                    </a:lnTo>
                    <a:lnTo>
                      <a:pt x="605314" y="807244"/>
                    </a:lnTo>
                    <a:lnTo>
                      <a:pt x="605314" y="1667351"/>
                    </a:lnTo>
                    <a:cubicBezTo>
                      <a:pt x="605314" y="1732121"/>
                      <a:pt x="657701" y="1785461"/>
                      <a:pt x="723424" y="1785461"/>
                    </a:cubicBezTo>
                    <a:cubicBezTo>
                      <a:pt x="788194" y="1785461"/>
                      <a:pt x="841534" y="1733074"/>
                      <a:pt x="841534" y="1667351"/>
                    </a:cubicBezTo>
                    <a:lnTo>
                      <a:pt x="841534" y="238601"/>
                    </a:lnTo>
                    <a:cubicBezTo>
                      <a:pt x="847249" y="250031"/>
                      <a:pt x="852964" y="263366"/>
                      <a:pt x="858679" y="278606"/>
                    </a:cubicBezTo>
                    <a:cubicBezTo>
                      <a:pt x="885349" y="352901"/>
                      <a:pt x="908209" y="474821"/>
                      <a:pt x="908209" y="665321"/>
                    </a:cubicBezTo>
                    <a:cubicBezTo>
                      <a:pt x="908209" y="717709"/>
                      <a:pt x="906304" y="775811"/>
                      <a:pt x="902494" y="838676"/>
                    </a:cubicBezTo>
                    <a:cubicBezTo>
                      <a:pt x="899636" y="880586"/>
                      <a:pt x="932021" y="916781"/>
                      <a:pt x="973931" y="918686"/>
                    </a:cubicBezTo>
                    <a:cubicBezTo>
                      <a:pt x="975836" y="918686"/>
                      <a:pt x="976789" y="918686"/>
                      <a:pt x="978694" y="918686"/>
                    </a:cubicBezTo>
                    <a:cubicBezTo>
                      <a:pt x="1018699" y="918686"/>
                      <a:pt x="1052036" y="887254"/>
                      <a:pt x="1054894" y="847249"/>
                    </a:cubicBezTo>
                    <a:cubicBezTo>
                      <a:pt x="1058704" y="781526"/>
                      <a:pt x="1060609" y="720566"/>
                      <a:pt x="1060609" y="664369"/>
                    </a:cubicBezTo>
                    <a:cubicBezTo>
                      <a:pt x="1060609" y="376714"/>
                      <a:pt x="1013936" y="217646"/>
                      <a:pt x="952024" y="122396"/>
                    </a:cubicBezTo>
                    <a:cubicBezTo>
                      <a:pt x="920591" y="74771"/>
                      <a:pt x="884396" y="44291"/>
                      <a:pt x="850106" y="27146"/>
                    </a:cubicBezTo>
                    <a:cubicBezTo>
                      <a:pt x="817721" y="10954"/>
                      <a:pt x="789146" y="7144"/>
                      <a:pt x="772001" y="7144"/>
                    </a:cubicBezTo>
                    <a:cubicBezTo>
                      <a:pt x="771049" y="7144"/>
                      <a:pt x="769144" y="7144"/>
                      <a:pt x="768191" y="7144"/>
                    </a:cubicBezTo>
                    <a:lnTo>
                      <a:pt x="399574" y="7144"/>
                    </a:lnTo>
                    <a:cubicBezTo>
                      <a:pt x="398621" y="7144"/>
                      <a:pt x="397669" y="7144"/>
                      <a:pt x="396716" y="7144"/>
                    </a:cubicBezTo>
                    <a:cubicBezTo>
                      <a:pt x="379571" y="7144"/>
                      <a:pt x="350996" y="10954"/>
                      <a:pt x="318611" y="27146"/>
                    </a:cubicBezTo>
                    <a:cubicBezTo>
                      <a:pt x="267176" y="52864"/>
                      <a:pt x="211931" y="108109"/>
                      <a:pt x="173831" y="206216"/>
                    </a:cubicBezTo>
                    <a:cubicBezTo>
                      <a:pt x="134779" y="305276"/>
                      <a:pt x="108109" y="448151"/>
                      <a:pt x="108109" y="663416"/>
                    </a:cubicBezTo>
                    <a:cubicBezTo>
                      <a:pt x="108109" y="671989"/>
                      <a:pt x="108109" y="681514"/>
                      <a:pt x="108109" y="691039"/>
                    </a:cubicBezTo>
                    <a:lnTo>
                      <a:pt x="7144" y="793909"/>
                    </a:lnTo>
                    <a:lnTo>
                      <a:pt x="252889" y="1039654"/>
                    </a:lnTo>
                    <a:lnTo>
                      <a:pt x="325279" y="967264"/>
                    </a:lnTo>
                    <a:lnTo>
                      <a:pt x="325279" y="1667351"/>
                    </a:lnTo>
                    <a:cubicBezTo>
                      <a:pt x="325279" y="1732121"/>
                      <a:pt x="377666" y="1785461"/>
                      <a:pt x="443389" y="1785461"/>
                    </a:cubicBezTo>
                    <a:cubicBezTo>
                      <a:pt x="508159" y="1785461"/>
                      <a:pt x="561499" y="1732121"/>
                      <a:pt x="561499" y="1667351"/>
                    </a:cubicBezTo>
                    <a:close/>
                    <a:moveTo>
                      <a:pt x="112871" y="849154"/>
                    </a:moveTo>
                    <a:cubicBezTo>
                      <a:pt x="112871" y="852964"/>
                      <a:pt x="113824" y="856774"/>
                      <a:pt x="114776" y="860584"/>
                    </a:cubicBezTo>
                    <a:lnTo>
                      <a:pt x="48101" y="793909"/>
                    </a:lnTo>
                    <a:lnTo>
                      <a:pt x="108109" y="733901"/>
                    </a:lnTo>
                    <a:cubicBezTo>
                      <a:pt x="109061" y="770096"/>
                      <a:pt x="110014" y="808196"/>
                      <a:pt x="112871" y="849154"/>
                    </a:cubicBezTo>
                    <a:close/>
                    <a:moveTo>
                      <a:pt x="189071" y="920591"/>
                    </a:moveTo>
                    <a:cubicBezTo>
                      <a:pt x="190976" y="920591"/>
                      <a:pt x="191929" y="920591"/>
                      <a:pt x="193834" y="920591"/>
                    </a:cubicBezTo>
                    <a:cubicBezTo>
                      <a:pt x="235744" y="917734"/>
                      <a:pt x="268129" y="882491"/>
                      <a:pt x="265271" y="839629"/>
                    </a:cubicBezTo>
                    <a:cubicBezTo>
                      <a:pt x="261461" y="775811"/>
                      <a:pt x="259556" y="718661"/>
                      <a:pt x="259556" y="666274"/>
                    </a:cubicBezTo>
                    <a:cubicBezTo>
                      <a:pt x="259556" y="635794"/>
                      <a:pt x="260509" y="607219"/>
                      <a:pt x="261461" y="580549"/>
                    </a:cubicBezTo>
                    <a:lnTo>
                      <a:pt x="348139" y="493871"/>
                    </a:lnTo>
                    <a:lnTo>
                      <a:pt x="553879" y="699611"/>
                    </a:lnTo>
                    <a:lnTo>
                      <a:pt x="253841" y="999649"/>
                    </a:lnTo>
                    <a:lnTo>
                      <a:pt x="172879" y="918686"/>
                    </a:lnTo>
                    <a:cubicBezTo>
                      <a:pt x="177641" y="920591"/>
                      <a:pt x="183356" y="920591"/>
                      <a:pt x="189071" y="920591"/>
                    </a:cubicBezTo>
                    <a:close/>
                    <a:moveTo>
                      <a:pt x="325279" y="238601"/>
                    </a:moveTo>
                    <a:lnTo>
                      <a:pt x="325279" y="475774"/>
                    </a:lnTo>
                    <a:lnTo>
                      <a:pt x="262414" y="538639"/>
                    </a:lnTo>
                    <a:cubicBezTo>
                      <a:pt x="272891" y="386239"/>
                      <a:pt x="299561" y="292894"/>
                      <a:pt x="325279" y="2386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xmlns="" id="{3F23AC3F-FBE7-4184-8532-6D73F914BC96}"/>
                  </a:ext>
                </a:extLst>
              </p:cNvPr>
              <p:cNvSpPr/>
              <p:nvPr/>
            </p:nvSpPr>
            <p:spPr>
              <a:xfrm>
                <a:off x="4398168" y="2293143"/>
                <a:ext cx="438150" cy="438150"/>
              </a:xfrm>
              <a:custGeom>
                <a:avLst/>
                <a:gdLst>
                  <a:gd name="connsiteX0" fmla="*/ 435769 w 438150"/>
                  <a:gd name="connsiteY0" fmla="*/ 221456 h 438150"/>
                  <a:gd name="connsiteX1" fmla="*/ 221456 w 438150"/>
                  <a:gd name="connsiteY1" fmla="*/ 435769 h 438150"/>
                  <a:gd name="connsiteX2" fmla="*/ 7144 w 438150"/>
                  <a:gd name="connsiteY2" fmla="*/ 221456 h 438150"/>
                  <a:gd name="connsiteX3" fmla="*/ 221456 w 438150"/>
                  <a:gd name="connsiteY3" fmla="*/ 7144 h 438150"/>
                  <a:gd name="connsiteX4" fmla="*/ 435769 w 438150"/>
                  <a:gd name="connsiteY4" fmla="*/ 221456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438150">
                    <a:moveTo>
                      <a:pt x="435769" y="221456"/>
                    </a:moveTo>
                    <a:cubicBezTo>
                      <a:pt x="435769" y="339818"/>
                      <a:pt x="339818" y="435769"/>
                      <a:pt x="221456" y="435769"/>
                    </a:cubicBezTo>
                    <a:cubicBezTo>
                      <a:pt x="103095" y="435769"/>
                      <a:pt x="7144" y="339818"/>
                      <a:pt x="7144" y="221456"/>
                    </a:cubicBezTo>
                    <a:cubicBezTo>
                      <a:pt x="7144" y="103095"/>
                      <a:pt x="103095" y="7144"/>
                      <a:pt x="221456" y="7144"/>
                    </a:cubicBezTo>
                    <a:cubicBezTo>
                      <a:pt x="339818" y="7144"/>
                      <a:pt x="435769" y="103095"/>
                      <a:pt x="435769" y="2214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xmlns="" id="{B6AFE6AF-53B4-4B2A-AF10-3229A7BFCC05}"/>
                  </a:ext>
                </a:extLst>
              </p:cNvPr>
              <p:cNvSpPr/>
              <p:nvPr/>
            </p:nvSpPr>
            <p:spPr>
              <a:xfrm>
                <a:off x="4346935" y="3343652"/>
                <a:ext cx="161925" cy="161925"/>
              </a:xfrm>
              <a:custGeom>
                <a:avLst/>
                <a:gdLst>
                  <a:gd name="connsiteX0" fmla="*/ 10103 w 161925"/>
                  <a:gd name="connsiteY0" fmla="*/ 28282 h 161925"/>
                  <a:gd name="connsiteX1" fmla="*/ 28293 w 161925"/>
                  <a:gd name="connsiteY1" fmla="*/ 10103 h 161925"/>
                  <a:gd name="connsiteX2" fmla="*/ 156224 w 161925"/>
                  <a:gd name="connsiteY2" fmla="*/ 138106 h 161925"/>
                  <a:gd name="connsiteX3" fmla="*/ 138034 w 161925"/>
                  <a:gd name="connsiteY3" fmla="*/ 15628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61925">
                    <a:moveTo>
                      <a:pt x="10103" y="28282"/>
                    </a:moveTo>
                    <a:lnTo>
                      <a:pt x="28293" y="10103"/>
                    </a:lnTo>
                    <a:lnTo>
                      <a:pt x="156224" y="138106"/>
                    </a:lnTo>
                    <a:lnTo>
                      <a:pt x="138034" y="1562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xmlns="" id="{FD2707E3-C258-46E1-9D11-FA99FCE77F20}"/>
                  </a:ext>
                </a:extLst>
              </p:cNvPr>
              <p:cNvSpPr/>
              <p:nvPr/>
            </p:nvSpPr>
            <p:spPr>
              <a:xfrm>
                <a:off x="4313998" y="3377164"/>
                <a:ext cx="161925" cy="161925"/>
              </a:xfrm>
              <a:custGeom>
                <a:avLst/>
                <a:gdLst>
                  <a:gd name="connsiteX0" fmla="*/ 10103 w 161925"/>
                  <a:gd name="connsiteY0" fmla="*/ 28288 h 161925"/>
                  <a:gd name="connsiteX1" fmla="*/ 28288 w 161925"/>
                  <a:gd name="connsiteY1" fmla="*/ 10103 h 161925"/>
                  <a:gd name="connsiteX2" fmla="*/ 156255 w 161925"/>
                  <a:gd name="connsiteY2" fmla="*/ 138070 h 161925"/>
                  <a:gd name="connsiteX3" fmla="*/ 138070 w 161925"/>
                  <a:gd name="connsiteY3" fmla="*/ 15625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61925">
                    <a:moveTo>
                      <a:pt x="10103" y="28288"/>
                    </a:moveTo>
                    <a:lnTo>
                      <a:pt x="28288" y="10103"/>
                    </a:lnTo>
                    <a:lnTo>
                      <a:pt x="156255" y="138070"/>
                    </a:lnTo>
                    <a:lnTo>
                      <a:pt x="138070" y="156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95439875-F98F-4A61-B346-DD5A2106F463}"/>
                </a:ext>
              </a:extLst>
            </p:cNvPr>
            <p:cNvSpPr/>
            <p:nvPr/>
          </p:nvSpPr>
          <p:spPr>
            <a:xfrm>
              <a:off x="3696315" y="1673930"/>
              <a:ext cx="173188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hangingPunct="0"/>
              <a:r>
                <a:rPr lang="ko-KR" altLang="en-US" sz="1400" spc="-80" dirty="0" err="1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외부강의등</a:t>
              </a:r>
              <a:r>
                <a:rPr lang="ko-KR" altLang="en-US" sz="1400" spc="-80" dirty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</a:t>
              </a:r>
              <a:endParaRPr lang="en-US" altLang="ko-KR" sz="14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defTabSz="914400" hangingPunct="0"/>
              <a:r>
                <a:rPr lang="en-US" altLang="ko-KR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</a:t>
              </a:r>
              <a:r>
                <a:rPr lang="en-US" altLang="ko-KR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4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상한액</a:t>
              </a:r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xmlns="" id="{16B669B4-FC0B-4498-AC04-06A89298E1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92298" y="387128"/>
              <a:ext cx="339919" cy="4448430"/>
            </a:xfrm>
            <a:custGeom>
              <a:avLst/>
              <a:gdLst>
                <a:gd name="T0" fmla="*/ 160 w 160"/>
                <a:gd name="T1" fmla="*/ 798 h 798"/>
                <a:gd name="T2" fmla="*/ 72 w 160"/>
                <a:gd name="T3" fmla="*/ 708 h 798"/>
                <a:gd name="T4" fmla="*/ 72 w 160"/>
                <a:gd name="T5" fmla="*/ 497 h 798"/>
                <a:gd name="T6" fmla="*/ 28 w 160"/>
                <a:gd name="T7" fmla="*/ 417 h 798"/>
                <a:gd name="T8" fmla="*/ 0 w 160"/>
                <a:gd name="T9" fmla="*/ 399 h 798"/>
                <a:gd name="T10" fmla="*/ 28 w 160"/>
                <a:gd name="T11" fmla="*/ 381 h 798"/>
                <a:gd name="T12" fmla="*/ 72 w 160"/>
                <a:gd name="T13" fmla="*/ 301 h 798"/>
                <a:gd name="T14" fmla="*/ 72 w 160"/>
                <a:gd name="T15" fmla="*/ 90 h 798"/>
                <a:gd name="T16" fmla="*/ 160 w 160"/>
                <a:gd name="T1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98">
                  <a:moveTo>
                    <a:pt x="160" y="798"/>
                  </a:moveTo>
                  <a:cubicBezTo>
                    <a:pt x="105" y="790"/>
                    <a:pt x="72" y="757"/>
                    <a:pt x="72" y="708"/>
                  </a:cubicBezTo>
                  <a:cubicBezTo>
                    <a:pt x="72" y="497"/>
                    <a:pt x="72" y="497"/>
                    <a:pt x="72" y="497"/>
                  </a:cubicBezTo>
                  <a:cubicBezTo>
                    <a:pt x="72" y="465"/>
                    <a:pt x="56" y="435"/>
                    <a:pt x="28" y="417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28" y="381"/>
                    <a:pt x="28" y="381"/>
                    <a:pt x="28" y="381"/>
                  </a:cubicBezTo>
                  <a:cubicBezTo>
                    <a:pt x="56" y="363"/>
                    <a:pt x="72" y="333"/>
                    <a:pt x="72" y="301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41"/>
                    <a:pt x="105" y="8"/>
                    <a:pt x="160" y="0"/>
                  </a:cubicBezTo>
                </a:path>
              </a:pathLst>
            </a:custGeom>
            <a:gradFill flip="none" rotWithShape="1">
              <a:gsLst>
                <a:gs pos="8800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14000">
                  <a:schemeClr val="bg1"/>
                </a:gs>
              </a:gsLst>
              <a:lin ang="10800000" scaled="1"/>
              <a:tileRect/>
            </a:gradFill>
            <a:ln w="17463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2F6257C6-0799-4C74-9BE5-EFE793974D18}"/>
                </a:ext>
              </a:extLst>
            </p:cNvPr>
            <p:cNvSpPr/>
            <p:nvPr/>
          </p:nvSpPr>
          <p:spPr>
            <a:xfrm>
              <a:off x="1111651" y="2894322"/>
              <a:ext cx="2510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latinLnBrk="1">
                <a:defRPr/>
              </a:pP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학교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교직원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언론사 임직원</a:t>
              </a:r>
              <a:endParaRPr lang="en-US" altLang="ko-KR" b="1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2EE6D173-0C96-40F6-982E-6FDEA4D11B6E}"/>
                </a:ext>
              </a:extLst>
            </p:cNvPr>
            <p:cNvSpPr/>
            <p:nvPr/>
          </p:nvSpPr>
          <p:spPr>
            <a:xfrm>
              <a:off x="1406233" y="3411720"/>
              <a:ext cx="1921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/>
              <a:r>
                <a:rPr lang="en-US" altLang="ko-KR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100</a:t>
              </a:r>
              <a:r>
                <a:rPr lang="ko-KR" altLang="en-US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endParaRPr lang="ko-KR" altLang="en-US" sz="2400" b="1" spc="-80" dirty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8529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xmlns="" id="{22FF7DC7-CD3D-4656-B6D1-B010411D8DCE}"/>
                </a:ext>
              </a:extLst>
            </p:cNvPr>
            <p:cNvCxnSpPr/>
            <p:nvPr/>
          </p:nvCxnSpPr>
          <p:spPr>
            <a:xfrm>
              <a:off x="904561" y="3301365"/>
              <a:ext cx="2924804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76243C75-906D-452E-9D24-90A3B791C191}"/>
                </a:ext>
              </a:extLst>
            </p:cNvPr>
            <p:cNvSpPr/>
            <p:nvPr/>
          </p:nvSpPr>
          <p:spPr>
            <a:xfrm>
              <a:off x="5913204" y="3411720"/>
              <a:ext cx="1654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/>
              <a:r>
                <a:rPr lang="en-US" altLang="ko-KR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40</a:t>
              </a:r>
              <a:r>
                <a:rPr lang="ko-KR" altLang="en-US" sz="24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rgbClr val="28529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</a:t>
              </a:r>
              <a:endParaRPr lang="en-US" altLang="ko-KR" sz="1100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AD03553D-F8BA-4E98-94CF-2DEDD3658962}"/>
                </a:ext>
              </a:extLst>
            </p:cNvPr>
            <p:cNvSpPr/>
            <p:nvPr/>
          </p:nvSpPr>
          <p:spPr>
            <a:xfrm>
              <a:off x="5408398" y="2894322"/>
              <a:ext cx="26645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latinLnBrk="1">
                <a:defRPr/>
              </a:pP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공무원</a:t>
              </a:r>
              <a:r>
                <a:rPr lang="en-US" altLang="ko-KR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공직유관단체 임직원</a:t>
              </a:r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xmlns="" id="{C403D89B-BBA3-4E6C-AA67-E6CF53158326}"/>
                </a:ext>
              </a:extLst>
            </p:cNvPr>
            <p:cNvCxnSpPr>
              <a:cxnSpLocks/>
            </p:cNvCxnSpPr>
            <p:nvPr/>
          </p:nvCxnSpPr>
          <p:spPr>
            <a:xfrm>
              <a:off x="5278251" y="3301365"/>
              <a:ext cx="2924804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B7375EC6-E15F-4189-A197-CA99C1AA36F4}"/>
                </a:ext>
              </a:extLst>
            </p:cNvPr>
            <p:cNvSpPr/>
            <p:nvPr/>
          </p:nvSpPr>
          <p:spPr>
            <a:xfrm>
              <a:off x="5278251" y="3958677"/>
              <a:ext cx="2924804" cy="472034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shade val="67500"/>
                    <a:satMod val="115000"/>
                  </a:schemeClr>
                </a:gs>
                <a:gs pos="27000">
                  <a:schemeClr val="bg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txBody>
            <a:bodyPr wrap="square" tIns="36000" bIns="36000">
              <a:spAutoFit/>
            </a:bodyPr>
            <a:lstStyle/>
            <a:p>
              <a:pPr algn="ctr" defTabSz="914400" latinLnBrk="1"/>
              <a:r>
                <a:rPr lang="ko-KR" altLang="en-US" sz="1100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사례금 총액 한도</a:t>
              </a:r>
              <a:endParaRPr lang="en-US" altLang="ko-KR" sz="1100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defTabSz="914400" latinLnBrk="1"/>
              <a:r>
                <a:rPr lang="en-US" altLang="ko-KR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시간 초과 시 </a:t>
              </a:r>
              <a:r>
                <a:rPr lang="en-US" altLang="ko-KR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150%</a:t>
              </a:r>
              <a:r>
                <a:rPr lang="ko-KR" altLang="en-US" sz="1200" b="1" spc="-80">
                  <a:ln>
                    <a:solidFill>
                      <a:srgbClr val="FF0000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까지 수수 가능</a:t>
              </a:r>
              <a:endParaRPr lang="en-US" altLang="ko-KR" sz="1200" b="1" spc="-8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xmlns="" id="{1B31128A-F99D-4C70-99A3-6B1B957440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53478" y="1381130"/>
              <a:ext cx="294195" cy="239983"/>
              <a:chOff x="1610" y="1119"/>
              <a:chExt cx="2556" cy="2085"/>
            </a:xfrm>
            <a:solidFill>
              <a:schemeClr val="bg1">
                <a:lumMod val="50000"/>
              </a:schemeClr>
            </a:solidFill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xmlns="" id="{20985082-5536-42E7-B542-AC58C432D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170"/>
                <a:ext cx="2189" cy="172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xmlns="" id="{F32919BB-6C6D-4383-9D7F-5C38DDA0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1119"/>
                <a:ext cx="2083" cy="2085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65">
            <a:extLst>
              <a:ext uri="{FF2B5EF4-FFF2-40B4-BE49-F238E27FC236}">
                <a16:creationId xmlns:a16="http://schemas.microsoft.com/office/drawing/2014/main" xmlns="" id="{A8861DD0-55D8-4D14-A3DD-EC1197FE8AED}"/>
              </a:ext>
            </a:extLst>
          </p:cNvPr>
          <p:cNvGrpSpPr/>
          <p:nvPr/>
        </p:nvGrpSpPr>
        <p:grpSpPr>
          <a:xfrm>
            <a:off x="2194560" y="5088503"/>
            <a:ext cx="4754880" cy="937057"/>
            <a:chOff x="2194560" y="5088503"/>
            <a:chExt cx="4754880" cy="9370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F5B6046-51C9-46CD-8332-534230EE4EEB}"/>
                </a:ext>
              </a:extLst>
            </p:cNvPr>
            <p:cNvSpPr txBox="1"/>
            <p:nvPr/>
          </p:nvSpPr>
          <p:spPr>
            <a:xfrm>
              <a:off x="2440059" y="5625450"/>
              <a:ext cx="426388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47675">
                <a:spcAft>
                  <a:spcPts val="4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99000"/>
                <a:tabLst>
                  <a:tab pos="1247775" algn="l"/>
                </a:tabLst>
                <a:defRPr/>
              </a:pPr>
              <a:r>
                <a:rPr lang="ko-KR" altLang="en-US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위반 시 </a:t>
              </a:r>
              <a:r>
                <a:rPr lang="en-US" altLang="ko-KR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500</a:t>
              </a:r>
              <a:r>
                <a:rPr lang="ko-KR" altLang="en-US" sz="2000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만원 이하 과태료 </a:t>
              </a:r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A1B7E24B-4B2C-4B9C-AF4C-188F734DA5D4}"/>
                </a:ext>
              </a:extLst>
            </p:cNvPr>
            <p:cNvSpPr/>
            <p:nvPr/>
          </p:nvSpPr>
          <p:spPr>
            <a:xfrm>
              <a:off x="2194560" y="5088503"/>
              <a:ext cx="4754880" cy="43186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초과 사례금 수수 시</a:t>
              </a:r>
              <a:r>
                <a:rPr lang="ko-KR" altLang="en-US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b="1" spc="-7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 및 반환의무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xmlns="" id="{2D6E8A4A-B917-42E8-89E1-BE1F78FB0BAF}"/>
                </a:ext>
              </a:extLst>
            </p:cNvPr>
            <p:cNvSpPr/>
            <p:nvPr/>
          </p:nvSpPr>
          <p:spPr>
            <a:xfrm rot="10800000">
              <a:off x="4480561" y="5462444"/>
              <a:ext cx="182880" cy="15765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6FF079BE-BED1-486B-BF2D-C3003DA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6603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221DBD59-F020-44A8-9D9A-270206B445A5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10BA2546-40F4-4F3A-B264-756785778445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0" name="직각 삼각형 19">
              <a:extLst>
                <a:ext uri="{FF2B5EF4-FFF2-40B4-BE49-F238E27FC236}">
                  <a16:creationId xmlns:a16="http://schemas.microsoft.com/office/drawing/2014/main" xmlns="" id="{B0E0C70F-93D5-4097-B440-BFF1F69EE7B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xmlns="" id="{3BD0E1C7-4D40-4830-8CEB-66C1CB418E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0EBC1945-515F-4661-93A7-9D2EF80323F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23">
              <a:extLst>
                <a:ext uri="{FF2B5EF4-FFF2-40B4-BE49-F238E27FC236}">
                  <a16:creationId xmlns:a16="http://schemas.microsoft.com/office/drawing/2014/main" xmlns="" id="{77849CEA-07B1-4BBC-959D-208C88EB2D4E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xmlns="" id="{B52A6D1A-0251-4051-9DBA-80F8D19A54D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xmlns="" id="{8FB8170F-B96E-43C6-B92C-70D1CCF81B70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6FF079BE-BED1-486B-BF2D-C3003DA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41</a:t>
            </a:fld>
            <a:endParaRPr lang="ko-KR" altLang="en-US"/>
          </a:p>
        </p:txBody>
      </p: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6183298"/>
              </p:ext>
            </p:extLst>
          </p:nvPr>
        </p:nvGraphicFramePr>
        <p:xfrm>
          <a:off x="771525" y="1582991"/>
          <a:ext cx="7600951" cy="3289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54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83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685C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사례금 </a:t>
                      </a:r>
                      <a:endParaRPr lang="en-US" altLang="ko-KR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685C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685C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지급주체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685C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강의일자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685C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강의대상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rgbClr val="00685C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강의내용</a:t>
                      </a:r>
                      <a:endParaRPr lang="en-US" altLang="ko-KR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rgbClr val="00685C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600" kern="1200" spc="-10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600" kern="1200" spc="-10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주제</a:t>
                      </a:r>
                      <a:r>
                        <a:rPr lang="en-US" altLang="ko-KR" sz="1600" kern="1200" spc="-10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각각 사례금 </a:t>
                      </a:r>
                      <a:endParaRPr lang="en-US" altLang="ko-KR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2000" kern="1200" spc="-10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지급 여부</a:t>
                      </a:r>
                      <a:endParaRPr lang="en-US" altLang="ko-KR" sz="2000" kern="1200" spc="-10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spc="-80" baseline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rgbClr val="B00000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다름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1" spc="-80" baseline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rgbClr val="00386E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다름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1" kern="1200" spc="-80" baseline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rgbClr val="00386E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다름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같은지 다른지 불문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1" kern="1200" spc="-80" baseline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rgbClr val="00386E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1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다름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800" kern="1200" spc="-80" baseline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같은지 다른지 불문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1" kern="1200" spc="-80" baseline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rgbClr val="00386E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" name="사각형: 둥근 위쪽 모서리 3"/>
          <p:cNvSpPr/>
          <p:nvPr/>
        </p:nvSpPr>
        <p:spPr>
          <a:xfrm>
            <a:off x="771525" y="4308955"/>
            <a:ext cx="1481138" cy="556472"/>
          </a:xfrm>
          <a:prstGeom prst="round2SameRect">
            <a:avLst>
              <a:gd name="adj1" fmla="val 20904"/>
              <a:gd name="adj2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25400" dir="16200000" sx="98000" sy="98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둥근체 돋움" panose="020B0503000000000000" pitchFamily="50" charset="-127"/>
                <a:ea typeface="한둥근체 돋움" panose="020B0503000000000000" pitchFamily="50" charset="-127"/>
              </a:rPr>
              <a:t>다름</a:t>
            </a:r>
          </a:p>
        </p:txBody>
      </p:sp>
      <p:sp>
        <p:nvSpPr>
          <p:cNvPr id="58" name="사각형: 둥근 위쪽 모서리 61"/>
          <p:cNvSpPr/>
          <p:nvPr/>
        </p:nvSpPr>
        <p:spPr>
          <a:xfrm>
            <a:off x="2244725" y="3834651"/>
            <a:ext cx="1481138" cy="526081"/>
          </a:xfrm>
          <a:prstGeom prst="round2SameRect">
            <a:avLst>
              <a:gd name="adj1" fmla="val 20904"/>
              <a:gd name="adj2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25400" dir="16200000" sx="98000" sy="98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둥근체 돋움" panose="020B0503000000000000" pitchFamily="50" charset="-127"/>
                <a:ea typeface="한둥근체 돋움" panose="020B0503000000000000" pitchFamily="50" charset="-127"/>
              </a:rPr>
              <a:t>다름</a:t>
            </a:r>
          </a:p>
        </p:txBody>
      </p:sp>
      <p:sp>
        <p:nvSpPr>
          <p:cNvPr id="61" name="사각형: 둥근 위쪽 모서리 62"/>
          <p:cNvSpPr/>
          <p:nvPr/>
        </p:nvSpPr>
        <p:spPr>
          <a:xfrm>
            <a:off x="3721100" y="3354971"/>
            <a:ext cx="1481138" cy="514869"/>
          </a:xfrm>
          <a:prstGeom prst="round2SameRect">
            <a:avLst>
              <a:gd name="adj1" fmla="val 20904"/>
              <a:gd name="adj2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25400" dir="16200000" sx="98000" sy="98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둥근체 돋움" panose="020B0503000000000000" pitchFamily="50" charset="-127"/>
                <a:ea typeface="한둥근체 돋움" panose="020B0503000000000000" pitchFamily="50" charset="-127"/>
              </a:rPr>
              <a:t>다름</a:t>
            </a:r>
          </a:p>
        </p:txBody>
      </p:sp>
      <p:sp>
        <p:nvSpPr>
          <p:cNvPr id="62" name="사각형: 둥근 위쪽 모서리 63"/>
          <p:cNvSpPr/>
          <p:nvPr/>
        </p:nvSpPr>
        <p:spPr>
          <a:xfrm>
            <a:off x="5202237" y="2822126"/>
            <a:ext cx="1481138" cy="532845"/>
          </a:xfrm>
          <a:prstGeom prst="round2SameRect">
            <a:avLst>
              <a:gd name="adj1" fmla="val 20904"/>
              <a:gd name="adj2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25400" dir="16200000" sx="98000" sy="98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둥근체 돋움" panose="020B0503000000000000" pitchFamily="50" charset="-127"/>
                <a:ea typeface="한둥근체 돋움" panose="020B0503000000000000" pitchFamily="50" charset="-127"/>
              </a:rPr>
              <a:t>다름</a:t>
            </a:r>
          </a:p>
        </p:txBody>
      </p:sp>
      <p:sp>
        <p:nvSpPr>
          <p:cNvPr id="64" name="십자형 63"/>
          <p:cNvSpPr/>
          <p:nvPr/>
        </p:nvSpPr>
        <p:spPr>
          <a:xfrm rot="2700000">
            <a:off x="7309805" y="2414441"/>
            <a:ext cx="418600" cy="418600"/>
          </a:xfrm>
          <a:prstGeom prst="plus">
            <a:avLst>
              <a:gd name="adj" fmla="val 40568"/>
            </a:avLst>
          </a:prstGeom>
          <a:solidFill>
            <a:srgbClr val="B00000"/>
          </a:solidFill>
          <a:ln>
            <a:noFill/>
          </a:ln>
          <a:effectLst>
            <a:outerShdw blurRad="38100" dist="127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66" name="도넛 23"/>
          <p:cNvSpPr/>
          <p:nvPr/>
        </p:nvSpPr>
        <p:spPr>
          <a:xfrm>
            <a:off x="7332483" y="2941464"/>
            <a:ext cx="373242" cy="373240"/>
          </a:xfrm>
          <a:prstGeom prst="donut">
            <a:avLst>
              <a:gd name="adj" fmla="val 18447"/>
            </a:avLst>
          </a:prstGeom>
          <a:solidFill>
            <a:srgbClr val="00386E"/>
          </a:solidFill>
          <a:ln>
            <a:noFill/>
          </a:ln>
          <a:effectLst>
            <a:outerShdw blurRad="38100" dist="127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 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67" name="도넛 23"/>
          <p:cNvSpPr/>
          <p:nvPr/>
        </p:nvSpPr>
        <p:spPr>
          <a:xfrm>
            <a:off x="7332483" y="3433951"/>
            <a:ext cx="373242" cy="373240"/>
          </a:xfrm>
          <a:prstGeom prst="donut">
            <a:avLst>
              <a:gd name="adj" fmla="val 18447"/>
            </a:avLst>
          </a:prstGeom>
          <a:solidFill>
            <a:srgbClr val="00386E"/>
          </a:solidFill>
          <a:ln>
            <a:noFill/>
          </a:ln>
          <a:effectLst>
            <a:outerShdw blurRad="38100" dist="127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 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81" name="도넛 23"/>
          <p:cNvSpPr/>
          <p:nvPr/>
        </p:nvSpPr>
        <p:spPr>
          <a:xfrm>
            <a:off x="7332483" y="3941377"/>
            <a:ext cx="373242" cy="373240"/>
          </a:xfrm>
          <a:prstGeom prst="donut">
            <a:avLst>
              <a:gd name="adj" fmla="val 18447"/>
            </a:avLst>
          </a:prstGeom>
          <a:solidFill>
            <a:srgbClr val="00386E"/>
          </a:solidFill>
          <a:ln>
            <a:noFill/>
          </a:ln>
          <a:effectLst>
            <a:outerShdw blurRad="38100" dist="127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 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82" name="도넛 23"/>
          <p:cNvSpPr/>
          <p:nvPr/>
        </p:nvSpPr>
        <p:spPr>
          <a:xfrm>
            <a:off x="7332483" y="4448423"/>
            <a:ext cx="373242" cy="373240"/>
          </a:xfrm>
          <a:prstGeom prst="donut">
            <a:avLst>
              <a:gd name="adj" fmla="val 18447"/>
            </a:avLst>
          </a:prstGeom>
          <a:solidFill>
            <a:srgbClr val="00386E"/>
          </a:solidFill>
          <a:ln>
            <a:noFill/>
          </a:ln>
          <a:effectLst>
            <a:outerShdw blurRad="38100" dist="127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 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83" name="사각형: 둥근 모서리 53"/>
          <p:cNvSpPr/>
          <p:nvPr/>
        </p:nvSpPr>
        <p:spPr>
          <a:xfrm>
            <a:off x="471943" y="5203878"/>
            <a:ext cx="8203744" cy="1104847"/>
          </a:xfrm>
          <a:prstGeom prst="roundRect">
            <a:avLst>
              <a:gd name="adj" fmla="val 8840"/>
            </a:avLst>
          </a:prstGeom>
          <a:solidFill>
            <a:srgbClr val="00386E"/>
          </a:solidFill>
          <a:ln>
            <a:noFill/>
          </a:ln>
          <a:effectLst>
            <a:outerShdw blurRad="152400" dist="190500" dir="5400000" sx="95000" sy="95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/>
          <a:p>
            <a:pPr lvl="0" algn="ctr" latinLnBrk="0"/>
            <a:r>
              <a:rPr lang="ko-KR" altLang="en-US" sz="24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사례금 지급주체</a:t>
            </a:r>
            <a:r>
              <a:rPr lang="en-US" altLang="ko-KR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강의일자</a:t>
            </a:r>
            <a:r>
              <a:rPr lang="en-US" altLang="ko-KR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강의대상</a:t>
            </a:r>
            <a:r>
              <a:rPr lang="en-US" altLang="ko-KR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강의내용</a:t>
            </a:r>
            <a:r>
              <a:rPr lang="en-US" altLang="ko-KR" sz="20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20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주제</a:t>
            </a:r>
            <a:r>
              <a:rPr lang="en-US" altLang="ko-KR" sz="20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r>
              <a:rPr lang="en-US" altLang="ko-KR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 </a:t>
            </a:r>
          </a:p>
          <a:p>
            <a:pPr lvl="0" algn="ctr" latinLnBrk="0"/>
            <a:r>
              <a:rPr lang="ko-KR" altLang="en-US" sz="24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</a:t>
            </a:r>
            <a:r>
              <a:rPr lang="ko-KR" altLang="en-US" sz="24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50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어느 하나라도 다르면 </a:t>
            </a:r>
            <a:r>
              <a:rPr lang="ko-KR" altLang="en-US" sz="250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원칙적으로 </a:t>
            </a:r>
            <a:r>
              <a:rPr lang="ko-KR" altLang="en-US" sz="250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각각 </a:t>
            </a:r>
            <a:r>
              <a:rPr lang="en-US" altLang="ko-KR" sz="250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250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FFC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회의 강의</a:t>
            </a:r>
            <a:endParaRPr lang="ko-KR" altLang="en-US" sz="2500" spc="-15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FFC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B5F62B-1E7F-4342-9D0F-7B4293DF72F9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외부강의등</a:t>
            </a: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제한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 </a:t>
            </a:r>
            <a:r>
              <a:rPr lang="en-US" altLang="ko-KR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1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회의  강의 판단기준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603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748146" y="2400211"/>
            <a:ext cx="7659584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>
            <a:off x="1341919" y="3990109"/>
            <a:ext cx="6567056" cy="1588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사각형: 둥근 모서리 145">
            <a:extLst>
              <a:ext uri="{FF2B5EF4-FFF2-40B4-BE49-F238E27FC236}">
                <a16:creationId xmlns:a16="http://schemas.microsoft.com/office/drawing/2014/main" xmlns="" id="{D8C3A158-F75E-444E-B6A5-978EA4132E8B}"/>
              </a:ext>
            </a:extLst>
          </p:cNvPr>
          <p:cNvSpPr/>
          <p:nvPr/>
        </p:nvSpPr>
        <p:spPr>
          <a:xfrm>
            <a:off x="2772001" y="2237235"/>
            <a:ext cx="3773654" cy="4038461"/>
          </a:xfrm>
          <a:prstGeom prst="roundRect">
            <a:avLst>
              <a:gd name="adj" fmla="val 326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화살표: U자형 184">
            <a:extLst>
              <a:ext uri="{FF2B5EF4-FFF2-40B4-BE49-F238E27FC236}">
                <a16:creationId xmlns:a16="http://schemas.microsoft.com/office/drawing/2014/main" xmlns="" id="{C50CCFEA-8495-4DE9-ACB9-2B3AC2C46AEC}"/>
              </a:ext>
            </a:extLst>
          </p:cNvPr>
          <p:cNvSpPr/>
          <p:nvPr/>
        </p:nvSpPr>
        <p:spPr>
          <a:xfrm flipV="1">
            <a:off x="6221630" y="3974472"/>
            <a:ext cx="1627914" cy="2156897"/>
          </a:xfrm>
          <a:prstGeom prst="uturnArrow">
            <a:avLst>
              <a:gd name="adj1" fmla="val 2089"/>
              <a:gd name="adj2" fmla="val 3568"/>
              <a:gd name="adj3" fmla="val 26705"/>
              <a:gd name="adj4" fmla="val 12463"/>
              <a:gd name="adj5" fmla="val 33689"/>
            </a:avLst>
          </a:prstGeom>
          <a:gradFill flip="none" rotWithShape="1">
            <a:gsLst>
              <a:gs pos="470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C00000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A9DAC9F1-BC35-4CEF-9FE1-6065650E3273}"/>
              </a:ext>
            </a:extLst>
          </p:cNvPr>
          <p:cNvSpPr txBox="1"/>
          <p:nvPr/>
        </p:nvSpPr>
        <p:spPr>
          <a:xfrm>
            <a:off x="838469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위반행위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신고자</a:t>
            </a:r>
            <a:endParaRPr lang="en-US" altLang="ko-KR" sz="20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367174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23B3CE5B-4AE2-428A-8842-34A5E9D838B2}"/>
              </a:ext>
            </a:extLst>
          </p:cNvPr>
          <p:cNvSpPr txBox="1"/>
          <p:nvPr/>
        </p:nvSpPr>
        <p:spPr>
          <a:xfrm>
            <a:off x="7306842" y="218726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위반</a:t>
            </a:r>
            <a:b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</a:br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행위자</a:t>
            </a:r>
          </a:p>
        </p:txBody>
      </p:sp>
      <p:grpSp>
        <p:nvGrpSpPr>
          <p:cNvPr id="2" name="그룹 58">
            <a:extLst>
              <a:ext uri="{FF2B5EF4-FFF2-40B4-BE49-F238E27FC236}">
                <a16:creationId xmlns:a16="http://schemas.microsoft.com/office/drawing/2014/main" xmlns="" id="{D0A76491-22C9-42A1-9F73-FAE02B2FB142}"/>
              </a:ext>
            </a:extLst>
          </p:cNvPr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xmlns="" id="{281ED2E7-E7D5-49C2-B8C0-78FEFF225159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4" name="직각 삼각형 73">
              <a:extLst>
                <a:ext uri="{FF2B5EF4-FFF2-40B4-BE49-F238E27FC236}">
                  <a16:creationId xmlns:a16="http://schemas.microsoft.com/office/drawing/2014/main" xmlns="" id="{7B6B13F2-2F67-481C-B2B8-6E7085C554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5" name="직각 삼각형 74">
              <a:extLst>
                <a:ext uri="{FF2B5EF4-FFF2-40B4-BE49-F238E27FC236}">
                  <a16:creationId xmlns:a16="http://schemas.microsoft.com/office/drawing/2014/main" xmlns="" id="{47BA17AA-85A4-4CD1-8934-8BB5B96796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xmlns="" id="{87149DCF-9EDE-4BF5-B7FC-40FA57987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2840" y="1028701"/>
              <a:ext cx="8571160" cy="85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77">
              <a:extLst>
                <a:ext uri="{FF2B5EF4-FFF2-40B4-BE49-F238E27FC236}">
                  <a16:creationId xmlns:a16="http://schemas.microsoft.com/office/drawing/2014/main" xmlns="" id="{D6D541F5-C8B6-4099-8330-223D73E7DF2C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xmlns="" id="{8216004D-E513-4530-80BD-45CDBE4C6081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xmlns="" id="{1667742B-D8E8-4C8A-98A9-85E1F4FE731B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45" name="사각형: 둥근 위쪽 모서리 144">
            <a:extLst>
              <a:ext uri="{FF2B5EF4-FFF2-40B4-BE49-F238E27FC236}">
                <a16:creationId xmlns:a16="http://schemas.microsoft.com/office/drawing/2014/main" xmlns="" id="{7CEDE19C-DEB3-437A-B07E-BD1DD3BA0896}"/>
              </a:ext>
            </a:extLst>
          </p:cNvPr>
          <p:cNvSpPr/>
          <p:nvPr/>
        </p:nvSpPr>
        <p:spPr>
          <a:xfrm>
            <a:off x="2772000" y="2005011"/>
            <a:ext cx="3600000" cy="449717"/>
          </a:xfrm>
          <a:prstGeom prst="round2SameRect">
            <a:avLst/>
          </a:prstGeom>
          <a:solidFill>
            <a:srgbClr val="28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신고접수기관</a:t>
            </a:r>
            <a:endParaRPr lang="en-US" altLang="ko-KR" sz="2000" spc="-15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69238" y="2625592"/>
            <a:ext cx="2805524" cy="391895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|</a:t>
            </a:r>
            <a:r>
              <a: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 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|  </a:t>
            </a:r>
            <a:r>
              <a:rPr lang="ko-KR" altLang="en-US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" name="그래픽 304">
            <a:extLst>
              <a:ext uri="{FF2B5EF4-FFF2-40B4-BE49-F238E27FC236}">
                <a16:creationId xmlns:a16="http://schemas.microsoft.com/office/drawing/2014/main" xmlns="" id="{40C6EE30-6595-4FDB-8FDD-408DEB8D2DEE}"/>
              </a:ext>
            </a:extLst>
          </p:cNvPr>
          <p:cNvGrpSpPr/>
          <p:nvPr/>
        </p:nvGrpSpPr>
        <p:grpSpPr>
          <a:xfrm>
            <a:off x="4073884" y="1187450"/>
            <a:ext cx="996232" cy="855138"/>
            <a:chOff x="7793930" y="5248202"/>
            <a:chExt cx="887726" cy="762000"/>
          </a:xfrm>
          <a:solidFill>
            <a:srgbClr val="28529E"/>
          </a:solidFill>
        </p:grpSpPr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xmlns="" id="{B8140132-891D-4BCC-98E7-C817E7F29BEB}"/>
                </a:ext>
              </a:extLst>
            </p:cNvPr>
            <p:cNvSpPr/>
            <p:nvPr/>
          </p:nvSpPr>
          <p:spPr>
            <a:xfrm>
              <a:off x="7793930" y="5831131"/>
              <a:ext cx="457200" cy="171450"/>
            </a:xfrm>
            <a:custGeom>
              <a:avLst/>
              <a:gdLst/>
              <a:ahLst/>
              <a:cxnLst/>
              <a:rect l="0" t="0" r="0" b="0"/>
              <a:pathLst>
                <a:path w="457200" h="171450">
                  <a:moveTo>
                    <a:pt x="92869" y="11906"/>
                  </a:moveTo>
                  <a:lnTo>
                    <a:pt x="115729" y="11906"/>
                  </a:lnTo>
                  <a:lnTo>
                    <a:pt x="115729" y="170974"/>
                  </a:lnTo>
                  <a:lnTo>
                    <a:pt x="185261" y="170974"/>
                  </a:lnTo>
                  <a:lnTo>
                    <a:pt x="185261" y="11906"/>
                  </a:lnTo>
                  <a:lnTo>
                    <a:pt x="209074" y="11906"/>
                  </a:lnTo>
                  <a:lnTo>
                    <a:pt x="209074" y="170974"/>
                  </a:lnTo>
                  <a:lnTo>
                    <a:pt x="278606" y="170974"/>
                  </a:lnTo>
                  <a:lnTo>
                    <a:pt x="278606" y="11906"/>
                  </a:lnTo>
                  <a:lnTo>
                    <a:pt x="301466" y="11906"/>
                  </a:lnTo>
                  <a:lnTo>
                    <a:pt x="301466" y="170974"/>
                  </a:lnTo>
                  <a:lnTo>
                    <a:pt x="370999" y="170974"/>
                  </a:lnTo>
                  <a:lnTo>
                    <a:pt x="370999" y="11906"/>
                  </a:lnTo>
                  <a:lnTo>
                    <a:pt x="393859" y="11906"/>
                  </a:lnTo>
                  <a:lnTo>
                    <a:pt x="393859" y="170974"/>
                  </a:lnTo>
                  <a:lnTo>
                    <a:pt x="456724" y="170974"/>
                  </a:lnTo>
                  <a:lnTo>
                    <a:pt x="456724" y="7144"/>
                  </a:lnTo>
                  <a:lnTo>
                    <a:pt x="76676" y="7144"/>
                  </a:lnTo>
                  <a:lnTo>
                    <a:pt x="69056" y="7144"/>
                  </a:lnTo>
                  <a:lnTo>
                    <a:pt x="7144" y="7144"/>
                  </a:lnTo>
                  <a:lnTo>
                    <a:pt x="7144" y="170974"/>
                  </a:lnTo>
                  <a:lnTo>
                    <a:pt x="92869" y="17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xmlns="" id="{EB406712-F825-4523-8B28-E3623C35FA60}"/>
                </a:ext>
              </a:extLst>
            </p:cNvPr>
            <p:cNvSpPr/>
            <p:nvPr/>
          </p:nvSpPr>
          <p:spPr>
            <a:xfrm>
              <a:off x="7862506" y="5248202"/>
              <a:ext cx="819150" cy="762000"/>
            </a:xfrm>
            <a:custGeom>
              <a:avLst/>
              <a:gdLst/>
              <a:ahLst/>
              <a:cxnLst/>
              <a:rect l="0" t="0" r="0" b="0"/>
              <a:pathLst>
                <a:path w="819150" h="762000">
                  <a:moveTo>
                    <a:pt x="701516" y="258604"/>
                  </a:moveTo>
                  <a:lnTo>
                    <a:pt x="555784" y="258604"/>
                  </a:lnTo>
                  <a:lnTo>
                    <a:pt x="555784" y="350044"/>
                  </a:lnTo>
                  <a:lnTo>
                    <a:pt x="427196" y="350044"/>
                  </a:lnTo>
                  <a:lnTo>
                    <a:pt x="427196" y="75724"/>
                  </a:lnTo>
                  <a:lnTo>
                    <a:pt x="376714" y="75724"/>
                  </a:lnTo>
                  <a:lnTo>
                    <a:pt x="376714" y="56674"/>
                  </a:lnTo>
                  <a:lnTo>
                    <a:pt x="357664" y="56674"/>
                  </a:lnTo>
                  <a:lnTo>
                    <a:pt x="357664" y="7144"/>
                  </a:lnTo>
                  <a:lnTo>
                    <a:pt x="281464" y="7144"/>
                  </a:lnTo>
                  <a:lnTo>
                    <a:pt x="281464" y="56674"/>
                  </a:lnTo>
                  <a:lnTo>
                    <a:pt x="262414" y="56674"/>
                  </a:lnTo>
                  <a:lnTo>
                    <a:pt x="262414" y="75724"/>
                  </a:lnTo>
                  <a:lnTo>
                    <a:pt x="212884" y="75724"/>
                  </a:lnTo>
                  <a:lnTo>
                    <a:pt x="212884" y="327184"/>
                  </a:lnTo>
                  <a:lnTo>
                    <a:pt x="125254" y="327184"/>
                  </a:lnTo>
                  <a:lnTo>
                    <a:pt x="125254" y="308134"/>
                  </a:lnTo>
                  <a:lnTo>
                    <a:pt x="106204" y="308134"/>
                  </a:lnTo>
                  <a:lnTo>
                    <a:pt x="106204" y="270034"/>
                  </a:lnTo>
                  <a:lnTo>
                    <a:pt x="74771" y="270034"/>
                  </a:lnTo>
                  <a:lnTo>
                    <a:pt x="74771" y="308134"/>
                  </a:lnTo>
                  <a:lnTo>
                    <a:pt x="55721" y="308134"/>
                  </a:lnTo>
                  <a:lnTo>
                    <a:pt x="55721" y="327184"/>
                  </a:lnTo>
                  <a:lnTo>
                    <a:pt x="7144" y="327184"/>
                  </a:lnTo>
                  <a:lnTo>
                    <a:pt x="7144" y="564356"/>
                  </a:lnTo>
                  <a:lnTo>
                    <a:pt x="418624" y="564356"/>
                  </a:lnTo>
                  <a:lnTo>
                    <a:pt x="418624" y="754856"/>
                  </a:lnTo>
                  <a:lnTo>
                    <a:pt x="815816" y="754856"/>
                  </a:lnTo>
                  <a:lnTo>
                    <a:pt x="815816" y="510064"/>
                  </a:lnTo>
                  <a:lnTo>
                    <a:pt x="701516" y="510064"/>
                  </a:lnTo>
                  <a:lnTo>
                    <a:pt x="701516" y="258604"/>
                  </a:lnTo>
                  <a:close/>
                  <a:moveTo>
                    <a:pt x="68104" y="536734"/>
                  </a:moveTo>
                  <a:lnTo>
                    <a:pt x="45244" y="536734"/>
                  </a:lnTo>
                  <a:lnTo>
                    <a:pt x="45244" y="513874"/>
                  </a:lnTo>
                  <a:lnTo>
                    <a:pt x="68104" y="513874"/>
                  </a:lnTo>
                  <a:lnTo>
                    <a:pt x="68104" y="536734"/>
                  </a:lnTo>
                  <a:close/>
                  <a:moveTo>
                    <a:pt x="68104" y="491014"/>
                  </a:moveTo>
                  <a:lnTo>
                    <a:pt x="45244" y="491014"/>
                  </a:lnTo>
                  <a:lnTo>
                    <a:pt x="45244" y="468154"/>
                  </a:lnTo>
                  <a:lnTo>
                    <a:pt x="68104" y="468154"/>
                  </a:lnTo>
                  <a:lnTo>
                    <a:pt x="68104" y="491014"/>
                  </a:lnTo>
                  <a:close/>
                  <a:moveTo>
                    <a:pt x="68104" y="445294"/>
                  </a:moveTo>
                  <a:lnTo>
                    <a:pt x="45244" y="445294"/>
                  </a:lnTo>
                  <a:lnTo>
                    <a:pt x="45244" y="422434"/>
                  </a:lnTo>
                  <a:lnTo>
                    <a:pt x="68104" y="422434"/>
                  </a:lnTo>
                  <a:lnTo>
                    <a:pt x="68104" y="445294"/>
                  </a:lnTo>
                  <a:close/>
                  <a:moveTo>
                    <a:pt x="68104" y="399574"/>
                  </a:moveTo>
                  <a:lnTo>
                    <a:pt x="45244" y="399574"/>
                  </a:lnTo>
                  <a:lnTo>
                    <a:pt x="45244" y="376714"/>
                  </a:lnTo>
                  <a:lnTo>
                    <a:pt x="68104" y="376714"/>
                  </a:lnTo>
                  <a:lnTo>
                    <a:pt x="68104" y="399574"/>
                  </a:lnTo>
                  <a:close/>
                  <a:moveTo>
                    <a:pt x="113824" y="536734"/>
                  </a:moveTo>
                  <a:lnTo>
                    <a:pt x="90964" y="536734"/>
                  </a:lnTo>
                  <a:lnTo>
                    <a:pt x="90964" y="513874"/>
                  </a:lnTo>
                  <a:lnTo>
                    <a:pt x="113824" y="513874"/>
                  </a:lnTo>
                  <a:lnTo>
                    <a:pt x="113824" y="536734"/>
                  </a:lnTo>
                  <a:close/>
                  <a:moveTo>
                    <a:pt x="113824" y="491014"/>
                  </a:moveTo>
                  <a:lnTo>
                    <a:pt x="90964" y="491014"/>
                  </a:lnTo>
                  <a:lnTo>
                    <a:pt x="90964" y="468154"/>
                  </a:lnTo>
                  <a:lnTo>
                    <a:pt x="113824" y="468154"/>
                  </a:lnTo>
                  <a:lnTo>
                    <a:pt x="113824" y="491014"/>
                  </a:lnTo>
                  <a:close/>
                  <a:moveTo>
                    <a:pt x="113824" y="445294"/>
                  </a:moveTo>
                  <a:lnTo>
                    <a:pt x="90964" y="445294"/>
                  </a:lnTo>
                  <a:lnTo>
                    <a:pt x="90964" y="422434"/>
                  </a:lnTo>
                  <a:lnTo>
                    <a:pt x="113824" y="422434"/>
                  </a:lnTo>
                  <a:lnTo>
                    <a:pt x="113824" y="445294"/>
                  </a:lnTo>
                  <a:close/>
                  <a:moveTo>
                    <a:pt x="113824" y="399574"/>
                  </a:moveTo>
                  <a:lnTo>
                    <a:pt x="90964" y="399574"/>
                  </a:lnTo>
                  <a:lnTo>
                    <a:pt x="90964" y="376714"/>
                  </a:lnTo>
                  <a:lnTo>
                    <a:pt x="113824" y="376714"/>
                  </a:lnTo>
                  <a:lnTo>
                    <a:pt x="113824" y="399574"/>
                  </a:lnTo>
                  <a:close/>
                  <a:moveTo>
                    <a:pt x="273844" y="513874"/>
                  </a:moveTo>
                  <a:lnTo>
                    <a:pt x="251936" y="513874"/>
                  </a:lnTo>
                  <a:lnTo>
                    <a:pt x="251936" y="102394"/>
                  </a:lnTo>
                  <a:lnTo>
                    <a:pt x="273844" y="102394"/>
                  </a:lnTo>
                  <a:lnTo>
                    <a:pt x="273844" y="513874"/>
                  </a:lnTo>
                  <a:close/>
                  <a:moveTo>
                    <a:pt x="330994" y="513874"/>
                  </a:moveTo>
                  <a:lnTo>
                    <a:pt x="309086" y="513874"/>
                  </a:lnTo>
                  <a:lnTo>
                    <a:pt x="309086" y="102394"/>
                  </a:lnTo>
                  <a:lnTo>
                    <a:pt x="330994" y="102394"/>
                  </a:lnTo>
                  <a:lnTo>
                    <a:pt x="330994" y="513874"/>
                  </a:lnTo>
                  <a:close/>
                  <a:moveTo>
                    <a:pt x="388144" y="513874"/>
                  </a:moveTo>
                  <a:lnTo>
                    <a:pt x="366236" y="513874"/>
                  </a:lnTo>
                  <a:lnTo>
                    <a:pt x="366236" y="102394"/>
                  </a:lnTo>
                  <a:lnTo>
                    <a:pt x="388144" y="102394"/>
                  </a:lnTo>
                  <a:lnTo>
                    <a:pt x="388144" y="513874"/>
                  </a:lnTo>
                  <a:close/>
                  <a:moveTo>
                    <a:pt x="479584" y="651034"/>
                  </a:moveTo>
                  <a:lnTo>
                    <a:pt x="456724" y="651034"/>
                  </a:lnTo>
                  <a:lnTo>
                    <a:pt x="456724" y="628174"/>
                  </a:lnTo>
                  <a:lnTo>
                    <a:pt x="479584" y="628174"/>
                  </a:lnTo>
                  <a:lnTo>
                    <a:pt x="479584" y="651034"/>
                  </a:lnTo>
                  <a:close/>
                  <a:moveTo>
                    <a:pt x="479584" y="605314"/>
                  </a:moveTo>
                  <a:lnTo>
                    <a:pt x="456724" y="605314"/>
                  </a:lnTo>
                  <a:lnTo>
                    <a:pt x="456724" y="582454"/>
                  </a:lnTo>
                  <a:lnTo>
                    <a:pt x="479584" y="582454"/>
                  </a:lnTo>
                  <a:lnTo>
                    <a:pt x="479584" y="605314"/>
                  </a:lnTo>
                  <a:close/>
                  <a:moveTo>
                    <a:pt x="479584" y="559594"/>
                  </a:moveTo>
                  <a:lnTo>
                    <a:pt x="456724" y="559594"/>
                  </a:lnTo>
                  <a:lnTo>
                    <a:pt x="456724" y="536734"/>
                  </a:lnTo>
                  <a:lnTo>
                    <a:pt x="479584" y="536734"/>
                  </a:lnTo>
                  <a:lnTo>
                    <a:pt x="479584" y="559594"/>
                  </a:lnTo>
                  <a:close/>
                  <a:moveTo>
                    <a:pt x="479584" y="513874"/>
                  </a:moveTo>
                  <a:lnTo>
                    <a:pt x="456724" y="513874"/>
                  </a:lnTo>
                  <a:lnTo>
                    <a:pt x="456724" y="491014"/>
                  </a:lnTo>
                  <a:lnTo>
                    <a:pt x="479584" y="491014"/>
                  </a:lnTo>
                  <a:lnTo>
                    <a:pt x="479584" y="513874"/>
                  </a:lnTo>
                  <a:close/>
                  <a:moveTo>
                    <a:pt x="479584" y="468154"/>
                  </a:moveTo>
                  <a:lnTo>
                    <a:pt x="456724" y="468154"/>
                  </a:lnTo>
                  <a:lnTo>
                    <a:pt x="456724" y="445294"/>
                  </a:lnTo>
                  <a:lnTo>
                    <a:pt x="479584" y="445294"/>
                  </a:lnTo>
                  <a:lnTo>
                    <a:pt x="479584" y="468154"/>
                  </a:lnTo>
                  <a:close/>
                  <a:moveTo>
                    <a:pt x="479584" y="422434"/>
                  </a:moveTo>
                  <a:lnTo>
                    <a:pt x="456724" y="422434"/>
                  </a:lnTo>
                  <a:lnTo>
                    <a:pt x="456724" y="399574"/>
                  </a:lnTo>
                  <a:lnTo>
                    <a:pt x="479584" y="399574"/>
                  </a:lnTo>
                  <a:lnTo>
                    <a:pt x="479584" y="422434"/>
                  </a:lnTo>
                  <a:close/>
                  <a:moveTo>
                    <a:pt x="525304" y="651034"/>
                  </a:moveTo>
                  <a:lnTo>
                    <a:pt x="502444" y="651034"/>
                  </a:lnTo>
                  <a:lnTo>
                    <a:pt x="502444" y="628174"/>
                  </a:lnTo>
                  <a:lnTo>
                    <a:pt x="525304" y="628174"/>
                  </a:lnTo>
                  <a:lnTo>
                    <a:pt x="525304" y="651034"/>
                  </a:lnTo>
                  <a:close/>
                  <a:moveTo>
                    <a:pt x="525304" y="605314"/>
                  </a:moveTo>
                  <a:lnTo>
                    <a:pt x="502444" y="605314"/>
                  </a:lnTo>
                  <a:lnTo>
                    <a:pt x="502444" y="582454"/>
                  </a:lnTo>
                  <a:lnTo>
                    <a:pt x="525304" y="582454"/>
                  </a:lnTo>
                  <a:lnTo>
                    <a:pt x="525304" y="605314"/>
                  </a:lnTo>
                  <a:close/>
                  <a:moveTo>
                    <a:pt x="525304" y="559594"/>
                  </a:moveTo>
                  <a:lnTo>
                    <a:pt x="502444" y="559594"/>
                  </a:lnTo>
                  <a:lnTo>
                    <a:pt x="502444" y="536734"/>
                  </a:lnTo>
                  <a:lnTo>
                    <a:pt x="525304" y="536734"/>
                  </a:lnTo>
                  <a:lnTo>
                    <a:pt x="525304" y="559594"/>
                  </a:lnTo>
                  <a:close/>
                  <a:moveTo>
                    <a:pt x="525304" y="513874"/>
                  </a:moveTo>
                  <a:lnTo>
                    <a:pt x="502444" y="513874"/>
                  </a:lnTo>
                  <a:lnTo>
                    <a:pt x="502444" y="491014"/>
                  </a:lnTo>
                  <a:lnTo>
                    <a:pt x="525304" y="491014"/>
                  </a:lnTo>
                  <a:lnTo>
                    <a:pt x="525304" y="513874"/>
                  </a:lnTo>
                  <a:close/>
                  <a:moveTo>
                    <a:pt x="525304" y="468154"/>
                  </a:moveTo>
                  <a:lnTo>
                    <a:pt x="502444" y="468154"/>
                  </a:lnTo>
                  <a:lnTo>
                    <a:pt x="502444" y="445294"/>
                  </a:lnTo>
                  <a:lnTo>
                    <a:pt x="525304" y="445294"/>
                  </a:lnTo>
                  <a:lnTo>
                    <a:pt x="525304" y="468154"/>
                  </a:lnTo>
                  <a:close/>
                  <a:moveTo>
                    <a:pt x="525304" y="422434"/>
                  </a:moveTo>
                  <a:lnTo>
                    <a:pt x="502444" y="422434"/>
                  </a:lnTo>
                  <a:lnTo>
                    <a:pt x="502444" y="399574"/>
                  </a:lnTo>
                  <a:lnTo>
                    <a:pt x="525304" y="399574"/>
                  </a:lnTo>
                  <a:lnTo>
                    <a:pt x="525304" y="422434"/>
                  </a:lnTo>
                  <a:close/>
                  <a:moveTo>
                    <a:pt x="616744" y="742474"/>
                  </a:moveTo>
                  <a:lnTo>
                    <a:pt x="593884" y="742474"/>
                  </a:lnTo>
                  <a:lnTo>
                    <a:pt x="593884" y="719614"/>
                  </a:lnTo>
                  <a:lnTo>
                    <a:pt x="616744" y="719614"/>
                  </a:lnTo>
                  <a:lnTo>
                    <a:pt x="616744" y="742474"/>
                  </a:lnTo>
                  <a:close/>
                  <a:moveTo>
                    <a:pt x="616744" y="696754"/>
                  </a:moveTo>
                  <a:lnTo>
                    <a:pt x="593884" y="696754"/>
                  </a:lnTo>
                  <a:lnTo>
                    <a:pt x="593884" y="673894"/>
                  </a:lnTo>
                  <a:lnTo>
                    <a:pt x="616744" y="673894"/>
                  </a:lnTo>
                  <a:lnTo>
                    <a:pt x="616744" y="696754"/>
                  </a:lnTo>
                  <a:close/>
                  <a:moveTo>
                    <a:pt x="616744" y="651034"/>
                  </a:moveTo>
                  <a:lnTo>
                    <a:pt x="593884" y="651034"/>
                  </a:lnTo>
                  <a:lnTo>
                    <a:pt x="593884" y="628174"/>
                  </a:lnTo>
                  <a:lnTo>
                    <a:pt x="616744" y="628174"/>
                  </a:lnTo>
                  <a:lnTo>
                    <a:pt x="616744" y="651034"/>
                  </a:lnTo>
                  <a:close/>
                  <a:moveTo>
                    <a:pt x="616744" y="605314"/>
                  </a:moveTo>
                  <a:lnTo>
                    <a:pt x="593884" y="605314"/>
                  </a:lnTo>
                  <a:lnTo>
                    <a:pt x="593884" y="582454"/>
                  </a:lnTo>
                  <a:lnTo>
                    <a:pt x="616744" y="582454"/>
                  </a:lnTo>
                  <a:lnTo>
                    <a:pt x="616744" y="605314"/>
                  </a:lnTo>
                  <a:close/>
                  <a:moveTo>
                    <a:pt x="616744" y="559594"/>
                  </a:moveTo>
                  <a:lnTo>
                    <a:pt x="593884" y="559594"/>
                  </a:lnTo>
                  <a:lnTo>
                    <a:pt x="593884" y="536734"/>
                  </a:lnTo>
                  <a:lnTo>
                    <a:pt x="616744" y="536734"/>
                  </a:lnTo>
                  <a:lnTo>
                    <a:pt x="616744" y="559594"/>
                  </a:lnTo>
                  <a:close/>
                  <a:moveTo>
                    <a:pt x="616744" y="513874"/>
                  </a:moveTo>
                  <a:lnTo>
                    <a:pt x="593884" y="513874"/>
                  </a:lnTo>
                  <a:lnTo>
                    <a:pt x="593884" y="491014"/>
                  </a:lnTo>
                  <a:lnTo>
                    <a:pt x="616744" y="491014"/>
                  </a:lnTo>
                  <a:lnTo>
                    <a:pt x="616744" y="513874"/>
                  </a:lnTo>
                  <a:close/>
                  <a:moveTo>
                    <a:pt x="616744" y="468154"/>
                  </a:moveTo>
                  <a:lnTo>
                    <a:pt x="593884" y="468154"/>
                  </a:lnTo>
                  <a:lnTo>
                    <a:pt x="593884" y="445294"/>
                  </a:lnTo>
                  <a:lnTo>
                    <a:pt x="616744" y="445294"/>
                  </a:lnTo>
                  <a:lnTo>
                    <a:pt x="616744" y="468154"/>
                  </a:lnTo>
                  <a:close/>
                  <a:moveTo>
                    <a:pt x="616744" y="422434"/>
                  </a:moveTo>
                  <a:lnTo>
                    <a:pt x="593884" y="422434"/>
                  </a:lnTo>
                  <a:lnTo>
                    <a:pt x="593884" y="399574"/>
                  </a:lnTo>
                  <a:lnTo>
                    <a:pt x="616744" y="399574"/>
                  </a:lnTo>
                  <a:lnTo>
                    <a:pt x="616744" y="422434"/>
                  </a:lnTo>
                  <a:close/>
                  <a:moveTo>
                    <a:pt x="616744" y="376714"/>
                  </a:moveTo>
                  <a:lnTo>
                    <a:pt x="593884" y="376714"/>
                  </a:lnTo>
                  <a:lnTo>
                    <a:pt x="593884" y="353854"/>
                  </a:lnTo>
                  <a:lnTo>
                    <a:pt x="616744" y="353854"/>
                  </a:lnTo>
                  <a:lnTo>
                    <a:pt x="616744" y="376714"/>
                  </a:lnTo>
                  <a:close/>
                  <a:moveTo>
                    <a:pt x="616744" y="330994"/>
                  </a:moveTo>
                  <a:lnTo>
                    <a:pt x="593884" y="330994"/>
                  </a:lnTo>
                  <a:lnTo>
                    <a:pt x="593884" y="308134"/>
                  </a:lnTo>
                  <a:lnTo>
                    <a:pt x="616744" y="308134"/>
                  </a:lnTo>
                  <a:lnTo>
                    <a:pt x="616744" y="330994"/>
                  </a:lnTo>
                  <a:close/>
                  <a:moveTo>
                    <a:pt x="662464" y="742474"/>
                  </a:moveTo>
                  <a:lnTo>
                    <a:pt x="639604" y="742474"/>
                  </a:lnTo>
                  <a:lnTo>
                    <a:pt x="639604" y="719614"/>
                  </a:lnTo>
                  <a:lnTo>
                    <a:pt x="662464" y="719614"/>
                  </a:lnTo>
                  <a:lnTo>
                    <a:pt x="662464" y="742474"/>
                  </a:lnTo>
                  <a:close/>
                  <a:moveTo>
                    <a:pt x="662464" y="696754"/>
                  </a:moveTo>
                  <a:lnTo>
                    <a:pt x="639604" y="696754"/>
                  </a:lnTo>
                  <a:lnTo>
                    <a:pt x="639604" y="673894"/>
                  </a:lnTo>
                  <a:lnTo>
                    <a:pt x="662464" y="673894"/>
                  </a:lnTo>
                  <a:lnTo>
                    <a:pt x="662464" y="696754"/>
                  </a:lnTo>
                  <a:close/>
                  <a:moveTo>
                    <a:pt x="662464" y="651034"/>
                  </a:moveTo>
                  <a:lnTo>
                    <a:pt x="639604" y="651034"/>
                  </a:lnTo>
                  <a:lnTo>
                    <a:pt x="639604" y="628174"/>
                  </a:lnTo>
                  <a:lnTo>
                    <a:pt x="662464" y="628174"/>
                  </a:lnTo>
                  <a:lnTo>
                    <a:pt x="662464" y="651034"/>
                  </a:lnTo>
                  <a:close/>
                  <a:moveTo>
                    <a:pt x="662464" y="605314"/>
                  </a:moveTo>
                  <a:lnTo>
                    <a:pt x="639604" y="605314"/>
                  </a:lnTo>
                  <a:lnTo>
                    <a:pt x="639604" y="582454"/>
                  </a:lnTo>
                  <a:lnTo>
                    <a:pt x="662464" y="582454"/>
                  </a:lnTo>
                  <a:lnTo>
                    <a:pt x="662464" y="605314"/>
                  </a:lnTo>
                  <a:close/>
                  <a:moveTo>
                    <a:pt x="662464" y="559594"/>
                  </a:moveTo>
                  <a:lnTo>
                    <a:pt x="639604" y="559594"/>
                  </a:lnTo>
                  <a:lnTo>
                    <a:pt x="639604" y="536734"/>
                  </a:lnTo>
                  <a:lnTo>
                    <a:pt x="662464" y="536734"/>
                  </a:lnTo>
                  <a:lnTo>
                    <a:pt x="662464" y="559594"/>
                  </a:lnTo>
                  <a:close/>
                  <a:moveTo>
                    <a:pt x="662464" y="513874"/>
                  </a:moveTo>
                  <a:lnTo>
                    <a:pt x="639604" y="513874"/>
                  </a:lnTo>
                  <a:lnTo>
                    <a:pt x="639604" y="491014"/>
                  </a:lnTo>
                  <a:lnTo>
                    <a:pt x="662464" y="491014"/>
                  </a:lnTo>
                  <a:lnTo>
                    <a:pt x="662464" y="513874"/>
                  </a:lnTo>
                  <a:close/>
                  <a:moveTo>
                    <a:pt x="662464" y="468154"/>
                  </a:moveTo>
                  <a:lnTo>
                    <a:pt x="639604" y="468154"/>
                  </a:lnTo>
                  <a:lnTo>
                    <a:pt x="639604" y="445294"/>
                  </a:lnTo>
                  <a:lnTo>
                    <a:pt x="662464" y="445294"/>
                  </a:lnTo>
                  <a:lnTo>
                    <a:pt x="662464" y="468154"/>
                  </a:lnTo>
                  <a:close/>
                  <a:moveTo>
                    <a:pt x="662464" y="422434"/>
                  </a:moveTo>
                  <a:lnTo>
                    <a:pt x="639604" y="422434"/>
                  </a:lnTo>
                  <a:lnTo>
                    <a:pt x="639604" y="399574"/>
                  </a:lnTo>
                  <a:lnTo>
                    <a:pt x="662464" y="399574"/>
                  </a:lnTo>
                  <a:lnTo>
                    <a:pt x="662464" y="422434"/>
                  </a:lnTo>
                  <a:close/>
                  <a:moveTo>
                    <a:pt x="662464" y="376714"/>
                  </a:moveTo>
                  <a:lnTo>
                    <a:pt x="639604" y="376714"/>
                  </a:lnTo>
                  <a:lnTo>
                    <a:pt x="639604" y="353854"/>
                  </a:lnTo>
                  <a:lnTo>
                    <a:pt x="662464" y="353854"/>
                  </a:lnTo>
                  <a:lnTo>
                    <a:pt x="662464" y="376714"/>
                  </a:lnTo>
                  <a:close/>
                  <a:moveTo>
                    <a:pt x="662464" y="330994"/>
                  </a:moveTo>
                  <a:lnTo>
                    <a:pt x="639604" y="330994"/>
                  </a:lnTo>
                  <a:lnTo>
                    <a:pt x="639604" y="308134"/>
                  </a:lnTo>
                  <a:lnTo>
                    <a:pt x="662464" y="308134"/>
                  </a:lnTo>
                  <a:lnTo>
                    <a:pt x="662464" y="330994"/>
                  </a:lnTo>
                  <a:close/>
                  <a:moveTo>
                    <a:pt x="811054" y="730091"/>
                  </a:moveTo>
                  <a:lnTo>
                    <a:pt x="696754" y="730091"/>
                  </a:lnTo>
                  <a:lnTo>
                    <a:pt x="696754" y="709136"/>
                  </a:lnTo>
                  <a:lnTo>
                    <a:pt x="811054" y="709136"/>
                  </a:lnTo>
                  <a:lnTo>
                    <a:pt x="811054" y="730091"/>
                  </a:lnTo>
                  <a:close/>
                  <a:moveTo>
                    <a:pt x="811054" y="661511"/>
                  </a:moveTo>
                  <a:lnTo>
                    <a:pt x="696754" y="661511"/>
                  </a:lnTo>
                  <a:lnTo>
                    <a:pt x="696754" y="640556"/>
                  </a:lnTo>
                  <a:lnTo>
                    <a:pt x="811054" y="640556"/>
                  </a:lnTo>
                  <a:lnTo>
                    <a:pt x="811054" y="661511"/>
                  </a:lnTo>
                  <a:close/>
                  <a:moveTo>
                    <a:pt x="811054" y="571976"/>
                  </a:moveTo>
                  <a:lnTo>
                    <a:pt x="811054" y="592931"/>
                  </a:lnTo>
                  <a:lnTo>
                    <a:pt x="696754" y="592931"/>
                  </a:lnTo>
                  <a:lnTo>
                    <a:pt x="696754" y="571976"/>
                  </a:lnTo>
                  <a:lnTo>
                    <a:pt x="811054" y="571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8" name="화살표: 오른쪽 157">
            <a:extLst>
              <a:ext uri="{FF2B5EF4-FFF2-40B4-BE49-F238E27FC236}">
                <a16:creationId xmlns:a16="http://schemas.microsoft.com/office/drawing/2014/main" xmlns="" id="{C5346E44-D831-4DCB-9D4D-440F3F8FBCCE}"/>
              </a:ext>
            </a:extLst>
          </p:cNvPr>
          <p:cNvSpPr/>
          <p:nvPr/>
        </p:nvSpPr>
        <p:spPr>
          <a:xfrm>
            <a:off x="1422398" y="3500665"/>
            <a:ext cx="1922781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3000">
                <a:srgbClr val="64B4B8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화살표: 오른쪽 158">
            <a:extLst>
              <a:ext uri="{FF2B5EF4-FFF2-40B4-BE49-F238E27FC236}">
                <a16:creationId xmlns:a16="http://schemas.microsoft.com/office/drawing/2014/main" xmlns="" id="{5A7BB8AC-7651-46AC-9165-DB56CE7FBE57}"/>
              </a:ext>
            </a:extLst>
          </p:cNvPr>
          <p:cNvSpPr/>
          <p:nvPr/>
        </p:nvSpPr>
        <p:spPr>
          <a:xfrm>
            <a:off x="5686516" y="3500665"/>
            <a:ext cx="1819183" cy="6912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4000">
                <a:srgbClr val="C00000"/>
              </a:gs>
            </a:gsLst>
            <a:lin ang="0" scaled="1"/>
            <a:tileRect/>
          </a:gra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xmlns="" id="{631D561E-EBD2-4567-BE2B-BF3AA9FDB607}"/>
              </a:ext>
            </a:extLst>
          </p:cNvPr>
          <p:cNvSpPr/>
          <p:nvPr/>
        </p:nvSpPr>
        <p:spPr>
          <a:xfrm>
            <a:off x="3251199" y="3460751"/>
            <a:ext cx="2641602" cy="771074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88900" dist="38100" dir="5400000" sx="99000" sy="99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신고내용에 대하여</a:t>
            </a:r>
          </a:p>
          <a:p>
            <a:pPr algn="ctr"/>
            <a:r>
              <a:rPr lang="ko-KR" altLang="en-US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조사</a:t>
            </a:r>
            <a:r>
              <a:rPr lang="en-US" altLang="ko-KR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 또는 수사</a:t>
            </a: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xmlns="" id="{18E36AAB-4AB9-458C-A8D6-D2A5CEF724F0}"/>
              </a:ext>
            </a:extLst>
          </p:cNvPr>
          <p:cNvSpPr/>
          <p:nvPr/>
        </p:nvSpPr>
        <p:spPr>
          <a:xfrm>
            <a:off x="2004763" y="3677010"/>
            <a:ext cx="5321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</a:t>
            </a: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xmlns="" id="{7DBBF140-7D00-4D93-9BD3-915F4DC89A4E}"/>
              </a:ext>
            </a:extLst>
          </p:cNvPr>
          <p:cNvSpPr/>
          <p:nvPr/>
        </p:nvSpPr>
        <p:spPr>
          <a:xfrm>
            <a:off x="5988596" y="3677010"/>
            <a:ext cx="53219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600" b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처리</a:t>
            </a:r>
            <a:endParaRPr lang="ko-KR" altLang="en-US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7" name="화살표: 굽음 166">
            <a:extLst>
              <a:ext uri="{FF2B5EF4-FFF2-40B4-BE49-F238E27FC236}">
                <a16:creationId xmlns:a16="http://schemas.microsoft.com/office/drawing/2014/main" xmlns="" id="{40755DDD-91EE-4C1A-B903-B8878F5C3445}"/>
              </a:ext>
            </a:extLst>
          </p:cNvPr>
          <p:cNvSpPr/>
          <p:nvPr/>
        </p:nvSpPr>
        <p:spPr>
          <a:xfrm rot="16200000">
            <a:off x="2303112" y="3364267"/>
            <a:ext cx="511594" cy="2622259"/>
          </a:xfrm>
          <a:prstGeom prst="bentArrow">
            <a:avLst>
              <a:gd name="adj1" fmla="val 7595"/>
              <a:gd name="adj2" fmla="val 10664"/>
              <a:gd name="adj3" fmla="val 13091"/>
              <a:gd name="adj4" fmla="val 32579"/>
            </a:avLst>
          </a:prstGeom>
          <a:gradFill flip="none" rotWithShape="1">
            <a:gsLst>
              <a:gs pos="40700">
                <a:schemeClr val="bg2">
                  <a:lumMod val="9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64B4B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xmlns="" id="{4E3CC29B-9B77-46A7-A04A-4E13FF5556A7}"/>
              </a:ext>
            </a:extLst>
          </p:cNvPr>
          <p:cNvSpPr/>
          <p:nvPr/>
        </p:nvSpPr>
        <p:spPr>
          <a:xfrm>
            <a:off x="1746250" y="4745541"/>
            <a:ext cx="90952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 통보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47D9127-8D91-4744-9EBD-61C4EA2556E0}"/>
              </a:ext>
            </a:extLst>
          </p:cNvPr>
          <p:cNvSpPr txBox="1"/>
          <p:nvPr/>
        </p:nvSpPr>
        <p:spPr>
          <a:xfrm>
            <a:off x="394702" y="5212995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CE5E1"/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6717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누구나 신고 가능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6717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58957" y="4456459"/>
            <a:ext cx="1485900" cy="1541095"/>
          </a:xfrm>
          <a:prstGeom prst="roundRect">
            <a:avLst>
              <a:gd name="adj" fmla="val 8139"/>
            </a:avLst>
          </a:prstGeom>
          <a:solidFill>
            <a:schemeClr val="bg1"/>
          </a:solidFill>
          <a:ln w="25400">
            <a:noFill/>
          </a:ln>
          <a:effectLst>
            <a:outerShdw blurRad="88900" sx="99000" sy="99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공공기관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endParaRPr lang="en-US" altLang="ko-KR" sz="12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grpSp>
        <p:nvGrpSpPr>
          <p:cNvPr id="5" name="그룹 165">
            <a:extLst>
              <a:ext uri="{FF2B5EF4-FFF2-40B4-BE49-F238E27FC236}">
                <a16:creationId xmlns:a16="http://schemas.microsoft.com/office/drawing/2014/main" xmlns="" id="{DD8A7323-9702-4F17-A33D-4FBB3C4B0704}"/>
              </a:ext>
            </a:extLst>
          </p:cNvPr>
          <p:cNvGrpSpPr/>
          <p:nvPr/>
        </p:nvGrpSpPr>
        <p:grpSpPr>
          <a:xfrm>
            <a:off x="3768010" y="4331498"/>
            <a:ext cx="1485900" cy="530420"/>
            <a:chOff x="3190875" y="4404654"/>
            <a:chExt cx="1485900" cy="5304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5" name="사각형: 둥근 위쪽 모서리 164">
              <a:extLst>
                <a:ext uri="{FF2B5EF4-FFF2-40B4-BE49-F238E27FC236}">
                  <a16:creationId xmlns:a16="http://schemas.microsoft.com/office/drawing/2014/main" xmlns="" id="{52BD85A8-1341-4BF9-8E66-57CB61F10ECE}"/>
                </a:ext>
              </a:extLst>
            </p:cNvPr>
            <p:cNvSpPr/>
            <p:nvPr/>
          </p:nvSpPr>
          <p:spPr>
            <a:xfrm>
              <a:off x="3190875" y="4485357"/>
              <a:ext cx="1485900" cy="449717"/>
            </a:xfrm>
            <a:prstGeom prst="round2SameRect">
              <a:avLst>
                <a:gd name="adj1" fmla="val 2513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28529E"/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조사기관</a:t>
              </a:r>
            </a:p>
          </p:txBody>
        </p:sp>
        <p:sp>
          <p:nvSpPr>
            <p:cNvPr id="164" name="이등변 삼각형 163">
              <a:extLst>
                <a:ext uri="{FF2B5EF4-FFF2-40B4-BE49-F238E27FC236}">
                  <a16:creationId xmlns:a16="http://schemas.microsoft.com/office/drawing/2014/main" xmlns="" id="{9A611B25-5717-4BA3-868E-CB3AE0DCD573}"/>
                </a:ext>
              </a:extLst>
            </p:cNvPr>
            <p:cNvSpPr/>
            <p:nvPr/>
          </p:nvSpPr>
          <p:spPr>
            <a:xfrm>
              <a:off x="3839425" y="4404654"/>
              <a:ext cx="173380" cy="1142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179">
            <a:extLst>
              <a:ext uri="{FF2B5EF4-FFF2-40B4-BE49-F238E27FC236}">
                <a16:creationId xmlns:a16="http://schemas.microsoft.com/office/drawing/2014/main" xmlns="" id="{7CEA5588-CA7A-428E-AB8A-CF20C622A85A}"/>
              </a:ext>
            </a:extLst>
          </p:cNvPr>
          <p:cNvGrpSpPr/>
          <p:nvPr/>
        </p:nvGrpSpPr>
        <p:grpSpPr>
          <a:xfrm>
            <a:off x="7287621" y="3114884"/>
            <a:ext cx="945756" cy="1223057"/>
            <a:chOff x="7287621" y="3114884"/>
            <a:chExt cx="945756" cy="1223057"/>
          </a:xfrm>
        </p:grpSpPr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xmlns="" id="{AAA7145E-DA1C-4875-A846-29EAA953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731" y="3402302"/>
              <a:ext cx="458646" cy="935639"/>
            </a:xfrm>
            <a:custGeom>
              <a:avLst/>
              <a:gdLst>
                <a:gd name="T0" fmla="*/ 228 w 300"/>
                <a:gd name="T1" fmla="*/ 0 h 612"/>
                <a:gd name="T2" fmla="*/ 202 w 300"/>
                <a:gd name="T3" fmla="*/ 6 h 612"/>
                <a:gd name="T4" fmla="*/ 182 w 300"/>
                <a:gd name="T5" fmla="*/ 18 h 612"/>
                <a:gd name="T6" fmla="*/ 166 w 300"/>
                <a:gd name="T7" fmla="*/ 36 h 612"/>
                <a:gd name="T8" fmla="*/ 156 w 300"/>
                <a:gd name="T9" fmla="*/ 60 h 612"/>
                <a:gd name="T10" fmla="*/ 156 w 300"/>
                <a:gd name="T11" fmla="*/ 60 h 612"/>
                <a:gd name="T12" fmla="*/ 20 w 300"/>
                <a:gd name="T13" fmla="*/ 214 h 612"/>
                <a:gd name="T14" fmla="*/ 14 w 300"/>
                <a:gd name="T15" fmla="*/ 218 h 612"/>
                <a:gd name="T16" fmla="*/ 6 w 300"/>
                <a:gd name="T17" fmla="*/ 226 h 612"/>
                <a:gd name="T18" fmla="*/ 0 w 300"/>
                <a:gd name="T19" fmla="*/ 238 h 612"/>
                <a:gd name="T20" fmla="*/ 0 w 300"/>
                <a:gd name="T21" fmla="*/ 252 h 612"/>
                <a:gd name="T22" fmla="*/ 2 w 300"/>
                <a:gd name="T23" fmla="*/ 258 h 612"/>
                <a:gd name="T24" fmla="*/ 14 w 300"/>
                <a:gd name="T25" fmla="*/ 274 h 612"/>
                <a:gd name="T26" fmla="*/ 34 w 300"/>
                <a:gd name="T27" fmla="*/ 278 h 612"/>
                <a:gd name="T28" fmla="*/ 40 w 300"/>
                <a:gd name="T29" fmla="*/ 278 h 612"/>
                <a:gd name="T30" fmla="*/ 166 w 300"/>
                <a:gd name="T31" fmla="*/ 226 h 612"/>
                <a:gd name="T32" fmla="*/ 180 w 300"/>
                <a:gd name="T33" fmla="*/ 220 h 612"/>
                <a:gd name="T34" fmla="*/ 186 w 300"/>
                <a:gd name="T35" fmla="*/ 216 h 612"/>
                <a:gd name="T36" fmla="*/ 196 w 300"/>
                <a:gd name="T37" fmla="*/ 204 h 612"/>
                <a:gd name="T38" fmla="*/ 212 w 300"/>
                <a:gd name="T39" fmla="*/ 124 h 612"/>
                <a:gd name="T40" fmla="*/ 222 w 300"/>
                <a:gd name="T41" fmla="*/ 198 h 612"/>
                <a:gd name="T42" fmla="*/ 218 w 300"/>
                <a:gd name="T43" fmla="*/ 212 h 612"/>
                <a:gd name="T44" fmla="*/ 200 w 300"/>
                <a:gd name="T45" fmla="*/ 234 h 612"/>
                <a:gd name="T46" fmla="*/ 168 w 300"/>
                <a:gd name="T47" fmla="*/ 250 h 612"/>
                <a:gd name="T48" fmla="*/ 188 w 300"/>
                <a:gd name="T49" fmla="*/ 556 h 612"/>
                <a:gd name="T50" fmla="*/ 194 w 300"/>
                <a:gd name="T51" fmla="*/ 578 h 612"/>
                <a:gd name="T52" fmla="*/ 204 w 300"/>
                <a:gd name="T53" fmla="*/ 596 h 612"/>
                <a:gd name="T54" fmla="*/ 222 w 300"/>
                <a:gd name="T55" fmla="*/ 608 h 612"/>
                <a:gd name="T56" fmla="*/ 244 w 300"/>
                <a:gd name="T57" fmla="*/ 612 h 612"/>
                <a:gd name="T58" fmla="*/ 256 w 300"/>
                <a:gd name="T59" fmla="*/ 610 h 612"/>
                <a:gd name="T60" fmla="*/ 276 w 300"/>
                <a:gd name="T61" fmla="*/ 602 h 612"/>
                <a:gd name="T62" fmla="*/ 290 w 300"/>
                <a:gd name="T63" fmla="*/ 588 h 612"/>
                <a:gd name="T64" fmla="*/ 298 w 300"/>
                <a:gd name="T65" fmla="*/ 568 h 612"/>
                <a:gd name="T66" fmla="*/ 300 w 300"/>
                <a:gd name="T67" fmla="*/ 74 h 612"/>
                <a:gd name="T68" fmla="*/ 298 w 300"/>
                <a:gd name="T69" fmla="*/ 58 h 612"/>
                <a:gd name="T70" fmla="*/ 288 w 300"/>
                <a:gd name="T71" fmla="*/ 32 h 612"/>
                <a:gd name="T72" fmla="*/ 268 w 300"/>
                <a:gd name="T73" fmla="*/ 14 h 612"/>
                <a:gd name="T74" fmla="*/ 242 w 300"/>
                <a:gd name="T75" fmla="*/ 2 h 612"/>
                <a:gd name="T76" fmla="*/ 228 w 300"/>
                <a:gd name="T7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612">
                  <a:moveTo>
                    <a:pt x="228" y="0"/>
                  </a:moveTo>
                  <a:lnTo>
                    <a:pt x="228" y="0"/>
                  </a:lnTo>
                  <a:lnTo>
                    <a:pt x="214" y="2"/>
                  </a:lnTo>
                  <a:lnTo>
                    <a:pt x="202" y="6"/>
                  </a:lnTo>
                  <a:lnTo>
                    <a:pt x="192" y="10"/>
                  </a:lnTo>
                  <a:lnTo>
                    <a:pt x="182" y="18"/>
                  </a:lnTo>
                  <a:lnTo>
                    <a:pt x="172" y="26"/>
                  </a:lnTo>
                  <a:lnTo>
                    <a:pt x="166" y="36"/>
                  </a:lnTo>
                  <a:lnTo>
                    <a:pt x="160" y="48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36" y="16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4" y="218"/>
                  </a:lnTo>
                  <a:lnTo>
                    <a:pt x="10" y="222"/>
                  </a:lnTo>
                  <a:lnTo>
                    <a:pt x="6" y="226"/>
                  </a:lnTo>
                  <a:lnTo>
                    <a:pt x="2" y="232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8" y="266"/>
                  </a:lnTo>
                  <a:lnTo>
                    <a:pt x="14" y="274"/>
                  </a:lnTo>
                  <a:lnTo>
                    <a:pt x="24" y="278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40" y="278"/>
                  </a:lnTo>
                  <a:lnTo>
                    <a:pt x="46" y="27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6" y="216"/>
                  </a:lnTo>
                  <a:lnTo>
                    <a:pt x="192" y="210"/>
                  </a:lnTo>
                  <a:lnTo>
                    <a:pt x="196" y="204"/>
                  </a:lnTo>
                  <a:lnTo>
                    <a:pt x="200" y="196"/>
                  </a:lnTo>
                  <a:lnTo>
                    <a:pt x="212" y="124"/>
                  </a:lnTo>
                  <a:lnTo>
                    <a:pt x="234" y="124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18" y="212"/>
                  </a:lnTo>
                  <a:lnTo>
                    <a:pt x="210" y="224"/>
                  </a:lnTo>
                  <a:lnTo>
                    <a:pt x="200" y="234"/>
                  </a:lnTo>
                  <a:lnTo>
                    <a:pt x="188" y="242"/>
                  </a:lnTo>
                  <a:lnTo>
                    <a:pt x="168" y="250"/>
                  </a:lnTo>
                  <a:lnTo>
                    <a:pt x="188" y="556"/>
                  </a:lnTo>
                  <a:lnTo>
                    <a:pt x="188" y="556"/>
                  </a:lnTo>
                  <a:lnTo>
                    <a:pt x="190" y="568"/>
                  </a:lnTo>
                  <a:lnTo>
                    <a:pt x="194" y="578"/>
                  </a:lnTo>
                  <a:lnTo>
                    <a:pt x="198" y="588"/>
                  </a:lnTo>
                  <a:lnTo>
                    <a:pt x="204" y="596"/>
                  </a:lnTo>
                  <a:lnTo>
                    <a:pt x="214" y="602"/>
                  </a:lnTo>
                  <a:lnTo>
                    <a:pt x="222" y="608"/>
                  </a:lnTo>
                  <a:lnTo>
                    <a:pt x="234" y="610"/>
                  </a:lnTo>
                  <a:lnTo>
                    <a:pt x="244" y="612"/>
                  </a:lnTo>
                  <a:lnTo>
                    <a:pt x="244" y="612"/>
                  </a:lnTo>
                  <a:lnTo>
                    <a:pt x="256" y="610"/>
                  </a:lnTo>
                  <a:lnTo>
                    <a:pt x="266" y="608"/>
                  </a:lnTo>
                  <a:lnTo>
                    <a:pt x="276" y="602"/>
                  </a:lnTo>
                  <a:lnTo>
                    <a:pt x="284" y="596"/>
                  </a:lnTo>
                  <a:lnTo>
                    <a:pt x="290" y="588"/>
                  </a:lnTo>
                  <a:lnTo>
                    <a:pt x="296" y="578"/>
                  </a:lnTo>
                  <a:lnTo>
                    <a:pt x="298" y="568"/>
                  </a:lnTo>
                  <a:lnTo>
                    <a:pt x="300" y="556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8" y="58"/>
                  </a:lnTo>
                  <a:lnTo>
                    <a:pt x="294" y="44"/>
                  </a:lnTo>
                  <a:lnTo>
                    <a:pt x="288" y="32"/>
                  </a:lnTo>
                  <a:lnTo>
                    <a:pt x="278" y="22"/>
                  </a:lnTo>
                  <a:lnTo>
                    <a:pt x="268" y="14"/>
                  </a:lnTo>
                  <a:lnTo>
                    <a:pt x="256" y="6"/>
                  </a:lnTo>
                  <a:lnTo>
                    <a:pt x="242" y="2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7" name="그룹 178">
              <a:extLst>
                <a:ext uri="{FF2B5EF4-FFF2-40B4-BE49-F238E27FC236}">
                  <a16:creationId xmlns:a16="http://schemas.microsoft.com/office/drawing/2014/main" xmlns="" id="{57008292-91E8-4EF0-8B7D-A6B01D3F5415}"/>
                </a:ext>
              </a:extLst>
            </p:cNvPr>
            <p:cNvGrpSpPr/>
            <p:nvPr/>
          </p:nvGrpSpPr>
          <p:grpSpPr>
            <a:xfrm>
              <a:off x="7287621" y="3182152"/>
              <a:ext cx="476992" cy="1155789"/>
              <a:chOff x="7230471" y="3182152"/>
              <a:chExt cx="476992" cy="1155789"/>
            </a:xfrm>
          </p:grpSpPr>
          <p:sp>
            <p:nvSpPr>
              <p:cNvPr id="171" name="Freeform 12">
                <a:extLst>
                  <a:ext uri="{FF2B5EF4-FFF2-40B4-BE49-F238E27FC236}">
                    <a16:creationId xmlns:a16="http://schemas.microsoft.com/office/drawing/2014/main" xmlns="" id="{69C1507B-6E3B-4CA0-A695-082BD0B2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0471" y="3182152"/>
                <a:ext cx="220150" cy="220150"/>
              </a:xfrm>
              <a:custGeom>
                <a:avLst/>
                <a:gdLst>
                  <a:gd name="T0" fmla="*/ 72 w 144"/>
                  <a:gd name="T1" fmla="*/ 0 h 144"/>
                  <a:gd name="T2" fmla="*/ 72 w 144"/>
                  <a:gd name="T3" fmla="*/ 0 h 144"/>
                  <a:gd name="T4" fmla="*/ 88 w 144"/>
                  <a:gd name="T5" fmla="*/ 2 h 144"/>
                  <a:gd name="T6" fmla="*/ 100 w 144"/>
                  <a:gd name="T7" fmla="*/ 6 h 144"/>
                  <a:gd name="T8" fmla="*/ 112 w 144"/>
                  <a:gd name="T9" fmla="*/ 12 h 144"/>
                  <a:gd name="T10" fmla="*/ 124 w 144"/>
                  <a:gd name="T11" fmla="*/ 22 h 144"/>
                  <a:gd name="T12" fmla="*/ 132 w 144"/>
                  <a:gd name="T13" fmla="*/ 32 h 144"/>
                  <a:gd name="T14" fmla="*/ 138 w 144"/>
                  <a:gd name="T15" fmla="*/ 44 h 144"/>
                  <a:gd name="T16" fmla="*/ 144 w 144"/>
                  <a:gd name="T17" fmla="*/ 58 h 144"/>
                  <a:gd name="T18" fmla="*/ 144 w 144"/>
                  <a:gd name="T19" fmla="*/ 72 h 144"/>
                  <a:gd name="T20" fmla="*/ 144 w 144"/>
                  <a:gd name="T21" fmla="*/ 72 h 144"/>
                  <a:gd name="T22" fmla="*/ 144 w 144"/>
                  <a:gd name="T23" fmla="*/ 88 h 144"/>
                  <a:gd name="T24" fmla="*/ 138 w 144"/>
                  <a:gd name="T25" fmla="*/ 100 h 144"/>
                  <a:gd name="T26" fmla="*/ 132 w 144"/>
                  <a:gd name="T27" fmla="*/ 114 h 144"/>
                  <a:gd name="T28" fmla="*/ 124 w 144"/>
                  <a:gd name="T29" fmla="*/ 124 h 144"/>
                  <a:gd name="T30" fmla="*/ 112 w 144"/>
                  <a:gd name="T31" fmla="*/ 132 h 144"/>
                  <a:gd name="T32" fmla="*/ 100 w 144"/>
                  <a:gd name="T33" fmla="*/ 140 h 144"/>
                  <a:gd name="T34" fmla="*/ 88 w 144"/>
                  <a:gd name="T35" fmla="*/ 144 h 144"/>
                  <a:gd name="T36" fmla="*/ 72 w 144"/>
                  <a:gd name="T37" fmla="*/ 144 h 144"/>
                  <a:gd name="T38" fmla="*/ 72 w 144"/>
                  <a:gd name="T39" fmla="*/ 144 h 144"/>
                  <a:gd name="T40" fmla="*/ 58 w 144"/>
                  <a:gd name="T41" fmla="*/ 144 h 144"/>
                  <a:gd name="T42" fmla="*/ 44 w 144"/>
                  <a:gd name="T43" fmla="*/ 140 h 144"/>
                  <a:gd name="T44" fmla="*/ 32 w 144"/>
                  <a:gd name="T45" fmla="*/ 132 h 144"/>
                  <a:gd name="T46" fmla="*/ 22 w 144"/>
                  <a:gd name="T47" fmla="*/ 124 h 144"/>
                  <a:gd name="T48" fmla="*/ 12 w 144"/>
                  <a:gd name="T49" fmla="*/ 114 h 144"/>
                  <a:gd name="T50" fmla="*/ 6 w 144"/>
                  <a:gd name="T51" fmla="*/ 100 h 144"/>
                  <a:gd name="T52" fmla="*/ 2 w 144"/>
                  <a:gd name="T53" fmla="*/ 88 h 144"/>
                  <a:gd name="T54" fmla="*/ 0 w 144"/>
                  <a:gd name="T55" fmla="*/ 72 h 144"/>
                  <a:gd name="T56" fmla="*/ 0 w 144"/>
                  <a:gd name="T57" fmla="*/ 72 h 144"/>
                  <a:gd name="T58" fmla="*/ 2 w 144"/>
                  <a:gd name="T59" fmla="*/ 58 h 144"/>
                  <a:gd name="T60" fmla="*/ 6 w 144"/>
                  <a:gd name="T61" fmla="*/ 44 h 144"/>
                  <a:gd name="T62" fmla="*/ 12 w 144"/>
                  <a:gd name="T63" fmla="*/ 32 h 144"/>
                  <a:gd name="T64" fmla="*/ 22 w 144"/>
                  <a:gd name="T65" fmla="*/ 22 h 144"/>
                  <a:gd name="T66" fmla="*/ 32 w 144"/>
                  <a:gd name="T67" fmla="*/ 12 h 144"/>
                  <a:gd name="T68" fmla="*/ 44 w 144"/>
                  <a:gd name="T69" fmla="*/ 6 h 144"/>
                  <a:gd name="T70" fmla="*/ 58 w 144"/>
                  <a:gd name="T71" fmla="*/ 2 h 144"/>
                  <a:gd name="T72" fmla="*/ 72 w 144"/>
                  <a:gd name="T73" fmla="*/ 0 h 144"/>
                  <a:gd name="T74" fmla="*/ 72 w 144"/>
                  <a:gd name="T7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38" y="44"/>
                    </a:lnTo>
                    <a:lnTo>
                      <a:pt x="144" y="58"/>
                    </a:lnTo>
                    <a:lnTo>
                      <a:pt x="144" y="72"/>
                    </a:lnTo>
                    <a:lnTo>
                      <a:pt x="144" y="72"/>
                    </a:lnTo>
                    <a:lnTo>
                      <a:pt x="144" y="88"/>
                    </a:lnTo>
                    <a:lnTo>
                      <a:pt x="138" y="100"/>
                    </a:lnTo>
                    <a:lnTo>
                      <a:pt x="132" y="114"/>
                    </a:lnTo>
                    <a:lnTo>
                      <a:pt x="124" y="124"/>
                    </a:lnTo>
                    <a:lnTo>
                      <a:pt x="112" y="132"/>
                    </a:lnTo>
                    <a:lnTo>
                      <a:pt x="100" y="140"/>
                    </a:lnTo>
                    <a:lnTo>
                      <a:pt x="88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58" y="144"/>
                    </a:lnTo>
                    <a:lnTo>
                      <a:pt x="44" y="140"/>
                    </a:lnTo>
                    <a:lnTo>
                      <a:pt x="32" y="132"/>
                    </a:lnTo>
                    <a:lnTo>
                      <a:pt x="22" y="124"/>
                    </a:lnTo>
                    <a:lnTo>
                      <a:pt x="12" y="114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:a16="http://schemas.microsoft.com/office/drawing/2014/main" xmlns="" id="{7329706E-2F7D-4310-ACB4-C4002CEE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100" y="3708067"/>
                <a:ext cx="103960" cy="67268"/>
              </a:xfrm>
              <a:custGeom>
                <a:avLst/>
                <a:gdLst>
                  <a:gd name="T0" fmla="*/ 60 w 68"/>
                  <a:gd name="T1" fmla="*/ 0 h 44"/>
                  <a:gd name="T2" fmla="*/ 0 w 68"/>
                  <a:gd name="T3" fmla="*/ 26 h 44"/>
                  <a:gd name="T4" fmla="*/ 4 w 68"/>
                  <a:gd name="T5" fmla="*/ 36 h 44"/>
                  <a:gd name="T6" fmla="*/ 8 w 68"/>
                  <a:gd name="T7" fmla="*/ 44 h 44"/>
                  <a:gd name="T8" fmla="*/ 68 w 68"/>
                  <a:gd name="T9" fmla="*/ 20 h 44"/>
                  <a:gd name="T10" fmla="*/ 60 w 68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44">
                    <a:moveTo>
                      <a:pt x="60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8" y="44"/>
                    </a:lnTo>
                    <a:lnTo>
                      <a:pt x="68" y="2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:a16="http://schemas.microsoft.com/office/drawing/2014/main" xmlns="" id="{357C10C6-E243-4C19-82B4-61CC35C0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561" y="3769219"/>
                <a:ext cx="100902" cy="76441"/>
              </a:xfrm>
              <a:custGeom>
                <a:avLst/>
                <a:gdLst>
                  <a:gd name="T0" fmla="*/ 62 w 66"/>
                  <a:gd name="T1" fmla="*/ 4 h 50"/>
                  <a:gd name="T2" fmla="*/ 62 w 66"/>
                  <a:gd name="T3" fmla="*/ 0 h 50"/>
                  <a:gd name="T4" fmla="*/ 0 w 66"/>
                  <a:gd name="T5" fmla="*/ 26 h 50"/>
                  <a:gd name="T6" fmla="*/ 2 w 66"/>
                  <a:gd name="T7" fmla="*/ 30 h 50"/>
                  <a:gd name="T8" fmla="*/ 2 w 66"/>
                  <a:gd name="T9" fmla="*/ 30 h 50"/>
                  <a:gd name="T10" fmla="*/ 6 w 66"/>
                  <a:gd name="T11" fmla="*/ 38 h 50"/>
                  <a:gd name="T12" fmla="*/ 14 w 66"/>
                  <a:gd name="T13" fmla="*/ 44 h 50"/>
                  <a:gd name="T14" fmla="*/ 22 w 66"/>
                  <a:gd name="T15" fmla="*/ 48 h 50"/>
                  <a:gd name="T16" fmla="*/ 32 w 66"/>
                  <a:gd name="T17" fmla="*/ 50 h 50"/>
                  <a:gd name="T18" fmla="*/ 32 w 66"/>
                  <a:gd name="T19" fmla="*/ 50 h 50"/>
                  <a:gd name="T20" fmla="*/ 38 w 66"/>
                  <a:gd name="T21" fmla="*/ 50 h 50"/>
                  <a:gd name="T22" fmla="*/ 44 w 66"/>
                  <a:gd name="T23" fmla="*/ 48 h 50"/>
                  <a:gd name="T24" fmla="*/ 44 w 66"/>
                  <a:gd name="T25" fmla="*/ 48 h 50"/>
                  <a:gd name="T26" fmla="*/ 50 w 66"/>
                  <a:gd name="T27" fmla="*/ 44 h 50"/>
                  <a:gd name="T28" fmla="*/ 56 w 66"/>
                  <a:gd name="T29" fmla="*/ 40 h 50"/>
                  <a:gd name="T30" fmla="*/ 60 w 66"/>
                  <a:gd name="T31" fmla="*/ 34 h 50"/>
                  <a:gd name="T32" fmla="*/ 62 w 66"/>
                  <a:gd name="T33" fmla="*/ 30 h 50"/>
                  <a:gd name="T34" fmla="*/ 64 w 66"/>
                  <a:gd name="T35" fmla="*/ 24 h 50"/>
                  <a:gd name="T36" fmla="*/ 66 w 66"/>
                  <a:gd name="T37" fmla="*/ 16 h 50"/>
                  <a:gd name="T38" fmla="*/ 64 w 66"/>
                  <a:gd name="T39" fmla="*/ 10 h 50"/>
                  <a:gd name="T40" fmla="*/ 62 w 66"/>
                  <a:gd name="T41" fmla="*/ 4 h 50"/>
                  <a:gd name="T42" fmla="*/ 62 w 66"/>
                  <a:gd name="T4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0">
                    <a:moveTo>
                      <a:pt x="62" y="4"/>
                    </a:moveTo>
                    <a:lnTo>
                      <a:pt x="62" y="0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8" y="50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50" y="44"/>
                    </a:lnTo>
                    <a:lnTo>
                      <a:pt x="56" y="40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6" y="16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:a16="http://schemas.microsoft.com/office/drawing/2014/main" xmlns="" id="{22B880AD-27AB-44EA-8BA2-889FFCF5D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065" y="3402302"/>
                <a:ext cx="293533" cy="935639"/>
              </a:xfrm>
              <a:custGeom>
                <a:avLst/>
                <a:gdLst>
                  <a:gd name="T0" fmla="*/ 74 w 192"/>
                  <a:gd name="T1" fmla="*/ 124 h 612"/>
                  <a:gd name="T2" fmla="*/ 98 w 192"/>
                  <a:gd name="T3" fmla="*/ 124 h 612"/>
                  <a:gd name="T4" fmla="*/ 130 w 192"/>
                  <a:gd name="T5" fmla="*/ 206 h 612"/>
                  <a:gd name="T6" fmla="*/ 192 w 192"/>
                  <a:gd name="T7" fmla="*/ 180 h 612"/>
                  <a:gd name="T8" fmla="*/ 138 w 192"/>
                  <a:gd name="T9" fmla="*/ 48 h 612"/>
                  <a:gd name="T10" fmla="*/ 138 w 192"/>
                  <a:gd name="T11" fmla="*/ 48 h 612"/>
                  <a:gd name="T12" fmla="*/ 138 w 192"/>
                  <a:gd name="T13" fmla="*/ 48 h 612"/>
                  <a:gd name="T14" fmla="*/ 138 w 192"/>
                  <a:gd name="T15" fmla="*/ 48 h 612"/>
                  <a:gd name="T16" fmla="*/ 134 w 192"/>
                  <a:gd name="T17" fmla="*/ 38 h 612"/>
                  <a:gd name="T18" fmla="*/ 128 w 192"/>
                  <a:gd name="T19" fmla="*/ 28 h 612"/>
                  <a:gd name="T20" fmla="*/ 120 w 192"/>
                  <a:gd name="T21" fmla="*/ 20 h 612"/>
                  <a:gd name="T22" fmla="*/ 112 w 192"/>
                  <a:gd name="T23" fmla="*/ 14 h 612"/>
                  <a:gd name="T24" fmla="*/ 104 w 192"/>
                  <a:gd name="T25" fmla="*/ 8 h 612"/>
                  <a:gd name="T26" fmla="*/ 94 w 192"/>
                  <a:gd name="T27" fmla="*/ 4 h 612"/>
                  <a:gd name="T28" fmla="*/ 82 w 192"/>
                  <a:gd name="T29" fmla="*/ 2 h 612"/>
                  <a:gd name="T30" fmla="*/ 72 w 192"/>
                  <a:gd name="T31" fmla="*/ 0 h 612"/>
                  <a:gd name="T32" fmla="*/ 72 w 192"/>
                  <a:gd name="T33" fmla="*/ 0 h 612"/>
                  <a:gd name="T34" fmla="*/ 56 w 192"/>
                  <a:gd name="T35" fmla="*/ 2 h 612"/>
                  <a:gd name="T36" fmla="*/ 44 w 192"/>
                  <a:gd name="T37" fmla="*/ 6 h 612"/>
                  <a:gd name="T38" fmla="*/ 30 w 192"/>
                  <a:gd name="T39" fmla="*/ 14 h 612"/>
                  <a:gd name="T40" fmla="*/ 20 w 192"/>
                  <a:gd name="T41" fmla="*/ 22 h 612"/>
                  <a:gd name="T42" fmla="*/ 12 w 192"/>
                  <a:gd name="T43" fmla="*/ 32 h 612"/>
                  <a:gd name="T44" fmla="*/ 4 w 192"/>
                  <a:gd name="T45" fmla="*/ 44 h 612"/>
                  <a:gd name="T46" fmla="*/ 0 w 192"/>
                  <a:gd name="T47" fmla="*/ 58 h 612"/>
                  <a:gd name="T48" fmla="*/ 0 w 192"/>
                  <a:gd name="T49" fmla="*/ 74 h 612"/>
                  <a:gd name="T50" fmla="*/ 0 w 192"/>
                  <a:gd name="T51" fmla="*/ 74 h 612"/>
                  <a:gd name="T52" fmla="*/ 0 w 192"/>
                  <a:gd name="T53" fmla="*/ 82 h 612"/>
                  <a:gd name="T54" fmla="*/ 32 w 192"/>
                  <a:gd name="T55" fmla="*/ 556 h 612"/>
                  <a:gd name="T56" fmla="*/ 32 w 192"/>
                  <a:gd name="T57" fmla="*/ 556 h 612"/>
                  <a:gd name="T58" fmla="*/ 34 w 192"/>
                  <a:gd name="T59" fmla="*/ 568 h 612"/>
                  <a:gd name="T60" fmla="*/ 36 w 192"/>
                  <a:gd name="T61" fmla="*/ 578 h 612"/>
                  <a:gd name="T62" fmla="*/ 42 w 192"/>
                  <a:gd name="T63" fmla="*/ 588 h 612"/>
                  <a:gd name="T64" fmla="*/ 48 w 192"/>
                  <a:gd name="T65" fmla="*/ 596 h 612"/>
                  <a:gd name="T66" fmla="*/ 56 w 192"/>
                  <a:gd name="T67" fmla="*/ 602 h 612"/>
                  <a:gd name="T68" fmla="*/ 66 w 192"/>
                  <a:gd name="T69" fmla="*/ 608 h 612"/>
                  <a:gd name="T70" fmla="*/ 76 w 192"/>
                  <a:gd name="T71" fmla="*/ 610 h 612"/>
                  <a:gd name="T72" fmla="*/ 88 w 192"/>
                  <a:gd name="T73" fmla="*/ 612 h 612"/>
                  <a:gd name="T74" fmla="*/ 88 w 192"/>
                  <a:gd name="T75" fmla="*/ 612 h 612"/>
                  <a:gd name="T76" fmla="*/ 100 w 192"/>
                  <a:gd name="T77" fmla="*/ 610 h 612"/>
                  <a:gd name="T78" fmla="*/ 110 w 192"/>
                  <a:gd name="T79" fmla="*/ 608 h 612"/>
                  <a:gd name="T80" fmla="*/ 120 w 192"/>
                  <a:gd name="T81" fmla="*/ 602 h 612"/>
                  <a:gd name="T82" fmla="*/ 128 w 192"/>
                  <a:gd name="T83" fmla="*/ 596 h 612"/>
                  <a:gd name="T84" fmla="*/ 134 w 192"/>
                  <a:gd name="T85" fmla="*/ 588 h 612"/>
                  <a:gd name="T86" fmla="*/ 140 w 192"/>
                  <a:gd name="T87" fmla="*/ 578 h 612"/>
                  <a:gd name="T88" fmla="*/ 142 w 192"/>
                  <a:gd name="T89" fmla="*/ 568 h 612"/>
                  <a:gd name="T90" fmla="*/ 144 w 192"/>
                  <a:gd name="T91" fmla="*/ 556 h 612"/>
                  <a:gd name="T92" fmla="*/ 144 w 192"/>
                  <a:gd name="T93" fmla="*/ 290 h 612"/>
                  <a:gd name="T94" fmla="*/ 144 w 192"/>
                  <a:gd name="T95" fmla="*/ 290 h 612"/>
                  <a:gd name="T96" fmla="*/ 136 w 192"/>
                  <a:gd name="T97" fmla="*/ 278 h 612"/>
                  <a:gd name="T98" fmla="*/ 74 w 192"/>
                  <a:gd name="T99" fmla="*/ 12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612">
                    <a:moveTo>
                      <a:pt x="74" y="124"/>
                    </a:moveTo>
                    <a:lnTo>
                      <a:pt x="98" y="124"/>
                    </a:lnTo>
                    <a:lnTo>
                      <a:pt x="130" y="206"/>
                    </a:lnTo>
                    <a:lnTo>
                      <a:pt x="192" y="18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4" y="38"/>
                    </a:lnTo>
                    <a:lnTo>
                      <a:pt x="128" y="28"/>
                    </a:lnTo>
                    <a:lnTo>
                      <a:pt x="120" y="20"/>
                    </a:lnTo>
                    <a:lnTo>
                      <a:pt x="112" y="14"/>
                    </a:lnTo>
                    <a:lnTo>
                      <a:pt x="104" y="8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6" y="2"/>
                    </a:lnTo>
                    <a:lnTo>
                      <a:pt x="44" y="6"/>
                    </a:lnTo>
                    <a:lnTo>
                      <a:pt x="30" y="14"/>
                    </a:lnTo>
                    <a:lnTo>
                      <a:pt x="20" y="22"/>
                    </a:lnTo>
                    <a:lnTo>
                      <a:pt x="12" y="32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32" y="556"/>
                    </a:lnTo>
                    <a:lnTo>
                      <a:pt x="32" y="556"/>
                    </a:lnTo>
                    <a:lnTo>
                      <a:pt x="34" y="568"/>
                    </a:lnTo>
                    <a:lnTo>
                      <a:pt x="36" y="578"/>
                    </a:lnTo>
                    <a:lnTo>
                      <a:pt x="42" y="588"/>
                    </a:lnTo>
                    <a:lnTo>
                      <a:pt x="48" y="596"/>
                    </a:lnTo>
                    <a:lnTo>
                      <a:pt x="56" y="602"/>
                    </a:lnTo>
                    <a:lnTo>
                      <a:pt x="66" y="608"/>
                    </a:lnTo>
                    <a:lnTo>
                      <a:pt x="76" y="610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100" y="610"/>
                    </a:lnTo>
                    <a:lnTo>
                      <a:pt x="110" y="608"/>
                    </a:lnTo>
                    <a:lnTo>
                      <a:pt x="120" y="602"/>
                    </a:lnTo>
                    <a:lnTo>
                      <a:pt x="128" y="596"/>
                    </a:lnTo>
                    <a:lnTo>
                      <a:pt x="134" y="588"/>
                    </a:lnTo>
                    <a:lnTo>
                      <a:pt x="140" y="578"/>
                    </a:lnTo>
                    <a:lnTo>
                      <a:pt x="142" y="568"/>
                    </a:lnTo>
                    <a:lnTo>
                      <a:pt x="144" y="556"/>
                    </a:lnTo>
                    <a:lnTo>
                      <a:pt x="144" y="290"/>
                    </a:lnTo>
                    <a:lnTo>
                      <a:pt x="144" y="290"/>
                    </a:lnTo>
                    <a:lnTo>
                      <a:pt x="136" y="278"/>
                    </a:lnTo>
                    <a:lnTo>
                      <a:pt x="74" y="12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xmlns="" id="{5DB0B22E-C441-4261-A280-A60219E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267" y="3114884"/>
              <a:ext cx="272130" cy="100902"/>
            </a:xfrm>
            <a:custGeom>
              <a:avLst/>
              <a:gdLst>
                <a:gd name="T0" fmla="*/ 178 w 178"/>
                <a:gd name="T1" fmla="*/ 66 h 66"/>
                <a:gd name="T2" fmla="*/ 0 w 178"/>
                <a:gd name="T3" fmla="*/ 66 h 66"/>
                <a:gd name="T4" fmla="*/ 20 w 178"/>
                <a:gd name="T5" fmla="*/ 32 h 66"/>
                <a:gd name="T6" fmla="*/ 6 w 178"/>
                <a:gd name="T7" fmla="*/ 0 h 66"/>
                <a:gd name="T8" fmla="*/ 178 w 178"/>
                <a:gd name="T9" fmla="*/ 34 h 66"/>
                <a:gd name="T10" fmla="*/ 178 w 17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66">
                  <a:moveTo>
                    <a:pt x="178" y="66"/>
                  </a:moveTo>
                  <a:lnTo>
                    <a:pt x="0" y="66"/>
                  </a:lnTo>
                  <a:lnTo>
                    <a:pt x="20" y="32"/>
                  </a:lnTo>
                  <a:lnTo>
                    <a:pt x="6" y="0"/>
                  </a:lnTo>
                  <a:lnTo>
                    <a:pt x="178" y="34"/>
                  </a:lnTo>
                  <a:lnTo>
                    <a:pt x="178" y="6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xmlns="" id="{9C9C74A4-D26A-46B6-A5CA-084966FD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901" y="3249420"/>
              <a:ext cx="223208" cy="119248"/>
            </a:xfrm>
            <a:custGeom>
              <a:avLst/>
              <a:gdLst>
                <a:gd name="T0" fmla="*/ 2 w 146"/>
                <a:gd name="T1" fmla="*/ 0 h 78"/>
                <a:gd name="T2" fmla="*/ 2 w 146"/>
                <a:gd name="T3" fmla="*/ 0 h 78"/>
                <a:gd name="T4" fmla="*/ 0 w 146"/>
                <a:gd name="T5" fmla="*/ 6 h 78"/>
                <a:gd name="T6" fmla="*/ 0 w 146"/>
                <a:gd name="T7" fmla="*/ 6 h 78"/>
                <a:gd name="T8" fmla="*/ 2 w 146"/>
                <a:gd name="T9" fmla="*/ 20 h 78"/>
                <a:gd name="T10" fmla="*/ 6 w 146"/>
                <a:gd name="T11" fmla="*/ 34 h 78"/>
                <a:gd name="T12" fmla="*/ 14 w 146"/>
                <a:gd name="T13" fmla="*/ 46 h 78"/>
                <a:gd name="T14" fmla="*/ 22 w 146"/>
                <a:gd name="T15" fmla="*/ 58 h 78"/>
                <a:gd name="T16" fmla="*/ 32 w 146"/>
                <a:gd name="T17" fmla="*/ 66 h 78"/>
                <a:gd name="T18" fmla="*/ 44 w 146"/>
                <a:gd name="T19" fmla="*/ 72 h 78"/>
                <a:gd name="T20" fmla="*/ 58 w 146"/>
                <a:gd name="T21" fmla="*/ 78 h 78"/>
                <a:gd name="T22" fmla="*/ 74 w 146"/>
                <a:gd name="T23" fmla="*/ 78 h 78"/>
                <a:gd name="T24" fmla="*/ 74 w 146"/>
                <a:gd name="T25" fmla="*/ 78 h 78"/>
                <a:gd name="T26" fmla="*/ 88 w 146"/>
                <a:gd name="T27" fmla="*/ 78 h 78"/>
                <a:gd name="T28" fmla="*/ 102 w 146"/>
                <a:gd name="T29" fmla="*/ 72 h 78"/>
                <a:gd name="T30" fmla="*/ 114 w 146"/>
                <a:gd name="T31" fmla="*/ 66 h 78"/>
                <a:gd name="T32" fmla="*/ 124 w 146"/>
                <a:gd name="T33" fmla="*/ 58 h 78"/>
                <a:gd name="T34" fmla="*/ 134 w 146"/>
                <a:gd name="T35" fmla="*/ 46 h 78"/>
                <a:gd name="T36" fmla="*/ 140 w 146"/>
                <a:gd name="T37" fmla="*/ 34 h 78"/>
                <a:gd name="T38" fmla="*/ 144 w 146"/>
                <a:gd name="T39" fmla="*/ 20 h 78"/>
                <a:gd name="T40" fmla="*/ 146 w 146"/>
                <a:gd name="T41" fmla="*/ 6 h 78"/>
                <a:gd name="T42" fmla="*/ 146 w 146"/>
                <a:gd name="T43" fmla="*/ 6 h 78"/>
                <a:gd name="T44" fmla="*/ 146 w 146"/>
                <a:gd name="T45" fmla="*/ 0 h 78"/>
                <a:gd name="T46" fmla="*/ 2 w 14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7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0"/>
                  </a:lnTo>
                  <a:lnTo>
                    <a:pt x="6" y="34"/>
                  </a:lnTo>
                  <a:lnTo>
                    <a:pt x="14" y="46"/>
                  </a:lnTo>
                  <a:lnTo>
                    <a:pt x="22" y="58"/>
                  </a:lnTo>
                  <a:lnTo>
                    <a:pt x="32" y="66"/>
                  </a:lnTo>
                  <a:lnTo>
                    <a:pt x="44" y="72"/>
                  </a:lnTo>
                  <a:lnTo>
                    <a:pt x="58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88" y="78"/>
                  </a:lnTo>
                  <a:lnTo>
                    <a:pt x="102" y="72"/>
                  </a:lnTo>
                  <a:lnTo>
                    <a:pt x="114" y="66"/>
                  </a:lnTo>
                  <a:lnTo>
                    <a:pt x="124" y="58"/>
                  </a:lnTo>
                  <a:lnTo>
                    <a:pt x="134" y="46"/>
                  </a:lnTo>
                  <a:lnTo>
                    <a:pt x="140" y="34"/>
                  </a:lnTo>
                  <a:lnTo>
                    <a:pt x="144" y="20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F67820A9-1BC5-49D6-BF0F-697FA8B52880}"/>
              </a:ext>
            </a:extLst>
          </p:cNvPr>
          <p:cNvSpPr txBox="1"/>
          <p:nvPr/>
        </p:nvSpPr>
        <p:spPr>
          <a:xfrm>
            <a:off x="6930150" y="4302669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형사처벌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2C163F7C-A040-4588-9D0B-18E0118E3238}"/>
              </a:ext>
            </a:extLst>
          </p:cNvPr>
          <p:cNvSpPr txBox="1"/>
          <p:nvPr/>
        </p:nvSpPr>
        <p:spPr>
          <a:xfrm>
            <a:off x="6930150" y="4746027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</a:t>
            </a:r>
            <a:endParaRPr lang="en-US" altLang="ko-KR" sz="1600" b="1" i="1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1CF0C6CC-5605-4208-80D9-875B3C9447BA}"/>
              </a:ext>
            </a:extLst>
          </p:cNvPr>
          <p:cNvSpPr txBox="1"/>
          <p:nvPr/>
        </p:nvSpPr>
        <p:spPr>
          <a:xfrm>
            <a:off x="5522614" y="4354715"/>
            <a:ext cx="1367073" cy="1354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algn="ctr"/>
            <a:endParaRPr lang="en-US" altLang="ko-KR" sz="1400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rgbClr val="FFFF00"/>
                </a:solidFill>
              </a:rPr>
              <a:t>수사기관  통보</a:t>
            </a:r>
            <a:r>
              <a:rPr lang="en-US" altLang="ko-KR" sz="1400" dirty="0" smtClean="0">
                <a:solidFill>
                  <a:srgbClr val="FFFF00"/>
                </a:solidFill>
              </a:rPr>
              <a:t>/</a:t>
            </a:r>
          </a:p>
          <a:p>
            <a:pPr algn="ctr"/>
            <a:r>
              <a:rPr lang="en-US" altLang="ko-KR" sz="1200" b="0" dirty="0"/>
              <a:t/>
            </a:r>
            <a:br>
              <a:rPr lang="en-US" altLang="ko-KR" sz="1200" b="0" dirty="0"/>
            </a:br>
            <a:r>
              <a:rPr lang="ko-KR" altLang="en-US" sz="1400" dirty="0" smtClean="0">
                <a:solidFill>
                  <a:srgbClr val="FFFF00"/>
                </a:solidFill>
              </a:rPr>
              <a:t>과태료 부과 요청</a:t>
            </a:r>
            <a:endParaRPr lang="en-US" altLang="ko-KR" sz="1400" dirty="0" smtClean="0">
              <a:solidFill>
                <a:srgbClr val="FFFF00"/>
              </a:solidFill>
            </a:endParaRPr>
          </a:p>
          <a:p>
            <a:pPr algn="ctr"/>
            <a:endParaRPr lang="en-US" altLang="ko-KR" sz="1400" dirty="0" smtClean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rgbClr val="FFFF00"/>
                </a:solidFill>
              </a:rPr>
              <a:t>징계 절차</a:t>
            </a:r>
            <a:endParaRPr lang="en-US" altLang="ko-KR" sz="1400" dirty="0">
              <a:solidFill>
                <a:srgbClr val="FFFF00"/>
              </a:solidFill>
            </a:endParaRPr>
          </a:p>
        </p:txBody>
      </p:sp>
      <p:pic>
        <p:nvPicPr>
          <p:cNvPr id="154" name="그래픽 153">
            <a:extLst>
              <a:ext uri="{FF2B5EF4-FFF2-40B4-BE49-F238E27FC236}">
                <a16:creationId xmlns:a16="http://schemas.microsoft.com/office/drawing/2014/main" xmlns="" id="{672F8DC6-067B-4454-9849-3CA89F6C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67236" y="2819400"/>
            <a:ext cx="865372" cy="151819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C163F7C-A040-4588-9D0B-18E0118E3238}"/>
              </a:ext>
            </a:extLst>
          </p:cNvPr>
          <p:cNvSpPr txBox="1"/>
          <p:nvPr/>
        </p:nvSpPr>
        <p:spPr>
          <a:xfrm>
            <a:off x="6964855" y="5188142"/>
            <a:ext cx="1737698" cy="3895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i="1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징계 처분</a:t>
            </a:r>
            <a:endParaRPr lang="en-US" altLang="ko-KR" sz="1600" b="1" i="1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개념도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41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6">
            <a:extLst>
              <a:ext uri="{FF2B5EF4-FFF2-40B4-BE49-F238E27FC236}">
                <a16:creationId xmlns:a16="http://schemas.microsoft.com/office/drawing/2014/main" xmlns="" id="{184732CB-D732-460B-8EBA-0B0C85DB64F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xmlns="" id="{1381F811-AB74-42D1-8195-79D7556E8D5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:a16="http://schemas.microsoft.com/office/drawing/2014/main" xmlns="" id="{57AD3F67-1731-4573-ADE7-145C906751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:a16="http://schemas.microsoft.com/office/drawing/2014/main" xmlns="" id="{4E013EDD-B6D5-4721-94BA-9B5EDD6EC8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xmlns="" id="{67C1E3FA-72A1-4911-9ED4-6BE9E96884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3">
              <a:extLst>
                <a:ext uri="{FF2B5EF4-FFF2-40B4-BE49-F238E27FC236}">
                  <a16:creationId xmlns:a16="http://schemas.microsoft.com/office/drawing/2014/main" xmlns="" id="{7F9AF4A1-593E-45E7-BD67-B22C3E73DFD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xmlns="" id="{9D39EAE8-B23D-4098-9D66-86A48350F62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xmlns="" id="{165A4C34-26F5-46BA-9577-2729C3D5CD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42"/>
          <p:cNvGrpSpPr/>
          <p:nvPr/>
        </p:nvGrpSpPr>
        <p:grpSpPr>
          <a:xfrm>
            <a:off x="5333543" y="1273175"/>
            <a:ext cx="2738269" cy="2104507"/>
            <a:chOff x="4935211" y="1273175"/>
            <a:chExt cx="2738269" cy="2104507"/>
          </a:xfrm>
        </p:grpSpPr>
        <p:sp>
          <p:nvSpPr>
            <p:cNvPr id="111" name="사각형: 둥근 위쪽 모서리 110">
              <a:extLst>
                <a:ext uri="{FF2B5EF4-FFF2-40B4-BE49-F238E27FC236}">
                  <a16:creationId xmlns:a16="http://schemas.microsoft.com/office/drawing/2014/main" xmlns="" id="{59958AEB-E92F-4622-A422-51FFFD2BF825}"/>
                </a:ext>
              </a:extLst>
            </p:cNvPr>
            <p:cNvSpPr/>
            <p:nvPr/>
          </p:nvSpPr>
          <p:spPr>
            <a:xfrm>
              <a:off x="4935211" y="1922307"/>
              <a:ext cx="2738269" cy="14553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none" lIns="72000" tIns="36000" rIns="72000" bIns="36000" anchor="ctr">
              <a:noAutofit/>
            </a:bodyPr>
            <a:lstStyle/>
            <a:p>
              <a:pPr algn="ctr"/>
              <a:endParaRPr lang="ko-KR" altLang="en-US" sz="1400" b="1" spc="-8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2" name="사각형: 둥근 위쪽 모서리 111">
              <a:extLst>
                <a:ext uri="{FF2B5EF4-FFF2-40B4-BE49-F238E27FC236}">
                  <a16:creationId xmlns:a16="http://schemas.microsoft.com/office/drawing/2014/main" xmlns="" id="{9F4F6F8B-7B54-482C-9CF2-E764ACF75A9A}"/>
                </a:ext>
              </a:extLst>
            </p:cNvPr>
            <p:cNvSpPr/>
            <p:nvPr/>
          </p:nvSpPr>
          <p:spPr>
            <a:xfrm>
              <a:off x="4935211" y="1822587"/>
              <a:ext cx="2738269" cy="398878"/>
            </a:xfrm>
            <a:prstGeom prst="round2Same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ko-KR" altLang="en-US" sz="2000" b="1" spc="-80" dirty="0" err="1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143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금품등</a:t>
              </a:r>
              <a:r>
                <a:rPr lang="ko-KR" altLang="en-US" sz="2000" b="1" spc="-8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143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수수</a:t>
              </a:r>
              <a:endParaRPr lang="en-US" altLang="ko-KR" sz="20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xmlns="" id="{900BCBEE-4FDD-4573-8915-64C8FA26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517" y="1273175"/>
              <a:ext cx="645657" cy="561110"/>
            </a:xfrm>
            <a:custGeom>
              <a:avLst/>
              <a:gdLst>
                <a:gd name="T0" fmla="*/ 522 w 716"/>
                <a:gd name="T1" fmla="*/ 458 h 716"/>
                <a:gd name="T2" fmla="*/ 400 w 716"/>
                <a:gd name="T3" fmla="*/ 688 h 716"/>
                <a:gd name="T4" fmla="*/ 390 w 716"/>
                <a:gd name="T5" fmla="*/ 444 h 716"/>
                <a:gd name="T6" fmla="*/ 384 w 716"/>
                <a:gd name="T7" fmla="*/ 432 h 716"/>
                <a:gd name="T8" fmla="*/ 412 w 716"/>
                <a:gd name="T9" fmla="*/ 424 h 716"/>
                <a:gd name="T10" fmla="*/ 440 w 716"/>
                <a:gd name="T11" fmla="*/ 366 h 716"/>
                <a:gd name="T12" fmla="*/ 456 w 716"/>
                <a:gd name="T13" fmla="*/ 340 h 716"/>
                <a:gd name="T14" fmla="*/ 472 w 716"/>
                <a:gd name="T15" fmla="*/ 298 h 716"/>
                <a:gd name="T16" fmla="*/ 476 w 716"/>
                <a:gd name="T17" fmla="*/ 284 h 716"/>
                <a:gd name="T18" fmla="*/ 486 w 716"/>
                <a:gd name="T19" fmla="*/ 280 h 716"/>
                <a:gd name="T20" fmla="*/ 496 w 716"/>
                <a:gd name="T21" fmla="*/ 260 h 716"/>
                <a:gd name="T22" fmla="*/ 500 w 716"/>
                <a:gd name="T23" fmla="*/ 206 h 716"/>
                <a:gd name="T24" fmla="*/ 494 w 716"/>
                <a:gd name="T25" fmla="*/ 196 h 716"/>
                <a:gd name="T26" fmla="*/ 492 w 716"/>
                <a:gd name="T27" fmla="*/ 186 h 716"/>
                <a:gd name="T28" fmla="*/ 494 w 716"/>
                <a:gd name="T29" fmla="*/ 142 h 716"/>
                <a:gd name="T30" fmla="*/ 486 w 716"/>
                <a:gd name="T31" fmla="*/ 110 h 716"/>
                <a:gd name="T32" fmla="*/ 486 w 716"/>
                <a:gd name="T33" fmla="*/ 94 h 716"/>
                <a:gd name="T34" fmla="*/ 476 w 716"/>
                <a:gd name="T35" fmla="*/ 62 h 716"/>
                <a:gd name="T36" fmla="*/ 434 w 716"/>
                <a:gd name="T37" fmla="*/ 22 h 716"/>
                <a:gd name="T38" fmla="*/ 414 w 716"/>
                <a:gd name="T39" fmla="*/ 10 h 716"/>
                <a:gd name="T40" fmla="*/ 356 w 716"/>
                <a:gd name="T41" fmla="*/ 0 h 716"/>
                <a:gd name="T42" fmla="*/ 296 w 716"/>
                <a:gd name="T43" fmla="*/ 12 h 716"/>
                <a:gd name="T44" fmla="*/ 280 w 716"/>
                <a:gd name="T45" fmla="*/ 18 h 716"/>
                <a:gd name="T46" fmla="*/ 256 w 716"/>
                <a:gd name="T47" fmla="*/ 20 h 716"/>
                <a:gd name="T48" fmla="*/ 244 w 716"/>
                <a:gd name="T49" fmla="*/ 38 h 716"/>
                <a:gd name="T50" fmla="*/ 246 w 716"/>
                <a:gd name="T51" fmla="*/ 64 h 716"/>
                <a:gd name="T52" fmla="*/ 238 w 716"/>
                <a:gd name="T53" fmla="*/ 74 h 716"/>
                <a:gd name="T54" fmla="*/ 226 w 716"/>
                <a:gd name="T55" fmla="*/ 118 h 716"/>
                <a:gd name="T56" fmla="*/ 222 w 716"/>
                <a:gd name="T57" fmla="*/ 154 h 716"/>
                <a:gd name="T58" fmla="*/ 226 w 716"/>
                <a:gd name="T59" fmla="*/ 192 h 716"/>
                <a:gd name="T60" fmla="*/ 216 w 716"/>
                <a:gd name="T61" fmla="*/ 206 h 716"/>
                <a:gd name="T62" fmla="*/ 218 w 716"/>
                <a:gd name="T63" fmla="*/ 248 h 716"/>
                <a:gd name="T64" fmla="*/ 228 w 716"/>
                <a:gd name="T65" fmla="*/ 280 h 716"/>
                <a:gd name="T66" fmla="*/ 236 w 716"/>
                <a:gd name="T67" fmla="*/ 284 h 716"/>
                <a:gd name="T68" fmla="*/ 242 w 716"/>
                <a:gd name="T69" fmla="*/ 282 h 716"/>
                <a:gd name="T70" fmla="*/ 254 w 716"/>
                <a:gd name="T71" fmla="*/ 328 h 716"/>
                <a:gd name="T72" fmla="*/ 276 w 716"/>
                <a:gd name="T73" fmla="*/ 366 h 716"/>
                <a:gd name="T74" fmla="*/ 298 w 716"/>
                <a:gd name="T75" fmla="*/ 420 h 716"/>
                <a:gd name="T76" fmla="*/ 334 w 716"/>
                <a:gd name="T77" fmla="*/ 432 h 716"/>
                <a:gd name="T78" fmla="*/ 326 w 716"/>
                <a:gd name="T79" fmla="*/ 444 h 716"/>
                <a:gd name="T80" fmla="*/ 270 w 716"/>
                <a:gd name="T81" fmla="*/ 412 h 716"/>
                <a:gd name="T82" fmla="*/ 192 w 716"/>
                <a:gd name="T83" fmla="*/ 458 h 716"/>
                <a:gd name="T84" fmla="*/ 112 w 716"/>
                <a:gd name="T85" fmla="*/ 500 h 716"/>
                <a:gd name="T86" fmla="*/ 58 w 716"/>
                <a:gd name="T87" fmla="*/ 546 h 716"/>
                <a:gd name="T88" fmla="*/ 24 w 716"/>
                <a:gd name="T89" fmla="*/ 604 h 716"/>
                <a:gd name="T90" fmla="*/ 2 w 716"/>
                <a:gd name="T91" fmla="*/ 688 h 716"/>
                <a:gd name="T92" fmla="*/ 716 w 716"/>
                <a:gd name="T93" fmla="*/ 716 h 716"/>
                <a:gd name="T94" fmla="*/ 698 w 716"/>
                <a:gd name="T95" fmla="*/ 622 h 716"/>
                <a:gd name="T96" fmla="*/ 672 w 716"/>
                <a:gd name="T97" fmla="*/ 566 h 716"/>
                <a:gd name="T98" fmla="*/ 624 w 716"/>
                <a:gd name="T99" fmla="*/ 514 h 716"/>
                <a:gd name="T100" fmla="*/ 582 w 716"/>
                <a:gd name="T101" fmla="*/ 48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716">
                  <a:moveTo>
                    <a:pt x="582" y="488"/>
                  </a:moveTo>
                  <a:lnTo>
                    <a:pt x="582" y="488"/>
                  </a:lnTo>
                  <a:lnTo>
                    <a:pt x="522" y="458"/>
                  </a:lnTo>
                  <a:lnTo>
                    <a:pt x="478" y="432"/>
                  </a:lnTo>
                  <a:lnTo>
                    <a:pt x="444" y="412"/>
                  </a:lnTo>
                  <a:lnTo>
                    <a:pt x="400" y="688"/>
                  </a:lnTo>
                  <a:lnTo>
                    <a:pt x="372" y="484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84" y="432"/>
                  </a:lnTo>
                  <a:lnTo>
                    <a:pt x="384" y="432"/>
                  </a:lnTo>
                  <a:lnTo>
                    <a:pt x="398" y="430"/>
                  </a:lnTo>
                  <a:lnTo>
                    <a:pt x="412" y="424"/>
                  </a:lnTo>
                  <a:lnTo>
                    <a:pt x="426" y="416"/>
                  </a:lnTo>
                  <a:lnTo>
                    <a:pt x="440" y="408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6" y="360"/>
                  </a:lnTo>
                  <a:lnTo>
                    <a:pt x="456" y="340"/>
                  </a:lnTo>
                  <a:lnTo>
                    <a:pt x="462" y="328"/>
                  </a:lnTo>
                  <a:lnTo>
                    <a:pt x="468" y="314"/>
                  </a:lnTo>
                  <a:lnTo>
                    <a:pt x="472" y="298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6" y="284"/>
                  </a:lnTo>
                  <a:lnTo>
                    <a:pt x="480" y="284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8" y="280"/>
                  </a:lnTo>
                  <a:lnTo>
                    <a:pt x="492" y="270"/>
                  </a:lnTo>
                  <a:lnTo>
                    <a:pt x="496" y="260"/>
                  </a:lnTo>
                  <a:lnTo>
                    <a:pt x="498" y="248"/>
                  </a:lnTo>
                  <a:lnTo>
                    <a:pt x="498" y="228"/>
                  </a:lnTo>
                  <a:lnTo>
                    <a:pt x="500" y="206"/>
                  </a:lnTo>
                  <a:lnTo>
                    <a:pt x="500" y="206"/>
                  </a:lnTo>
                  <a:lnTo>
                    <a:pt x="496" y="200"/>
                  </a:lnTo>
                  <a:lnTo>
                    <a:pt x="494" y="196"/>
                  </a:lnTo>
                  <a:lnTo>
                    <a:pt x="490" y="192"/>
                  </a:lnTo>
                  <a:lnTo>
                    <a:pt x="490" y="192"/>
                  </a:lnTo>
                  <a:lnTo>
                    <a:pt x="492" y="186"/>
                  </a:lnTo>
                  <a:lnTo>
                    <a:pt x="494" y="170"/>
                  </a:lnTo>
                  <a:lnTo>
                    <a:pt x="494" y="156"/>
                  </a:lnTo>
                  <a:lnTo>
                    <a:pt x="494" y="142"/>
                  </a:lnTo>
                  <a:lnTo>
                    <a:pt x="492" y="128"/>
                  </a:lnTo>
                  <a:lnTo>
                    <a:pt x="486" y="110"/>
                  </a:lnTo>
                  <a:lnTo>
                    <a:pt x="486" y="110"/>
                  </a:lnTo>
                  <a:lnTo>
                    <a:pt x="486" y="102"/>
                  </a:lnTo>
                  <a:lnTo>
                    <a:pt x="486" y="102"/>
                  </a:lnTo>
                  <a:lnTo>
                    <a:pt x="486" y="94"/>
                  </a:lnTo>
                  <a:lnTo>
                    <a:pt x="486" y="86"/>
                  </a:lnTo>
                  <a:lnTo>
                    <a:pt x="482" y="74"/>
                  </a:lnTo>
                  <a:lnTo>
                    <a:pt x="476" y="62"/>
                  </a:lnTo>
                  <a:lnTo>
                    <a:pt x="466" y="50"/>
                  </a:lnTo>
                  <a:lnTo>
                    <a:pt x="454" y="36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26" y="16"/>
                  </a:lnTo>
                  <a:lnTo>
                    <a:pt x="414" y="10"/>
                  </a:lnTo>
                  <a:lnTo>
                    <a:pt x="400" y="6"/>
                  </a:lnTo>
                  <a:lnTo>
                    <a:pt x="380" y="0"/>
                  </a:lnTo>
                  <a:lnTo>
                    <a:pt x="356" y="0"/>
                  </a:lnTo>
                  <a:lnTo>
                    <a:pt x="328" y="2"/>
                  </a:lnTo>
                  <a:lnTo>
                    <a:pt x="314" y="6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80" y="18"/>
                  </a:lnTo>
                  <a:lnTo>
                    <a:pt x="272" y="20"/>
                  </a:lnTo>
                  <a:lnTo>
                    <a:pt x="264" y="20"/>
                  </a:lnTo>
                  <a:lnTo>
                    <a:pt x="256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4" y="38"/>
                  </a:lnTo>
                  <a:lnTo>
                    <a:pt x="242" y="54"/>
                  </a:lnTo>
                  <a:lnTo>
                    <a:pt x="244" y="60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6"/>
                  </a:lnTo>
                  <a:lnTo>
                    <a:pt x="238" y="74"/>
                  </a:lnTo>
                  <a:lnTo>
                    <a:pt x="232" y="90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2" y="154"/>
                  </a:lnTo>
                  <a:lnTo>
                    <a:pt x="224" y="174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2" y="196"/>
                  </a:lnTo>
                  <a:lnTo>
                    <a:pt x="220" y="200"/>
                  </a:lnTo>
                  <a:lnTo>
                    <a:pt x="216" y="206"/>
                  </a:lnTo>
                  <a:lnTo>
                    <a:pt x="216" y="206"/>
                  </a:lnTo>
                  <a:lnTo>
                    <a:pt x="218" y="228"/>
                  </a:lnTo>
                  <a:lnTo>
                    <a:pt x="218" y="248"/>
                  </a:lnTo>
                  <a:lnTo>
                    <a:pt x="220" y="260"/>
                  </a:lnTo>
                  <a:lnTo>
                    <a:pt x="224" y="270"/>
                  </a:lnTo>
                  <a:lnTo>
                    <a:pt x="228" y="280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36" y="284"/>
                  </a:lnTo>
                  <a:lnTo>
                    <a:pt x="240" y="284"/>
                  </a:lnTo>
                  <a:lnTo>
                    <a:pt x="242" y="282"/>
                  </a:lnTo>
                  <a:lnTo>
                    <a:pt x="242" y="282"/>
                  </a:lnTo>
                  <a:lnTo>
                    <a:pt x="244" y="298"/>
                  </a:lnTo>
                  <a:lnTo>
                    <a:pt x="248" y="314"/>
                  </a:lnTo>
                  <a:lnTo>
                    <a:pt x="254" y="328"/>
                  </a:lnTo>
                  <a:lnTo>
                    <a:pt x="260" y="340"/>
                  </a:lnTo>
                  <a:lnTo>
                    <a:pt x="270" y="360"/>
                  </a:lnTo>
                  <a:lnTo>
                    <a:pt x="276" y="366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98" y="420"/>
                  </a:lnTo>
                  <a:lnTo>
                    <a:pt x="314" y="426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28" y="436"/>
                  </a:lnTo>
                  <a:lnTo>
                    <a:pt x="326" y="440"/>
                  </a:lnTo>
                  <a:lnTo>
                    <a:pt x="326" y="444"/>
                  </a:lnTo>
                  <a:lnTo>
                    <a:pt x="344" y="484"/>
                  </a:lnTo>
                  <a:lnTo>
                    <a:pt x="314" y="692"/>
                  </a:lnTo>
                  <a:lnTo>
                    <a:pt x="270" y="412"/>
                  </a:lnTo>
                  <a:lnTo>
                    <a:pt x="270" y="412"/>
                  </a:lnTo>
                  <a:lnTo>
                    <a:pt x="236" y="434"/>
                  </a:lnTo>
                  <a:lnTo>
                    <a:pt x="192" y="458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12" y="500"/>
                  </a:lnTo>
                  <a:lnTo>
                    <a:pt x="92" y="514"/>
                  </a:lnTo>
                  <a:lnTo>
                    <a:pt x="74" y="530"/>
                  </a:lnTo>
                  <a:lnTo>
                    <a:pt x="58" y="546"/>
                  </a:lnTo>
                  <a:lnTo>
                    <a:pt x="44" y="566"/>
                  </a:lnTo>
                  <a:lnTo>
                    <a:pt x="34" y="584"/>
                  </a:lnTo>
                  <a:lnTo>
                    <a:pt x="24" y="604"/>
                  </a:lnTo>
                  <a:lnTo>
                    <a:pt x="18" y="622"/>
                  </a:lnTo>
                  <a:lnTo>
                    <a:pt x="8" y="658"/>
                  </a:lnTo>
                  <a:lnTo>
                    <a:pt x="2" y="688"/>
                  </a:lnTo>
                  <a:lnTo>
                    <a:pt x="0" y="716"/>
                  </a:lnTo>
                  <a:lnTo>
                    <a:pt x="716" y="716"/>
                  </a:lnTo>
                  <a:lnTo>
                    <a:pt x="716" y="716"/>
                  </a:lnTo>
                  <a:lnTo>
                    <a:pt x="714" y="688"/>
                  </a:lnTo>
                  <a:lnTo>
                    <a:pt x="708" y="658"/>
                  </a:lnTo>
                  <a:lnTo>
                    <a:pt x="698" y="622"/>
                  </a:lnTo>
                  <a:lnTo>
                    <a:pt x="692" y="604"/>
                  </a:lnTo>
                  <a:lnTo>
                    <a:pt x="682" y="584"/>
                  </a:lnTo>
                  <a:lnTo>
                    <a:pt x="672" y="566"/>
                  </a:lnTo>
                  <a:lnTo>
                    <a:pt x="658" y="546"/>
                  </a:lnTo>
                  <a:lnTo>
                    <a:pt x="642" y="530"/>
                  </a:lnTo>
                  <a:lnTo>
                    <a:pt x="624" y="514"/>
                  </a:lnTo>
                  <a:lnTo>
                    <a:pt x="604" y="500"/>
                  </a:lnTo>
                  <a:lnTo>
                    <a:pt x="582" y="488"/>
                  </a:lnTo>
                  <a:lnTo>
                    <a:pt x="582" y="48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7" name="사각형: 둥근 위쪽 모서리 76">
              <a:extLst>
                <a:ext uri="{FF2B5EF4-FFF2-40B4-BE49-F238E27FC236}">
                  <a16:creationId xmlns:a16="http://schemas.microsoft.com/office/drawing/2014/main" xmlns="" id="{BE931DF2-2698-42FC-8C8A-2CA16196FAB6}"/>
                </a:ext>
              </a:extLst>
            </p:cNvPr>
            <p:cNvSpPr/>
            <p:nvPr/>
          </p:nvSpPr>
          <p:spPr>
            <a:xfrm>
              <a:off x="5205233" y="2384720"/>
              <a:ext cx="2198224" cy="825098"/>
            </a:xfrm>
            <a:prstGeom prst="roundRect">
              <a:avLst/>
            </a:prstGeom>
            <a:solidFill>
              <a:schemeClr val="bg2"/>
            </a:soli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인도받은 수수 금지 </a:t>
              </a:r>
              <a:r>
                <a:rPr lang="ko-KR" altLang="en-US" sz="1600" spc="-100" dirty="0" err="1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금품등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 </a:t>
              </a:r>
              <a:endPara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사진 촬영</a:t>
              </a:r>
              <a:r>
                <a:rPr lang="en-US" altLang="ko-KR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, </a:t>
              </a: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영상 녹화</a:t>
              </a:r>
              <a:endParaRPr lang="ko-KR" altLang="en-US" sz="16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B142E35B-339B-40BE-849F-2E8A2D22E6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59998" y="1323411"/>
              <a:ext cx="283209" cy="231022"/>
              <a:chOff x="1610" y="1119"/>
              <a:chExt cx="2556" cy="2085"/>
            </a:xfrm>
            <a:solidFill>
              <a:schemeClr val="bg1">
                <a:lumMod val="50000"/>
              </a:schemeClr>
            </a:solidFill>
          </p:grpSpPr>
          <p:sp>
            <p:nvSpPr>
              <p:cNvPr id="122" name="Freeform 5">
                <a:extLst>
                  <a:ext uri="{FF2B5EF4-FFF2-40B4-BE49-F238E27FC236}">
                    <a16:creationId xmlns:a16="http://schemas.microsoft.com/office/drawing/2014/main" xmlns="" id="{7730592F-4D71-4483-A6C9-D527AB8C4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170"/>
                <a:ext cx="2189" cy="172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3" name="Freeform 6">
                <a:extLst>
                  <a:ext uri="{FF2B5EF4-FFF2-40B4-BE49-F238E27FC236}">
                    <a16:creationId xmlns:a16="http://schemas.microsoft.com/office/drawing/2014/main" xmlns="" id="{C5A1FAFF-1B5D-4762-814E-273313F6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1119"/>
                <a:ext cx="2083" cy="2085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95DB8C21-20BD-4C95-91CA-F83883B0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grpSp>
        <p:nvGrpSpPr>
          <p:cNvPr id="7" name="그룹 40"/>
          <p:cNvGrpSpPr/>
          <p:nvPr/>
        </p:nvGrpSpPr>
        <p:grpSpPr>
          <a:xfrm>
            <a:off x="1057359" y="1271200"/>
            <a:ext cx="2738269" cy="2106482"/>
            <a:chOff x="1211260" y="1271200"/>
            <a:chExt cx="2738269" cy="2106482"/>
          </a:xfrm>
        </p:grpSpPr>
        <p:sp>
          <p:nvSpPr>
            <p:cNvPr id="69" name="사각형: 둥근 위쪽 모서리 110">
              <a:extLst>
                <a:ext uri="{FF2B5EF4-FFF2-40B4-BE49-F238E27FC236}">
                  <a16:creationId xmlns:a16="http://schemas.microsoft.com/office/drawing/2014/main" xmlns="" id="{59958AEB-E92F-4622-A422-51FFFD2BF825}"/>
                </a:ext>
              </a:extLst>
            </p:cNvPr>
            <p:cNvSpPr/>
            <p:nvPr/>
          </p:nvSpPr>
          <p:spPr>
            <a:xfrm>
              <a:off x="1211260" y="1920332"/>
              <a:ext cx="2738269" cy="145735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none" lIns="72000" tIns="36000" rIns="72000" bIns="36000" anchor="ctr">
              <a:noAutofit/>
            </a:bodyPr>
            <a:lstStyle/>
            <a:p>
              <a:pPr algn="ctr"/>
              <a:endParaRPr lang="ko-KR" altLang="en-US" sz="1400" b="1" spc="-8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0" name="사각형: 둥근 위쪽 모서리 111">
              <a:extLst>
                <a:ext uri="{FF2B5EF4-FFF2-40B4-BE49-F238E27FC236}">
                  <a16:creationId xmlns:a16="http://schemas.microsoft.com/office/drawing/2014/main" xmlns="" id="{9F4F6F8B-7B54-482C-9CF2-E764ACF75A9A}"/>
                </a:ext>
              </a:extLst>
            </p:cNvPr>
            <p:cNvSpPr/>
            <p:nvPr/>
          </p:nvSpPr>
          <p:spPr>
            <a:xfrm>
              <a:off x="1211260" y="1820612"/>
              <a:ext cx="2738269" cy="398878"/>
            </a:xfrm>
            <a:prstGeom prst="round2Same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ko-KR" altLang="en-US" sz="2000" b="1" spc="-8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1143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</a:t>
              </a:r>
              <a:endParaRPr lang="en-US" altLang="ko-KR" sz="20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xmlns="" id="{900BCBEE-4FDD-4573-8915-64C8FA26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566" y="1271200"/>
              <a:ext cx="645657" cy="561110"/>
            </a:xfrm>
            <a:custGeom>
              <a:avLst/>
              <a:gdLst>
                <a:gd name="T0" fmla="*/ 522 w 716"/>
                <a:gd name="T1" fmla="*/ 458 h 716"/>
                <a:gd name="T2" fmla="*/ 400 w 716"/>
                <a:gd name="T3" fmla="*/ 688 h 716"/>
                <a:gd name="T4" fmla="*/ 390 w 716"/>
                <a:gd name="T5" fmla="*/ 444 h 716"/>
                <a:gd name="T6" fmla="*/ 384 w 716"/>
                <a:gd name="T7" fmla="*/ 432 h 716"/>
                <a:gd name="T8" fmla="*/ 412 w 716"/>
                <a:gd name="T9" fmla="*/ 424 h 716"/>
                <a:gd name="T10" fmla="*/ 440 w 716"/>
                <a:gd name="T11" fmla="*/ 366 h 716"/>
                <a:gd name="T12" fmla="*/ 456 w 716"/>
                <a:gd name="T13" fmla="*/ 340 h 716"/>
                <a:gd name="T14" fmla="*/ 472 w 716"/>
                <a:gd name="T15" fmla="*/ 298 h 716"/>
                <a:gd name="T16" fmla="*/ 476 w 716"/>
                <a:gd name="T17" fmla="*/ 284 h 716"/>
                <a:gd name="T18" fmla="*/ 486 w 716"/>
                <a:gd name="T19" fmla="*/ 280 h 716"/>
                <a:gd name="T20" fmla="*/ 496 w 716"/>
                <a:gd name="T21" fmla="*/ 260 h 716"/>
                <a:gd name="T22" fmla="*/ 500 w 716"/>
                <a:gd name="T23" fmla="*/ 206 h 716"/>
                <a:gd name="T24" fmla="*/ 494 w 716"/>
                <a:gd name="T25" fmla="*/ 196 h 716"/>
                <a:gd name="T26" fmla="*/ 492 w 716"/>
                <a:gd name="T27" fmla="*/ 186 h 716"/>
                <a:gd name="T28" fmla="*/ 494 w 716"/>
                <a:gd name="T29" fmla="*/ 142 h 716"/>
                <a:gd name="T30" fmla="*/ 486 w 716"/>
                <a:gd name="T31" fmla="*/ 110 h 716"/>
                <a:gd name="T32" fmla="*/ 486 w 716"/>
                <a:gd name="T33" fmla="*/ 94 h 716"/>
                <a:gd name="T34" fmla="*/ 476 w 716"/>
                <a:gd name="T35" fmla="*/ 62 h 716"/>
                <a:gd name="T36" fmla="*/ 434 w 716"/>
                <a:gd name="T37" fmla="*/ 22 h 716"/>
                <a:gd name="T38" fmla="*/ 414 w 716"/>
                <a:gd name="T39" fmla="*/ 10 h 716"/>
                <a:gd name="T40" fmla="*/ 356 w 716"/>
                <a:gd name="T41" fmla="*/ 0 h 716"/>
                <a:gd name="T42" fmla="*/ 296 w 716"/>
                <a:gd name="T43" fmla="*/ 12 h 716"/>
                <a:gd name="T44" fmla="*/ 280 w 716"/>
                <a:gd name="T45" fmla="*/ 18 h 716"/>
                <a:gd name="T46" fmla="*/ 256 w 716"/>
                <a:gd name="T47" fmla="*/ 20 h 716"/>
                <a:gd name="T48" fmla="*/ 244 w 716"/>
                <a:gd name="T49" fmla="*/ 38 h 716"/>
                <a:gd name="T50" fmla="*/ 246 w 716"/>
                <a:gd name="T51" fmla="*/ 64 h 716"/>
                <a:gd name="T52" fmla="*/ 238 w 716"/>
                <a:gd name="T53" fmla="*/ 74 h 716"/>
                <a:gd name="T54" fmla="*/ 226 w 716"/>
                <a:gd name="T55" fmla="*/ 118 h 716"/>
                <a:gd name="T56" fmla="*/ 222 w 716"/>
                <a:gd name="T57" fmla="*/ 154 h 716"/>
                <a:gd name="T58" fmla="*/ 226 w 716"/>
                <a:gd name="T59" fmla="*/ 192 h 716"/>
                <a:gd name="T60" fmla="*/ 216 w 716"/>
                <a:gd name="T61" fmla="*/ 206 h 716"/>
                <a:gd name="T62" fmla="*/ 218 w 716"/>
                <a:gd name="T63" fmla="*/ 248 h 716"/>
                <a:gd name="T64" fmla="*/ 228 w 716"/>
                <a:gd name="T65" fmla="*/ 280 h 716"/>
                <a:gd name="T66" fmla="*/ 236 w 716"/>
                <a:gd name="T67" fmla="*/ 284 h 716"/>
                <a:gd name="T68" fmla="*/ 242 w 716"/>
                <a:gd name="T69" fmla="*/ 282 h 716"/>
                <a:gd name="T70" fmla="*/ 254 w 716"/>
                <a:gd name="T71" fmla="*/ 328 h 716"/>
                <a:gd name="T72" fmla="*/ 276 w 716"/>
                <a:gd name="T73" fmla="*/ 366 h 716"/>
                <a:gd name="T74" fmla="*/ 298 w 716"/>
                <a:gd name="T75" fmla="*/ 420 h 716"/>
                <a:gd name="T76" fmla="*/ 334 w 716"/>
                <a:gd name="T77" fmla="*/ 432 h 716"/>
                <a:gd name="T78" fmla="*/ 326 w 716"/>
                <a:gd name="T79" fmla="*/ 444 h 716"/>
                <a:gd name="T80" fmla="*/ 270 w 716"/>
                <a:gd name="T81" fmla="*/ 412 h 716"/>
                <a:gd name="T82" fmla="*/ 192 w 716"/>
                <a:gd name="T83" fmla="*/ 458 h 716"/>
                <a:gd name="T84" fmla="*/ 112 w 716"/>
                <a:gd name="T85" fmla="*/ 500 h 716"/>
                <a:gd name="T86" fmla="*/ 58 w 716"/>
                <a:gd name="T87" fmla="*/ 546 h 716"/>
                <a:gd name="T88" fmla="*/ 24 w 716"/>
                <a:gd name="T89" fmla="*/ 604 h 716"/>
                <a:gd name="T90" fmla="*/ 2 w 716"/>
                <a:gd name="T91" fmla="*/ 688 h 716"/>
                <a:gd name="T92" fmla="*/ 716 w 716"/>
                <a:gd name="T93" fmla="*/ 716 h 716"/>
                <a:gd name="T94" fmla="*/ 698 w 716"/>
                <a:gd name="T95" fmla="*/ 622 h 716"/>
                <a:gd name="T96" fmla="*/ 672 w 716"/>
                <a:gd name="T97" fmla="*/ 566 h 716"/>
                <a:gd name="T98" fmla="*/ 624 w 716"/>
                <a:gd name="T99" fmla="*/ 514 h 716"/>
                <a:gd name="T100" fmla="*/ 582 w 716"/>
                <a:gd name="T101" fmla="*/ 48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716">
                  <a:moveTo>
                    <a:pt x="582" y="488"/>
                  </a:moveTo>
                  <a:lnTo>
                    <a:pt x="582" y="488"/>
                  </a:lnTo>
                  <a:lnTo>
                    <a:pt x="522" y="458"/>
                  </a:lnTo>
                  <a:lnTo>
                    <a:pt x="478" y="432"/>
                  </a:lnTo>
                  <a:lnTo>
                    <a:pt x="444" y="412"/>
                  </a:lnTo>
                  <a:lnTo>
                    <a:pt x="400" y="688"/>
                  </a:lnTo>
                  <a:lnTo>
                    <a:pt x="372" y="484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84" y="432"/>
                  </a:lnTo>
                  <a:lnTo>
                    <a:pt x="384" y="432"/>
                  </a:lnTo>
                  <a:lnTo>
                    <a:pt x="398" y="430"/>
                  </a:lnTo>
                  <a:lnTo>
                    <a:pt x="412" y="424"/>
                  </a:lnTo>
                  <a:lnTo>
                    <a:pt x="426" y="416"/>
                  </a:lnTo>
                  <a:lnTo>
                    <a:pt x="440" y="408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6" y="360"/>
                  </a:lnTo>
                  <a:lnTo>
                    <a:pt x="456" y="340"/>
                  </a:lnTo>
                  <a:lnTo>
                    <a:pt x="462" y="328"/>
                  </a:lnTo>
                  <a:lnTo>
                    <a:pt x="468" y="314"/>
                  </a:lnTo>
                  <a:lnTo>
                    <a:pt x="472" y="298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6" y="284"/>
                  </a:lnTo>
                  <a:lnTo>
                    <a:pt x="480" y="284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8" y="280"/>
                  </a:lnTo>
                  <a:lnTo>
                    <a:pt x="492" y="270"/>
                  </a:lnTo>
                  <a:lnTo>
                    <a:pt x="496" y="260"/>
                  </a:lnTo>
                  <a:lnTo>
                    <a:pt x="498" y="248"/>
                  </a:lnTo>
                  <a:lnTo>
                    <a:pt x="498" y="228"/>
                  </a:lnTo>
                  <a:lnTo>
                    <a:pt x="500" y="206"/>
                  </a:lnTo>
                  <a:lnTo>
                    <a:pt x="500" y="206"/>
                  </a:lnTo>
                  <a:lnTo>
                    <a:pt x="496" y="200"/>
                  </a:lnTo>
                  <a:lnTo>
                    <a:pt x="494" y="196"/>
                  </a:lnTo>
                  <a:lnTo>
                    <a:pt x="490" y="192"/>
                  </a:lnTo>
                  <a:lnTo>
                    <a:pt x="490" y="192"/>
                  </a:lnTo>
                  <a:lnTo>
                    <a:pt x="492" y="186"/>
                  </a:lnTo>
                  <a:lnTo>
                    <a:pt x="494" y="170"/>
                  </a:lnTo>
                  <a:lnTo>
                    <a:pt x="494" y="156"/>
                  </a:lnTo>
                  <a:lnTo>
                    <a:pt x="494" y="142"/>
                  </a:lnTo>
                  <a:lnTo>
                    <a:pt x="492" y="128"/>
                  </a:lnTo>
                  <a:lnTo>
                    <a:pt x="486" y="110"/>
                  </a:lnTo>
                  <a:lnTo>
                    <a:pt x="486" y="110"/>
                  </a:lnTo>
                  <a:lnTo>
                    <a:pt x="486" y="102"/>
                  </a:lnTo>
                  <a:lnTo>
                    <a:pt x="486" y="102"/>
                  </a:lnTo>
                  <a:lnTo>
                    <a:pt x="486" y="94"/>
                  </a:lnTo>
                  <a:lnTo>
                    <a:pt x="486" y="86"/>
                  </a:lnTo>
                  <a:lnTo>
                    <a:pt x="482" y="74"/>
                  </a:lnTo>
                  <a:lnTo>
                    <a:pt x="476" y="62"/>
                  </a:lnTo>
                  <a:lnTo>
                    <a:pt x="466" y="50"/>
                  </a:lnTo>
                  <a:lnTo>
                    <a:pt x="454" y="36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26" y="16"/>
                  </a:lnTo>
                  <a:lnTo>
                    <a:pt x="414" y="10"/>
                  </a:lnTo>
                  <a:lnTo>
                    <a:pt x="400" y="6"/>
                  </a:lnTo>
                  <a:lnTo>
                    <a:pt x="380" y="0"/>
                  </a:lnTo>
                  <a:lnTo>
                    <a:pt x="356" y="0"/>
                  </a:lnTo>
                  <a:lnTo>
                    <a:pt x="328" y="2"/>
                  </a:lnTo>
                  <a:lnTo>
                    <a:pt x="314" y="6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80" y="18"/>
                  </a:lnTo>
                  <a:lnTo>
                    <a:pt x="272" y="20"/>
                  </a:lnTo>
                  <a:lnTo>
                    <a:pt x="264" y="20"/>
                  </a:lnTo>
                  <a:lnTo>
                    <a:pt x="256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4" y="38"/>
                  </a:lnTo>
                  <a:lnTo>
                    <a:pt x="242" y="54"/>
                  </a:lnTo>
                  <a:lnTo>
                    <a:pt x="244" y="60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6"/>
                  </a:lnTo>
                  <a:lnTo>
                    <a:pt x="238" y="74"/>
                  </a:lnTo>
                  <a:lnTo>
                    <a:pt x="232" y="90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2" y="154"/>
                  </a:lnTo>
                  <a:lnTo>
                    <a:pt x="224" y="174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2" y="196"/>
                  </a:lnTo>
                  <a:lnTo>
                    <a:pt x="220" y="200"/>
                  </a:lnTo>
                  <a:lnTo>
                    <a:pt x="216" y="206"/>
                  </a:lnTo>
                  <a:lnTo>
                    <a:pt x="216" y="206"/>
                  </a:lnTo>
                  <a:lnTo>
                    <a:pt x="218" y="228"/>
                  </a:lnTo>
                  <a:lnTo>
                    <a:pt x="218" y="248"/>
                  </a:lnTo>
                  <a:lnTo>
                    <a:pt x="220" y="260"/>
                  </a:lnTo>
                  <a:lnTo>
                    <a:pt x="224" y="270"/>
                  </a:lnTo>
                  <a:lnTo>
                    <a:pt x="228" y="280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36" y="284"/>
                  </a:lnTo>
                  <a:lnTo>
                    <a:pt x="240" y="284"/>
                  </a:lnTo>
                  <a:lnTo>
                    <a:pt x="242" y="282"/>
                  </a:lnTo>
                  <a:lnTo>
                    <a:pt x="242" y="282"/>
                  </a:lnTo>
                  <a:lnTo>
                    <a:pt x="244" y="298"/>
                  </a:lnTo>
                  <a:lnTo>
                    <a:pt x="248" y="314"/>
                  </a:lnTo>
                  <a:lnTo>
                    <a:pt x="254" y="328"/>
                  </a:lnTo>
                  <a:lnTo>
                    <a:pt x="260" y="340"/>
                  </a:lnTo>
                  <a:lnTo>
                    <a:pt x="270" y="360"/>
                  </a:lnTo>
                  <a:lnTo>
                    <a:pt x="276" y="366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98" y="420"/>
                  </a:lnTo>
                  <a:lnTo>
                    <a:pt x="314" y="426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28" y="436"/>
                  </a:lnTo>
                  <a:lnTo>
                    <a:pt x="326" y="440"/>
                  </a:lnTo>
                  <a:lnTo>
                    <a:pt x="326" y="444"/>
                  </a:lnTo>
                  <a:lnTo>
                    <a:pt x="344" y="484"/>
                  </a:lnTo>
                  <a:lnTo>
                    <a:pt x="314" y="692"/>
                  </a:lnTo>
                  <a:lnTo>
                    <a:pt x="270" y="412"/>
                  </a:lnTo>
                  <a:lnTo>
                    <a:pt x="270" y="412"/>
                  </a:lnTo>
                  <a:lnTo>
                    <a:pt x="236" y="434"/>
                  </a:lnTo>
                  <a:lnTo>
                    <a:pt x="192" y="458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12" y="500"/>
                  </a:lnTo>
                  <a:lnTo>
                    <a:pt x="92" y="514"/>
                  </a:lnTo>
                  <a:lnTo>
                    <a:pt x="74" y="530"/>
                  </a:lnTo>
                  <a:lnTo>
                    <a:pt x="58" y="546"/>
                  </a:lnTo>
                  <a:lnTo>
                    <a:pt x="44" y="566"/>
                  </a:lnTo>
                  <a:lnTo>
                    <a:pt x="34" y="584"/>
                  </a:lnTo>
                  <a:lnTo>
                    <a:pt x="24" y="604"/>
                  </a:lnTo>
                  <a:lnTo>
                    <a:pt x="18" y="622"/>
                  </a:lnTo>
                  <a:lnTo>
                    <a:pt x="8" y="658"/>
                  </a:lnTo>
                  <a:lnTo>
                    <a:pt x="2" y="688"/>
                  </a:lnTo>
                  <a:lnTo>
                    <a:pt x="0" y="716"/>
                  </a:lnTo>
                  <a:lnTo>
                    <a:pt x="716" y="716"/>
                  </a:lnTo>
                  <a:lnTo>
                    <a:pt x="716" y="716"/>
                  </a:lnTo>
                  <a:lnTo>
                    <a:pt x="714" y="688"/>
                  </a:lnTo>
                  <a:lnTo>
                    <a:pt x="708" y="658"/>
                  </a:lnTo>
                  <a:lnTo>
                    <a:pt x="698" y="622"/>
                  </a:lnTo>
                  <a:lnTo>
                    <a:pt x="692" y="604"/>
                  </a:lnTo>
                  <a:lnTo>
                    <a:pt x="682" y="584"/>
                  </a:lnTo>
                  <a:lnTo>
                    <a:pt x="672" y="566"/>
                  </a:lnTo>
                  <a:lnTo>
                    <a:pt x="658" y="546"/>
                  </a:lnTo>
                  <a:lnTo>
                    <a:pt x="642" y="530"/>
                  </a:lnTo>
                  <a:lnTo>
                    <a:pt x="624" y="514"/>
                  </a:lnTo>
                  <a:lnTo>
                    <a:pt x="604" y="500"/>
                  </a:lnTo>
                  <a:lnTo>
                    <a:pt x="582" y="488"/>
                  </a:lnTo>
                  <a:lnTo>
                    <a:pt x="582" y="48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3" name="사각형: 둥근 위쪽 모서리 76">
              <a:extLst>
                <a:ext uri="{FF2B5EF4-FFF2-40B4-BE49-F238E27FC236}">
                  <a16:creationId xmlns:a16="http://schemas.microsoft.com/office/drawing/2014/main" xmlns="" id="{BE931DF2-2698-42FC-8C8A-2CA16196FAB6}"/>
                </a:ext>
              </a:extLst>
            </p:cNvPr>
            <p:cNvSpPr/>
            <p:nvPr/>
          </p:nvSpPr>
          <p:spPr>
            <a:xfrm>
              <a:off x="1481282" y="2382745"/>
              <a:ext cx="2198224" cy="825098"/>
            </a:xfrm>
            <a:prstGeom prst="roundRect">
              <a:avLst/>
            </a:prstGeom>
            <a:solidFill>
              <a:schemeClr val="bg2"/>
            </a:soli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algn="ctr" fontAlgn="base">
                <a:defRPr/>
              </a:pP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필요 시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 </a:t>
              </a: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소속기관 </a:t>
              </a:r>
              <a:r>
                <a:rPr lang="en-US" altLang="ko-KR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/>
              </a:r>
              <a:br>
                <a:rPr lang="en-US" altLang="ko-KR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</a:b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>홈페이지 등에 공개</a:t>
              </a:r>
              <a:endParaRPr lang="ko-KR" altLang="en-US" sz="16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endParaRP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B142E35B-339B-40BE-849F-2E8A2D22E6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36047" y="1321436"/>
              <a:ext cx="283209" cy="231022"/>
              <a:chOff x="1610" y="1119"/>
              <a:chExt cx="2556" cy="2085"/>
            </a:xfrm>
            <a:solidFill>
              <a:schemeClr val="bg1">
                <a:lumMod val="50000"/>
              </a:schemeClr>
            </a:solidFill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xmlns="" id="{7730592F-4D71-4483-A6C9-D527AB8C4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170"/>
                <a:ext cx="2189" cy="1721"/>
              </a:xfrm>
              <a:custGeom>
                <a:avLst/>
                <a:gdLst>
                  <a:gd name="T0" fmla="*/ 699 w 819"/>
                  <a:gd name="T1" fmla="*/ 26 h 643"/>
                  <a:gd name="T2" fmla="*/ 256 w 819"/>
                  <a:gd name="T3" fmla="*/ 469 h 643"/>
                  <a:gd name="T4" fmla="*/ 132 w 819"/>
                  <a:gd name="T5" fmla="*/ 264 h 643"/>
                  <a:gd name="T6" fmla="*/ 130 w 819"/>
                  <a:gd name="T7" fmla="*/ 261 h 643"/>
                  <a:gd name="T8" fmla="*/ 130 w 819"/>
                  <a:gd name="T9" fmla="*/ 261 h 643"/>
                  <a:gd name="T10" fmla="*/ 41 w 819"/>
                  <a:gd name="T11" fmla="*/ 242 h 643"/>
                  <a:gd name="T12" fmla="*/ 16 w 819"/>
                  <a:gd name="T13" fmla="*/ 330 h 643"/>
                  <a:gd name="T14" fmla="*/ 16 w 819"/>
                  <a:gd name="T15" fmla="*/ 330 h 643"/>
                  <a:gd name="T16" fmla="*/ 18 w 819"/>
                  <a:gd name="T17" fmla="*/ 333 h 643"/>
                  <a:gd name="T18" fmla="*/ 18 w 819"/>
                  <a:gd name="T19" fmla="*/ 333 h 643"/>
                  <a:gd name="T20" fmla="*/ 185 w 819"/>
                  <a:gd name="T21" fmla="*/ 611 h 643"/>
                  <a:gd name="T22" fmla="*/ 186 w 819"/>
                  <a:gd name="T23" fmla="*/ 612 h 643"/>
                  <a:gd name="T24" fmla="*/ 190 w 819"/>
                  <a:gd name="T25" fmla="*/ 617 h 643"/>
                  <a:gd name="T26" fmla="*/ 194 w 819"/>
                  <a:gd name="T27" fmla="*/ 623 h 643"/>
                  <a:gd name="T28" fmla="*/ 195 w 819"/>
                  <a:gd name="T29" fmla="*/ 623 h 643"/>
                  <a:gd name="T30" fmla="*/ 199 w 819"/>
                  <a:gd name="T31" fmla="*/ 627 h 643"/>
                  <a:gd name="T32" fmla="*/ 205 w 819"/>
                  <a:gd name="T33" fmla="*/ 631 h 643"/>
                  <a:gd name="T34" fmla="*/ 210 w 819"/>
                  <a:gd name="T35" fmla="*/ 634 h 643"/>
                  <a:gd name="T36" fmla="*/ 216 w 819"/>
                  <a:gd name="T37" fmla="*/ 637 h 643"/>
                  <a:gd name="T38" fmla="*/ 222 w 819"/>
                  <a:gd name="T39" fmla="*/ 640 h 643"/>
                  <a:gd name="T40" fmla="*/ 228 w 819"/>
                  <a:gd name="T41" fmla="*/ 641 h 643"/>
                  <a:gd name="T42" fmla="*/ 235 w 819"/>
                  <a:gd name="T43" fmla="*/ 642 h 643"/>
                  <a:gd name="T44" fmla="*/ 241 w 819"/>
                  <a:gd name="T45" fmla="*/ 643 h 643"/>
                  <a:gd name="T46" fmla="*/ 248 w 819"/>
                  <a:gd name="T47" fmla="*/ 642 h 643"/>
                  <a:gd name="T48" fmla="*/ 254 w 819"/>
                  <a:gd name="T49" fmla="*/ 642 h 643"/>
                  <a:gd name="T50" fmla="*/ 261 w 819"/>
                  <a:gd name="T51" fmla="*/ 640 h 643"/>
                  <a:gd name="T52" fmla="*/ 266 w 819"/>
                  <a:gd name="T53" fmla="*/ 639 h 643"/>
                  <a:gd name="T54" fmla="*/ 273 w 819"/>
                  <a:gd name="T55" fmla="*/ 635 h 643"/>
                  <a:gd name="T56" fmla="*/ 277 w 819"/>
                  <a:gd name="T57" fmla="*/ 634 h 643"/>
                  <a:gd name="T58" fmla="*/ 278 w 819"/>
                  <a:gd name="T59" fmla="*/ 633 h 643"/>
                  <a:gd name="T60" fmla="*/ 284 w 819"/>
                  <a:gd name="T61" fmla="*/ 628 h 643"/>
                  <a:gd name="T62" fmla="*/ 289 w 819"/>
                  <a:gd name="T63" fmla="*/ 625 h 643"/>
                  <a:gd name="T64" fmla="*/ 290 w 819"/>
                  <a:gd name="T65" fmla="*/ 624 h 643"/>
                  <a:gd name="T66" fmla="*/ 793 w 819"/>
                  <a:gd name="T67" fmla="*/ 120 h 643"/>
                  <a:gd name="T68" fmla="*/ 793 w 819"/>
                  <a:gd name="T69" fmla="*/ 26 h 643"/>
                  <a:gd name="T70" fmla="*/ 699 w 819"/>
                  <a:gd name="T71" fmla="*/ 2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9" h="643">
                    <a:moveTo>
                      <a:pt x="699" y="26"/>
                    </a:moveTo>
                    <a:cubicBezTo>
                      <a:pt x="256" y="469"/>
                      <a:pt x="256" y="469"/>
                      <a:pt x="256" y="469"/>
                    </a:cubicBezTo>
                    <a:cubicBezTo>
                      <a:pt x="132" y="264"/>
                      <a:pt x="132" y="264"/>
                      <a:pt x="132" y="264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10" y="232"/>
                      <a:pt x="71" y="223"/>
                      <a:pt x="41" y="242"/>
                    </a:cubicBezTo>
                    <a:cubicBezTo>
                      <a:pt x="10" y="260"/>
                      <a:pt x="0" y="299"/>
                      <a:pt x="16" y="330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" y="333"/>
                      <a:pt x="18" y="333"/>
                      <a:pt x="18" y="333"/>
                    </a:cubicBezTo>
                    <a:cubicBezTo>
                      <a:pt x="185" y="611"/>
                      <a:pt x="185" y="611"/>
                      <a:pt x="185" y="611"/>
                    </a:cubicBezTo>
                    <a:cubicBezTo>
                      <a:pt x="185" y="611"/>
                      <a:pt x="186" y="611"/>
                      <a:pt x="186" y="612"/>
                    </a:cubicBezTo>
                    <a:cubicBezTo>
                      <a:pt x="187" y="614"/>
                      <a:pt x="189" y="615"/>
                      <a:pt x="190" y="617"/>
                    </a:cubicBezTo>
                    <a:cubicBezTo>
                      <a:pt x="192" y="619"/>
                      <a:pt x="193" y="621"/>
                      <a:pt x="194" y="623"/>
                    </a:cubicBezTo>
                    <a:cubicBezTo>
                      <a:pt x="195" y="623"/>
                      <a:pt x="195" y="623"/>
                      <a:pt x="195" y="623"/>
                    </a:cubicBezTo>
                    <a:cubicBezTo>
                      <a:pt x="196" y="625"/>
                      <a:pt x="198" y="626"/>
                      <a:pt x="199" y="627"/>
                    </a:cubicBezTo>
                    <a:cubicBezTo>
                      <a:pt x="201" y="628"/>
                      <a:pt x="203" y="630"/>
                      <a:pt x="205" y="631"/>
                    </a:cubicBezTo>
                    <a:cubicBezTo>
                      <a:pt x="206" y="632"/>
                      <a:pt x="208" y="633"/>
                      <a:pt x="210" y="634"/>
                    </a:cubicBezTo>
                    <a:cubicBezTo>
                      <a:pt x="212" y="635"/>
                      <a:pt x="214" y="637"/>
                      <a:pt x="216" y="637"/>
                    </a:cubicBezTo>
                    <a:cubicBezTo>
                      <a:pt x="218" y="638"/>
                      <a:pt x="220" y="639"/>
                      <a:pt x="222" y="640"/>
                    </a:cubicBezTo>
                    <a:cubicBezTo>
                      <a:pt x="224" y="640"/>
                      <a:pt x="226" y="641"/>
                      <a:pt x="228" y="641"/>
                    </a:cubicBezTo>
                    <a:cubicBezTo>
                      <a:pt x="230" y="642"/>
                      <a:pt x="233" y="642"/>
                      <a:pt x="235" y="642"/>
                    </a:cubicBezTo>
                    <a:cubicBezTo>
                      <a:pt x="237" y="642"/>
                      <a:pt x="239" y="643"/>
                      <a:pt x="241" y="643"/>
                    </a:cubicBezTo>
                    <a:cubicBezTo>
                      <a:pt x="243" y="643"/>
                      <a:pt x="245" y="643"/>
                      <a:pt x="248" y="642"/>
                    </a:cubicBezTo>
                    <a:cubicBezTo>
                      <a:pt x="250" y="642"/>
                      <a:pt x="252" y="642"/>
                      <a:pt x="254" y="642"/>
                    </a:cubicBezTo>
                    <a:cubicBezTo>
                      <a:pt x="256" y="642"/>
                      <a:pt x="258" y="641"/>
                      <a:pt x="261" y="640"/>
                    </a:cubicBezTo>
                    <a:cubicBezTo>
                      <a:pt x="262" y="640"/>
                      <a:pt x="264" y="639"/>
                      <a:pt x="266" y="639"/>
                    </a:cubicBezTo>
                    <a:cubicBezTo>
                      <a:pt x="269" y="638"/>
                      <a:pt x="271" y="637"/>
                      <a:pt x="273" y="635"/>
                    </a:cubicBezTo>
                    <a:cubicBezTo>
                      <a:pt x="275" y="635"/>
                      <a:pt x="276" y="634"/>
                      <a:pt x="277" y="634"/>
                    </a:cubicBezTo>
                    <a:cubicBezTo>
                      <a:pt x="277" y="633"/>
                      <a:pt x="278" y="633"/>
                      <a:pt x="278" y="633"/>
                    </a:cubicBezTo>
                    <a:cubicBezTo>
                      <a:pt x="280" y="632"/>
                      <a:pt x="282" y="630"/>
                      <a:pt x="284" y="628"/>
                    </a:cubicBezTo>
                    <a:cubicBezTo>
                      <a:pt x="285" y="627"/>
                      <a:pt x="287" y="626"/>
                      <a:pt x="289" y="625"/>
                    </a:cubicBezTo>
                    <a:cubicBezTo>
                      <a:pt x="289" y="624"/>
                      <a:pt x="289" y="624"/>
                      <a:pt x="290" y="624"/>
                    </a:cubicBezTo>
                    <a:cubicBezTo>
                      <a:pt x="793" y="120"/>
                      <a:pt x="793" y="120"/>
                      <a:pt x="793" y="120"/>
                    </a:cubicBezTo>
                    <a:cubicBezTo>
                      <a:pt x="819" y="94"/>
                      <a:pt x="819" y="52"/>
                      <a:pt x="793" y="26"/>
                    </a:cubicBezTo>
                    <a:cubicBezTo>
                      <a:pt x="767" y="0"/>
                      <a:pt x="725" y="0"/>
                      <a:pt x="699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xmlns="" id="{C5A1FAFF-1B5D-4762-814E-273313F6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1119"/>
                <a:ext cx="2083" cy="2085"/>
              </a:xfrm>
              <a:custGeom>
                <a:avLst/>
                <a:gdLst>
                  <a:gd name="T0" fmla="*/ 696 w 779"/>
                  <a:gd name="T1" fmla="*/ 614 h 779"/>
                  <a:gd name="T2" fmla="*/ 613 w 779"/>
                  <a:gd name="T3" fmla="*/ 696 h 779"/>
                  <a:gd name="T4" fmla="*/ 165 w 779"/>
                  <a:gd name="T5" fmla="*/ 696 h 779"/>
                  <a:gd name="T6" fmla="*/ 83 w 779"/>
                  <a:gd name="T7" fmla="*/ 614 h 779"/>
                  <a:gd name="T8" fmla="*/ 83 w 779"/>
                  <a:gd name="T9" fmla="*/ 166 h 779"/>
                  <a:gd name="T10" fmla="*/ 165 w 779"/>
                  <a:gd name="T11" fmla="*/ 83 h 779"/>
                  <a:gd name="T12" fmla="*/ 613 w 779"/>
                  <a:gd name="T13" fmla="*/ 83 h 779"/>
                  <a:gd name="T14" fmla="*/ 693 w 779"/>
                  <a:gd name="T15" fmla="*/ 146 h 779"/>
                  <a:gd name="T16" fmla="*/ 771 w 779"/>
                  <a:gd name="T17" fmla="*/ 68 h 779"/>
                  <a:gd name="T18" fmla="*/ 674 w 779"/>
                  <a:gd name="T19" fmla="*/ 0 h 779"/>
                  <a:gd name="T20" fmla="*/ 105 w 779"/>
                  <a:gd name="T21" fmla="*/ 0 h 779"/>
                  <a:gd name="T22" fmla="*/ 0 w 779"/>
                  <a:gd name="T23" fmla="*/ 105 h 779"/>
                  <a:gd name="T24" fmla="*/ 0 w 779"/>
                  <a:gd name="T25" fmla="*/ 674 h 779"/>
                  <a:gd name="T26" fmla="*/ 105 w 779"/>
                  <a:gd name="T27" fmla="*/ 779 h 779"/>
                  <a:gd name="T28" fmla="*/ 674 w 779"/>
                  <a:gd name="T29" fmla="*/ 779 h 779"/>
                  <a:gd name="T30" fmla="*/ 779 w 779"/>
                  <a:gd name="T31" fmla="*/ 674 h 779"/>
                  <a:gd name="T32" fmla="*/ 779 w 779"/>
                  <a:gd name="T33" fmla="*/ 331 h 779"/>
                  <a:gd name="T34" fmla="*/ 696 w 779"/>
                  <a:gd name="T35" fmla="*/ 414 h 779"/>
                  <a:gd name="T36" fmla="*/ 696 w 779"/>
                  <a:gd name="T37" fmla="*/ 61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779">
                    <a:moveTo>
                      <a:pt x="696" y="614"/>
                    </a:moveTo>
                    <a:cubicBezTo>
                      <a:pt x="696" y="659"/>
                      <a:pt x="659" y="696"/>
                      <a:pt x="613" y="696"/>
                    </a:cubicBezTo>
                    <a:cubicBezTo>
                      <a:pt x="165" y="696"/>
                      <a:pt x="165" y="696"/>
                      <a:pt x="165" y="696"/>
                    </a:cubicBezTo>
                    <a:cubicBezTo>
                      <a:pt x="120" y="696"/>
                      <a:pt x="83" y="659"/>
                      <a:pt x="83" y="614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20"/>
                      <a:pt x="120" y="83"/>
                      <a:pt x="165" y="83"/>
                    </a:cubicBezTo>
                    <a:cubicBezTo>
                      <a:pt x="613" y="83"/>
                      <a:pt x="613" y="83"/>
                      <a:pt x="613" y="83"/>
                    </a:cubicBezTo>
                    <a:cubicBezTo>
                      <a:pt x="652" y="83"/>
                      <a:pt x="684" y="110"/>
                      <a:pt x="693" y="146"/>
                    </a:cubicBezTo>
                    <a:cubicBezTo>
                      <a:pt x="771" y="68"/>
                      <a:pt x="771" y="68"/>
                      <a:pt x="771" y="68"/>
                    </a:cubicBezTo>
                    <a:cubicBezTo>
                      <a:pt x="756" y="28"/>
                      <a:pt x="718" y="0"/>
                      <a:pt x="67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7" y="0"/>
                      <a:pt x="0" y="47"/>
                      <a:pt x="0" y="105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0" y="732"/>
                      <a:pt x="47" y="779"/>
                      <a:pt x="105" y="779"/>
                    </a:cubicBezTo>
                    <a:cubicBezTo>
                      <a:pt x="674" y="779"/>
                      <a:pt x="674" y="779"/>
                      <a:pt x="674" y="779"/>
                    </a:cubicBezTo>
                    <a:cubicBezTo>
                      <a:pt x="732" y="779"/>
                      <a:pt x="779" y="732"/>
                      <a:pt x="779" y="674"/>
                    </a:cubicBezTo>
                    <a:cubicBezTo>
                      <a:pt x="779" y="331"/>
                      <a:pt x="779" y="331"/>
                      <a:pt x="779" y="331"/>
                    </a:cubicBezTo>
                    <a:cubicBezTo>
                      <a:pt x="696" y="414"/>
                      <a:pt x="696" y="414"/>
                      <a:pt x="696" y="414"/>
                    </a:cubicBezTo>
                    <a:lnTo>
                      <a:pt x="696" y="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5" name="모서리가 둥근 직사각형 34"/>
          <p:cNvSpPr/>
          <p:nvPr/>
        </p:nvSpPr>
        <p:spPr>
          <a:xfrm>
            <a:off x="896292" y="3740032"/>
            <a:ext cx="7306147" cy="2705878"/>
          </a:xfrm>
          <a:prstGeom prst="roundRect">
            <a:avLst>
              <a:gd name="adj" fmla="val 11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53">
            <a:extLst>
              <a:ext uri="{FF2B5EF4-FFF2-40B4-BE49-F238E27FC236}">
                <a16:creationId xmlns:a16="http://schemas.microsoft.com/office/drawing/2014/main" xmlns="" id="{CD155E3F-D010-4E01-A96A-12F41E438CB1}"/>
              </a:ext>
            </a:extLst>
          </p:cNvPr>
          <p:cNvGrpSpPr/>
          <p:nvPr/>
        </p:nvGrpSpPr>
        <p:grpSpPr>
          <a:xfrm>
            <a:off x="2272898" y="4987750"/>
            <a:ext cx="1899156" cy="1041872"/>
            <a:chOff x="3959042" y="4127500"/>
            <a:chExt cx="1899156" cy="104187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BE1CF79C-CF30-448F-A5F1-2B4188559C81}"/>
                </a:ext>
              </a:extLst>
            </p:cNvPr>
            <p:cNvSpPr txBox="1"/>
            <p:nvPr/>
          </p:nvSpPr>
          <p:spPr>
            <a:xfrm>
              <a:off x="3959042" y="4127500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참여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b="1" spc="-70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일시정지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DECA8F6F-FDC6-4BBD-93DE-EA458AE5976B}"/>
                </a:ext>
              </a:extLst>
            </p:cNvPr>
            <p:cNvSpPr txBox="1"/>
            <p:nvPr/>
          </p:nvSpPr>
          <p:spPr>
            <a:xfrm>
              <a:off x="3959042" y="4486436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대리자의</a:t>
              </a:r>
              <a:r>
                <a:rPr lang="en-US" altLang="ko-KR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지정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4BFC8A66-47B6-4E7C-AB07-F2B6278D37B4}"/>
                </a:ext>
              </a:extLst>
            </p:cNvPr>
            <p:cNvSpPr txBox="1"/>
            <p:nvPr/>
          </p:nvSpPr>
          <p:spPr>
            <a:xfrm>
              <a:off x="3959042" y="4845372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직무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공동수행자의 </a:t>
              </a:r>
              <a:r>
                <a:rPr lang="en-US" altLang="ko-KR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지정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80" name="사각형: 둥근 위쪽 모서리 76">
            <a:extLst>
              <a:ext uri="{FF2B5EF4-FFF2-40B4-BE49-F238E27FC236}">
                <a16:creationId xmlns:a16="http://schemas.microsoft.com/office/drawing/2014/main" xmlns="" id="{4B5A5AEA-21F7-47ED-8BB3-3959390A13EA}"/>
              </a:ext>
            </a:extLst>
          </p:cNvPr>
          <p:cNvSpPr/>
          <p:nvPr/>
        </p:nvSpPr>
        <p:spPr>
          <a:xfrm>
            <a:off x="1036916" y="3815230"/>
            <a:ext cx="2083393" cy="825098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수사 필요성 있을 경우</a:t>
            </a: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수사기관에 통보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81" name="사각형: 둥근 위쪽 모서리 76">
            <a:extLst>
              <a:ext uri="{FF2B5EF4-FFF2-40B4-BE49-F238E27FC236}">
                <a16:creationId xmlns:a16="http://schemas.microsoft.com/office/drawing/2014/main" xmlns="" id="{DD6D37B3-E77D-41A5-A61E-34C3A05B8858}"/>
              </a:ext>
            </a:extLst>
          </p:cNvPr>
          <p:cNvSpPr/>
          <p:nvPr/>
        </p:nvSpPr>
        <p:spPr>
          <a:xfrm>
            <a:off x="3382918" y="3826172"/>
            <a:ext cx="2198224" cy="825098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대상인 경우</a:t>
            </a: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관할법원에 위반사실 통보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82" name="사각형: 둥근 위쪽 모서리 76">
            <a:extLst>
              <a:ext uri="{FF2B5EF4-FFF2-40B4-BE49-F238E27FC236}">
                <a16:creationId xmlns:a16="http://schemas.microsoft.com/office/drawing/2014/main" xmlns="" id="{8AE4CEE7-8BE6-41AA-94CC-076C89D351E2}"/>
              </a:ext>
            </a:extLst>
          </p:cNvPr>
          <p:cNvSpPr/>
          <p:nvPr/>
        </p:nvSpPr>
        <p:spPr>
          <a:xfrm>
            <a:off x="3974472" y="2937752"/>
            <a:ext cx="1195057" cy="65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주요내용 기록</a:t>
            </a:r>
            <a:r>
              <a: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·</a:t>
            </a: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관리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  <p:grpSp>
        <p:nvGrpSpPr>
          <p:cNvPr id="10" name="그룹 53">
            <a:extLst>
              <a:ext uri="{FF2B5EF4-FFF2-40B4-BE49-F238E27FC236}">
                <a16:creationId xmlns:a16="http://schemas.microsoft.com/office/drawing/2014/main" xmlns="" id="{CD155E3F-D010-4E01-A96A-12F41E438CB1}"/>
              </a:ext>
            </a:extLst>
          </p:cNvPr>
          <p:cNvGrpSpPr/>
          <p:nvPr/>
        </p:nvGrpSpPr>
        <p:grpSpPr>
          <a:xfrm>
            <a:off x="4605551" y="5094174"/>
            <a:ext cx="1899156" cy="682935"/>
            <a:chOff x="3959042" y="5204308"/>
            <a:chExt cx="1899156" cy="68293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A4796B9-B81F-4372-B998-1AAA13728AD5}"/>
                </a:ext>
              </a:extLst>
            </p:cNvPr>
            <p:cNvSpPr txBox="1"/>
            <p:nvPr/>
          </p:nvSpPr>
          <p:spPr>
            <a:xfrm>
              <a:off x="3959042" y="5563243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전보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54CEC6B-03F3-4232-ADEE-FCD7B86306D9}"/>
                </a:ext>
              </a:extLst>
            </p:cNvPr>
            <p:cNvSpPr txBox="1"/>
            <p:nvPr/>
          </p:nvSpPr>
          <p:spPr>
            <a:xfrm>
              <a:off x="3959042" y="5204308"/>
              <a:ext cx="189915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사무분장의 변경</a:t>
              </a:r>
              <a:endParaRPr lang="en-US" altLang="ko-KR" sz="1600" b="1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소속기관장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39" name="사각형: 둥근 위쪽 모서리 76">
            <a:extLst>
              <a:ext uri="{FF2B5EF4-FFF2-40B4-BE49-F238E27FC236}">
                <a16:creationId xmlns:a16="http://schemas.microsoft.com/office/drawing/2014/main" xmlns="" id="{DD6D37B3-E77D-41A5-A61E-34C3A05B8858}"/>
              </a:ext>
            </a:extLst>
          </p:cNvPr>
          <p:cNvSpPr/>
          <p:nvPr/>
        </p:nvSpPr>
        <p:spPr>
          <a:xfrm>
            <a:off x="5853002" y="3788449"/>
            <a:ext cx="2198224" cy="825098"/>
          </a:xfrm>
          <a:prstGeom prst="roundRect">
            <a:avLst/>
          </a:prstGeom>
          <a:solidFill>
            <a:schemeClr val="bg1"/>
          </a:solidFill>
          <a:effectLst/>
        </p:spPr>
        <p:txBody>
          <a:bodyPr wrap="square" lIns="36000" tIns="72000" rIns="36000" bIns="36000" anchor="ctr">
            <a:noAutofit/>
          </a:bodyPr>
          <a:lstStyle/>
          <a:p>
            <a:pPr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 또는 명령 위반인 경우</a:t>
            </a:r>
          </a:p>
          <a:p>
            <a:pPr lvl="0" algn="ctr" fontAlgn="base">
              <a:defRPr/>
            </a:pPr>
            <a:r>
              <a:rPr lang="ko-KR" altLang="en-US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0000600000000000000" pitchFamily="50" charset="-127"/>
              </a:rPr>
              <a:t>징계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00006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>
            <a:extLst>
              <a:ext uri="{FF2B5EF4-FFF2-40B4-BE49-F238E27FC236}">
                <a16:creationId xmlns:a16="http://schemas.microsoft.com/office/drawing/2014/main" xmlns="" id="{B7947ECB-85E5-4691-B8E7-7F9ED6F4055B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3769182E-5315-41FD-9D80-7E5B82B831F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B07FB42-2729-43D2-8891-02DC91677BC5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xmlns="" id="{E3AA8012-A0FE-439B-9D68-7F3DF29D5A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직각 삼각형 28">
              <a:extLst>
                <a:ext uri="{FF2B5EF4-FFF2-40B4-BE49-F238E27FC236}">
                  <a16:creationId xmlns:a16="http://schemas.microsoft.com/office/drawing/2014/main" xmlns="" id="{5315ED3A-39BF-4479-8100-06F22DAD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xmlns="" id="{D31C22D6-296E-45DC-AD36-468F7BE2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2">
              <a:extLst>
                <a:ext uri="{FF2B5EF4-FFF2-40B4-BE49-F238E27FC236}">
                  <a16:creationId xmlns:a16="http://schemas.microsoft.com/office/drawing/2014/main" xmlns="" id="{2538BE4B-4A25-40AC-9F08-173A45BF305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xmlns="" id="{7C013CA1-29DE-4A50-940F-825FC98C45F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xmlns="" id="{2E043AD9-F8A9-4CFD-B595-42384AFBA93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6">
            <a:extLst>
              <a:ext uri="{FF2B5EF4-FFF2-40B4-BE49-F238E27FC236}">
                <a16:creationId xmlns:a16="http://schemas.microsoft.com/office/drawing/2014/main" xmlns="" id="{13E4B2A0-CC69-49D4-B4AC-FD0B1578D4C9}"/>
              </a:ext>
            </a:extLst>
          </p:cNvPr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93530260-5F39-44A7-9B90-392E9F23D49A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D75D7030-415C-47D2-AE1F-C74B7D5EFDA6}"/>
                </a:ext>
              </a:extLst>
            </p:cNvPr>
            <p:cNvSpPr/>
            <p:nvPr/>
          </p:nvSpPr>
          <p:spPr>
            <a:xfrm>
              <a:off x="260624" y="165269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xmlns="" id="{39843ADF-A71B-44D9-A81B-8FC213A477E5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19">
            <a:extLst>
              <a:ext uri="{FF2B5EF4-FFF2-40B4-BE49-F238E27FC236}">
                <a16:creationId xmlns:a16="http://schemas.microsoft.com/office/drawing/2014/main" xmlns="" id="{965C4988-9562-4D4C-8D2D-2B4C34DF2B45}"/>
              </a:ext>
            </a:extLst>
          </p:cNvPr>
          <p:cNvGrpSpPr/>
          <p:nvPr/>
        </p:nvGrpSpPr>
        <p:grpSpPr>
          <a:xfrm>
            <a:off x="733846" y="1584356"/>
            <a:ext cx="7731144" cy="4028792"/>
            <a:chOff x="711200" y="2257119"/>
            <a:chExt cx="7731144" cy="3349899"/>
          </a:xfrm>
        </p:grpSpPr>
        <p:grpSp>
          <p:nvGrpSpPr>
            <p:cNvPr id="7" name="그룹 18">
              <a:extLst>
                <a:ext uri="{FF2B5EF4-FFF2-40B4-BE49-F238E27FC236}">
                  <a16:creationId xmlns:a16="http://schemas.microsoft.com/office/drawing/2014/main" xmlns="" id="{18CBE5E0-5A90-481A-BAD5-29772C758F91}"/>
                </a:ext>
              </a:extLst>
            </p:cNvPr>
            <p:cNvGrpSpPr/>
            <p:nvPr/>
          </p:nvGrpSpPr>
          <p:grpSpPr>
            <a:xfrm>
              <a:off x="711200" y="2257119"/>
              <a:ext cx="7703984" cy="1862046"/>
              <a:chOff x="711200" y="1838019"/>
              <a:chExt cx="7703984" cy="1862046"/>
            </a:xfrm>
          </p:grpSpPr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xmlns="" id="{26190AB0-CC1D-4C1D-845D-6CB526D66363}"/>
                  </a:ext>
                </a:extLst>
              </p:cNvPr>
              <p:cNvSpPr/>
              <p:nvPr/>
            </p:nvSpPr>
            <p:spPr>
              <a:xfrm>
                <a:off x="1562099" y="1838019"/>
                <a:ext cx="6853085" cy="1836799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xmlns="" id="{3473433D-5BF4-4EDF-8687-DB398DFEFE10}"/>
                  </a:ext>
                </a:extLst>
              </p:cNvPr>
              <p:cNvSpPr/>
              <p:nvPr/>
            </p:nvSpPr>
            <p:spPr>
              <a:xfrm>
                <a:off x="711200" y="1838019"/>
                <a:ext cx="1358900" cy="1844327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xmlns="" id="{075DCC2C-0A81-4AE4-AD0F-01AB23BDC45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16096" y="2449724"/>
                <a:ext cx="666943" cy="828000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xmlns="" id="{E969C5B6-B88B-4A79-AAD7-3F7C26856D29}"/>
                  </a:ext>
                </a:extLst>
              </p:cNvPr>
              <p:cNvSpPr/>
              <p:nvPr/>
            </p:nvSpPr>
            <p:spPr>
              <a:xfrm>
                <a:off x="815140" y="1936234"/>
                <a:ext cx="1116011" cy="332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사실 관계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xmlns="" id="{8684455B-8DEA-4806-BDA7-6C486EDCCCB2}"/>
                  </a:ext>
                </a:extLst>
              </p:cNvPr>
              <p:cNvSpPr/>
              <p:nvPr/>
            </p:nvSpPr>
            <p:spPr>
              <a:xfrm>
                <a:off x="2204393" y="1892039"/>
                <a:ext cx="6210300" cy="180802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fontAlgn="base">
                  <a:lnSpc>
                    <a:spcPct val="110000"/>
                  </a:lnSpc>
                </a:pPr>
                <a:r>
                  <a:rPr lang="ko-KR" alt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지자체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소속 공직자 </a:t>
                </a:r>
                <a:r>
                  <a:rPr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A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는 주택재건축정비 관련 민원 처리 후 민원인이 감사표시로 </a:t>
                </a:r>
                <a:r>
                  <a:rPr lang="en-US" altLang="ko-KR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12</a:t>
                </a:r>
                <a:r>
                  <a:rPr lang="ko-KR" altLang="en-US" sz="2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만여원</a:t>
                </a:r>
                <a:r>
                  <a:rPr lang="ko-KR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상당의 과자류 및 주류</a:t>
                </a:r>
                <a:r>
                  <a:rPr lang="ko-KR" altLang="en-US" sz="2000" dirty="0" smtClean="0">
                    <a:latin typeface="나눔바른고딕" pitchFamily="50" charset="-127"/>
                    <a:ea typeface="나눔바른고딕" pitchFamily="50" charset="-127"/>
                  </a:rPr>
                  <a:t>를</a:t>
                </a:r>
                <a:r>
                  <a:rPr lang="ko-KR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 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주려고 하자 여러 차례 거절했으나 민원인이 주고 그냥 가버리자 </a:t>
                </a:r>
                <a:r>
                  <a:rPr lang="ko-KR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소속 기관장에게 신고</a:t>
                </a:r>
                <a:r>
                  <a:rPr lang="ko-KR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함</a:t>
                </a:r>
                <a:r>
                  <a:rPr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. </a:t>
                </a:r>
              </a:p>
              <a:p>
                <a:pPr fontAlgn="base">
                  <a:lnSpc>
                    <a:spcPct val="110000"/>
                  </a:lnSpc>
                </a:pPr>
                <a:endParaRPr lang="en-US" altLang="ko-KR" sz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itchFamily="50" charset="-127"/>
                  <a:ea typeface="나눔바른고딕" pitchFamily="50" charset="-127"/>
                </a:endParaRPr>
              </a:p>
              <a:p>
                <a:pPr fontAlgn="base">
                  <a:lnSpc>
                    <a:spcPct val="110000"/>
                  </a:lnSpc>
                </a:pPr>
                <a:r>
                  <a:rPr lang="ko-KR" alt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해당 소속기관장은 제공자인 </a:t>
                </a:r>
                <a:r>
                  <a:rPr lang="ko-KR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나눔바른고딕" pitchFamily="50" charset="-127"/>
                    <a:ea typeface="나눔바른고딕" pitchFamily="50" charset="-127"/>
                  </a:rPr>
                  <a:t>민원인을 과태료 재판 관할 법원에 통보하지 않고 사건 종결</a:t>
                </a:r>
                <a:endPara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바른고딕" pitchFamily="50" charset="-127"/>
                  <a:ea typeface="나눔바른고딕" pitchFamily="50" charset="-127"/>
                </a:endParaRPr>
              </a:p>
            </p:txBody>
          </p:sp>
        </p:grpSp>
        <p:grpSp>
          <p:nvGrpSpPr>
            <p:cNvPr id="8" name="그룹 17">
              <a:extLst>
                <a:ext uri="{FF2B5EF4-FFF2-40B4-BE49-F238E27FC236}">
                  <a16:creationId xmlns:a16="http://schemas.microsoft.com/office/drawing/2014/main" xmlns="" id="{8F55F1FE-8A90-4BA5-89D4-9202E6398768}"/>
                </a:ext>
              </a:extLst>
            </p:cNvPr>
            <p:cNvGrpSpPr/>
            <p:nvPr/>
          </p:nvGrpSpPr>
          <p:grpSpPr>
            <a:xfrm>
              <a:off x="711200" y="4282115"/>
              <a:ext cx="7731144" cy="1324903"/>
              <a:chOff x="711200" y="3863015"/>
              <a:chExt cx="7731144" cy="1324903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xmlns="" id="{2A58EBC5-EEB6-437B-864E-31F7A16F59A2}"/>
                  </a:ext>
                </a:extLst>
              </p:cNvPr>
              <p:cNvSpPr/>
              <p:nvPr/>
            </p:nvSpPr>
            <p:spPr>
              <a:xfrm>
                <a:off x="1562100" y="3863015"/>
                <a:ext cx="6880244" cy="1324903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xmlns="" id="{FCE3C5E1-9068-41CE-945F-8195C53DEB5C}"/>
                  </a:ext>
                </a:extLst>
              </p:cNvPr>
              <p:cNvSpPr/>
              <p:nvPr/>
            </p:nvSpPr>
            <p:spPr>
              <a:xfrm>
                <a:off x="711200" y="3870543"/>
                <a:ext cx="1358900" cy="1272956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xmlns="" id="{E4083951-C919-4865-9202-9E7678857FFB}"/>
                  </a:ext>
                </a:extLst>
              </p:cNvPr>
              <p:cNvSpPr/>
              <p:nvPr/>
            </p:nvSpPr>
            <p:spPr>
              <a:xfrm>
                <a:off x="1041477" y="3943629"/>
                <a:ext cx="619400" cy="332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검토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:a16="http://schemas.microsoft.com/office/drawing/2014/main" xmlns="" id="{3849FF6F-0CC2-42EE-B462-5CD01671F0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92910" y="4365511"/>
                <a:ext cx="771525" cy="792162"/>
                <a:chOff x="375" y="3607"/>
                <a:chExt cx="486" cy="499"/>
              </a:xfrm>
              <a:solidFill>
                <a:schemeClr val="bg1"/>
              </a:solidFill>
            </p:grpSpPr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xmlns="" id="{4A809221-69E3-45A0-AA9E-D944BEDC0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3873"/>
                  <a:ext cx="69" cy="66"/>
                </a:xfrm>
                <a:custGeom>
                  <a:avLst/>
                  <a:gdLst>
                    <a:gd name="T0" fmla="*/ 16 w 69"/>
                    <a:gd name="T1" fmla="*/ 66 h 66"/>
                    <a:gd name="T2" fmla="*/ 16 w 69"/>
                    <a:gd name="T3" fmla="*/ 66 h 66"/>
                    <a:gd name="T4" fmla="*/ 14 w 69"/>
                    <a:gd name="T5" fmla="*/ 66 h 66"/>
                    <a:gd name="T6" fmla="*/ 10 w 69"/>
                    <a:gd name="T7" fmla="*/ 65 h 66"/>
                    <a:gd name="T8" fmla="*/ 6 w 69"/>
                    <a:gd name="T9" fmla="*/ 63 h 66"/>
                    <a:gd name="T10" fmla="*/ 4 w 69"/>
                    <a:gd name="T11" fmla="*/ 61 h 66"/>
                    <a:gd name="T12" fmla="*/ 4 w 69"/>
                    <a:gd name="T13" fmla="*/ 61 h 66"/>
                    <a:gd name="T14" fmla="*/ 1 w 69"/>
                    <a:gd name="T15" fmla="*/ 56 h 66"/>
                    <a:gd name="T16" fmla="*/ 0 w 69"/>
                    <a:gd name="T17" fmla="*/ 51 h 66"/>
                    <a:gd name="T18" fmla="*/ 1 w 69"/>
                    <a:gd name="T19" fmla="*/ 45 h 66"/>
                    <a:gd name="T20" fmla="*/ 5 w 69"/>
                    <a:gd name="T21" fmla="*/ 41 h 66"/>
                    <a:gd name="T22" fmla="*/ 44 w 69"/>
                    <a:gd name="T23" fmla="*/ 3 h 66"/>
                    <a:gd name="T24" fmla="*/ 44 w 69"/>
                    <a:gd name="T25" fmla="*/ 3 h 66"/>
                    <a:gd name="T26" fmla="*/ 49 w 69"/>
                    <a:gd name="T27" fmla="*/ 1 h 66"/>
                    <a:gd name="T28" fmla="*/ 55 w 69"/>
                    <a:gd name="T29" fmla="*/ 0 h 66"/>
                    <a:gd name="T30" fmla="*/ 60 w 69"/>
                    <a:gd name="T31" fmla="*/ 1 h 66"/>
                    <a:gd name="T32" fmla="*/ 65 w 69"/>
                    <a:gd name="T33" fmla="*/ 5 h 66"/>
                    <a:gd name="T34" fmla="*/ 65 w 69"/>
                    <a:gd name="T35" fmla="*/ 5 h 66"/>
                    <a:gd name="T36" fmla="*/ 67 w 69"/>
                    <a:gd name="T37" fmla="*/ 10 h 66"/>
                    <a:gd name="T38" fmla="*/ 69 w 69"/>
                    <a:gd name="T39" fmla="*/ 15 h 66"/>
                    <a:gd name="T40" fmla="*/ 67 w 69"/>
                    <a:gd name="T41" fmla="*/ 21 h 66"/>
                    <a:gd name="T42" fmla="*/ 64 w 69"/>
                    <a:gd name="T43" fmla="*/ 25 h 66"/>
                    <a:gd name="T44" fmla="*/ 25 w 69"/>
                    <a:gd name="T45" fmla="*/ 62 h 66"/>
                    <a:gd name="T46" fmla="*/ 25 w 69"/>
                    <a:gd name="T47" fmla="*/ 62 h 66"/>
                    <a:gd name="T48" fmla="*/ 21 w 69"/>
                    <a:gd name="T49" fmla="*/ 65 h 66"/>
                    <a:gd name="T50" fmla="*/ 16 w 69"/>
                    <a:gd name="T51" fmla="*/ 66 h 66"/>
                    <a:gd name="T52" fmla="*/ 16 w 69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4" y="66"/>
                      </a:lnTo>
                      <a:lnTo>
                        <a:pt x="10" y="65"/>
                      </a:lnTo>
                      <a:lnTo>
                        <a:pt x="6" y="63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9" y="15"/>
                      </a:lnTo>
                      <a:lnTo>
                        <a:pt x="67" y="21"/>
                      </a:lnTo>
                      <a:lnTo>
                        <a:pt x="64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xmlns="" id="{0328EEA9-E8B3-42CA-A588-59DB31BED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3845"/>
                  <a:ext cx="68" cy="66"/>
                </a:xfrm>
                <a:custGeom>
                  <a:avLst/>
                  <a:gdLst>
                    <a:gd name="T0" fmla="*/ 16 w 68"/>
                    <a:gd name="T1" fmla="*/ 66 h 66"/>
                    <a:gd name="T2" fmla="*/ 16 w 68"/>
                    <a:gd name="T3" fmla="*/ 66 h 66"/>
                    <a:gd name="T4" fmla="*/ 13 w 68"/>
                    <a:gd name="T5" fmla="*/ 66 h 66"/>
                    <a:gd name="T6" fmla="*/ 10 w 68"/>
                    <a:gd name="T7" fmla="*/ 65 h 66"/>
                    <a:gd name="T8" fmla="*/ 6 w 68"/>
                    <a:gd name="T9" fmla="*/ 64 h 66"/>
                    <a:gd name="T10" fmla="*/ 3 w 68"/>
                    <a:gd name="T11" fmla="*/ 61 h 66"/>
                    <a:gd name="T12" fmla="*/ 3 w 68"/>
                    <a:gd name="T13" fmla="*/ 61 h 66"/>
                    <a:gd name="T14" fmla="*/ 1 w 68"/>
                    <a:gd name="T15" fmla="*/ 56 h 66"/>
                    <a:gd name="T16" fmla="*/ 0 w 68"/>
                    <a:gd name="T17" fmla="*/ 51 h 66"/>
                    <a:gd name="T18" fmla="*/ 1 w 68"/>
                    <a:gd name="T19" fmla="*/ 45 h 66"/>
                    <a:gd name="T20" fmla="*/ 5 w 68"/>
                    <a:gd name="T21" fmla="*/ 41 h 66"/>
                    <a:gd name="T22" fmla="*/ 43 w 68"/>
                    <a:gd name="T23" fmla="*/ 4 h 66"/>
                    <a:gd name="T24" fmla="*/ 43 w 68"/>
                    <a:gd name="T25" fmla="*/ 4 h 66"/>
                    <a:gd name="T26" fmla="*/ 48 w 68"/>
                    <a:gd name="T27" fmla="*/ 2 h 66"/>
                    <a:gd name="T28" fmla="*/ 55 w 68"/>
                    <a:gd name="T29" fmla="*/ 0 h 66"/>
                    <a:gd name="T30" fmla="*/ 60 w 68"/>
                    <a:gd name="T31" fmla="*/ 2 h 66"/>
                    <a:gd name="T32" fmla="*/ 65 w 68"/>
                    <a:gd name="T33" fmla="*/ 5 h 66"/>
                    <a:gd name="T34" fmla="*/ 65 w 68"/>
                    <a:gd name="T35" fmla="*/ 5 h 66"/>
                    <a:gd name="T36" fmla="*/ 67 w 68"/>
                    <a:gd name="T37" fmla="*/ 10 h 66"/>
                    <a:gd name="T38" fmla="*/ 68 w 68"/>
                    <a:gd name="T39" fmla="*/ 15 h 66"/>
                    <a:gd name="T40" fmla="*/ 67 w 68"/>
                    <a:gd name="T41" fmla="*/ 20 h 66"/>
                    <a:gd name="T42" fmla="*/ 63 w 68"/>
                    <a:gd name="T43" fmla="*/ 25 h 66"/>
                    <a:gd name="T44" fmla="*/ 25 w 68"/>
                    <a:gd name="T45" fmla="*/ 63 h 66"/>
                    <a:gd name="T46" fmla="*/ 25 w 68"/>
                    <a:gd name="T47" fmla="*/ 63 h 66"/>
                    <a:gd name="T48" fmla="*/ 21 w 68"/>
                    <a:gd name="T49" fmla="*/ 65 h 66"/>
                    <a:gd name="T50" fmla="*/ 16 w 68"/>
                    <a:gd name="T51" fmla="*/ 66 h 66"/>
                    <a:gd name="T52" fmla="*/ 16 w 68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3" y="66"/>
                      </a:lnTo>
                      <a:lnTo>
                        <a:pt x="10" y="65"/>
                      </a:lnTo>
                      <a:lnTo>
                        <a:pt x="6" y="64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3" y="2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:a16="http://schemas.microsoft.com/office/drawing/2014/main" xmlns="" id="{E4B705AD-A962-45A8-BB07-3900B4CF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934"/>
                  <a:ext cx="55" cy="53"/>
                </a:xfrm>
                <a:custGeom>
                  <a:avLst/>
                  <a:gdLst>
                    <a:gd name="T0" fmla="*/ 15 w 55"/>
                    <a:gd name="T1" fmla="*/ 53 h 53"/>
                    <a:gd name="T2" fmla="*/ 15 w 55"/>
                    <a:gd name="T3" fmla="*/ 53 h 53"/>
                    <a:gd name="T4" fmla="*/ 9 w 55"/>
                    <a:gd name="T5" fmla="*/ 53 h 53"/>
                    <a:gd name="T6" fmla="*/ 4 w 55"/>
                    <a:gd name="T7" fmla="*/ 50 h 53"/>
                    <a:gd name="T8" fmla="*/ 4 w 55"/>
                    <a:gd name="T9" fmla="*/ 50 h 53"/>
                    <a:gd name="T10" fmla="*/ 1 w 55"/>
                    <a:gd name="T11" fmla="*/ 45 h 53"/>
                    <a:gd name="T12" fmla="*/ 0 w 55"/>
                    <a:gd name="T13" fmla="*/ 40 h 53"/>
                    <a:gd name="T14" fmla="*/ 1 w 55"/>
                    <a:gd name="T15" fmla="*/ 35 h 53"/>
                    <a:gd name="T16" fmla="*/ 4 w 55"/>
                    <a:gd name="T17" fmla="*/ 31 h 53"/>
                    <a:gd name="T18" fmla="*/ 34 w 55"/>
                    <a:gd name="T19" fmla="*/ 4 h 53"/>
                    <a:gd name="T20" fmla="*/ 34 w 55"/>
                    <a:gd name="T21" fmla="*/ 4 h 53"/>
                    <a:gd name="T22" fmla="*/ 37 w 55"/>
                    <a:gd name="T23" fmla="*/ 0 h 53"/>
                    <a:gd name="T24" fmla="*/ 42 w 55"/>
                    <a:gd name="T25" fmla="*/ 0 h 53"/>
                    <a:gd name="T26" fmla="*/ 47 w 55"/>
                    <a:gd name="T27" fmla="*/ 1 h 53"/>
                    <a:gd name="T28" fmla="*/ 51 w 55"/>
                    <a:gd name="T29" fmla="*/ 4 h 53"/>
                    <a:gd name="T30" fmla="*/ 51 w 55"/>
                    <a:gd name="T31" fmla="*/ 4 h 53"/>
                    <a:gd name="T32" fmla="*/ 55 w 55"/>
                    <a:gd name="T33" fmla="*/ 7 h 53"/>
                    <a:gd name="T34" fmla="*/ 55 w 55"/>
                    <a:gd name="T35" fmla="*/ 12 h 53"/>
                    <a:gd name="T36" fmla="*/ 55 w 55"/>
                    <a:gd name="T37" fmla="*/ 17 h 53"/>
                    <a:gd name="T38" fmla="*/ 51 w 55"/>
                    <a:gd name="T39" fmla="*/ 22 h 53"/>
                    <a:gd name="T40" fmla="*/ 22 w 55"/>
                    <a:gd name="T41" fmla="*/ 50 h 53"/>
                    <a:gd name="T42" fmla="*/ 22 w 55"/>
                    <a:gd name="T43" fmla="*/ 50 h 53"/>
                    <a:gd name="T44" fmla="*/ 19 w 55"/>
                    <a:gd name="T45" fmla="*/ 52 h 53"/>
                    <a:gd name="T46" fmla="*/ 15 w 55"/>
                    <a:gd name="T47" fmla="*/ 53 h 53"/>
                    <a:gd name="T48" fmla="*/ 15 w 55"/>
                    <a:gd name="T4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9" y="53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4" y="31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5" y="12"/>
                      </a:ln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:a16="http://schemas.microsoft.com/office/drawing/2014/main" xmlns="" id="{CC6ABF41-D41A-4BD7-8F7B-1703D2A5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3901"/>
                  <a:ext cx="68" cy="65"/>
                </a:xfrm>
                <a:custGeom>
                  <a:avLst/>
                  <a:gdLst>
                    <a:gd name="T0" fmla="*/ 17 w 68"/>
                    <a:gd name="T1" fmla="*/ 65 h 65"/>
                    <a:gd name="T2" fmla="*/ 17 w 68"/>
                    <a:gd name="T3" fmla="*/ 65 h 65"/>
                    <a:gd name="T4" fmla="*/ 14 w 68"/>
                    <a:gd name="T5" fmla="*/ 65 h 65"/>
                    <a:gd name="T6" fmla="*/ 10 w 68"/>
                    <a:gd name="T7" fmla="*/ 65 h 65"/>
                    <a:gd name="T8" fmla="*/ 7 w 68"/>
                    <a:gd name="T9" fmla="*/ 64 h 65"/>
                    <a:gd name="T10" fmla="*/ 5 w 68"/>
                    <a:gd name="T11" fmla="*/ 62 h 65"/>
                    <a:gd name="T12" fmla="*/ 5 w 68"/>
                    <a:gd name="T13" fmla="*/ 62 h 65"/>
                    <a:gd name="T14" fmla="*/ 1 w 68"/>
                    <a:gd name="T15" fmla="*/ 57 h 65"/>
                    <a:gd name="T16" fmla="*/ 0 w 68"/>
                    <a:gd name="T17" fmla="*/ 50 h 65"/>
                    <a:gd name="T18" fmla="*/ 1 w 68"/>
                    <a:gd name="T19" fmla="*/ 45 h 65"/>
                    <a:gd name="T20" fmla="*/ 5 w 68"/>
                    <a:gd name="T21" fmla="*/ 40 h 65"/>
                    <a:gd name="T22" fmla="*/ 43 w 68"/>
                    <a:gd name="T23" fmla="*/ 4 h 65"/>
                    <a:gd name="T24" fmla="*/ 43 w 68"/>
                    <a:gd name="T25" fmla="*/ 4 h 65"/>
                    <a:gd name="T26" fmla="*/ 48 w 68"/>
                    <a:gd name="T27" fmla="*/ 0 h 65"/>
                    <a:gd name="T28" fmla="*/ 55 w 68"/>
                    <a:gd name="T29" fmla="*/ 0 h 65"/>
                    <a:gd name="T30" fmla="*/ 60 w 68"/>
                    <a:gd name="T31" fmla="*/ 2 h 65"/>
                    <a:gd name="T32" fmla="*/ 65 w 68"/>
                    <a:gd name="T33" fmla="*/ 4 h 65"/>
                    <a:gd name="T34" fmla="*/ 65 w 68"/>
                    <a:gd name="T35" fmla="*/ 4 h 65"/>
                    <a:gd name="T36" fmla="*/ 68 w 68"/>
                    <a:gd name="T37" fmla="*/ 9 h 65"/>
                    <a:gd name="T38" fmla="*/ 68 w 68"/>
                    <a:gd name="T39" fmla="*/ 15 h 65"/>
                    <a:gd name="T40" fmla="*/ 67 w 68"/>
                    <a:gd name="T41" fmla="*/ 20 h 65"/>
                    <a:gd name="T42" fmla="*/ 65 w 68"/>
                    <a:gd name="T43" fmla="*/ 25 h 65"/>
                    <a:gd name="T44" fmla="*/ 25 w 68"/>
                    <a:gd name="T45" fmla="*/ 62 h 65"/>
                    <a:gd name="T46" fmla="*/ 25 w 68"/>
                    <a:gd name="T47" fmla="*/ 62 h 65"/>
                    <a:gd name="T48" fmla="*/ 21 w 68"/>
                    <a:gd name="T49" fmla="*/ 64 h 65"/>
                    <a:gd name="T50" fmla="*/ 17 w 68"/>
                    <a:gd name="T51" fmla="*/ 65 h 65"/>
                    <a:gd name="T52" fmla="*/ 17 w 68"/>
                    <a:gd name="T5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5">
                      <a:moveTo>
                        <a:pt x="17" y="65"/>
                      </a:move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5" y="62"/>
                      </a:lnTo>
                      <a:lnTo>
                        <a:pt x="5" y="62"/>
                      </a:lnTo>
                      <a:lnTo>
                        <a:pt x="1" y="57"/>
                      </a:lnTo>
                      <a:lnTo>
                        <a:pt x="0" y="50"/>
                      </a:lnTo>
                      <a:lnTo>
                        <a:pt x="1" y="45"/>
                      </a:lnTo>
                      <a:lnTo>
                        <a:pt x="5" y="40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5" y="4"/>
                      </a:lnTo>
                      <a:lnTo>
                        <a:pt x="68" y="9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5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7" y="65"/>
                      </a:lnTo>
                      <a:lnTo>
                        <a:pt x="17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:a16="http://schemas.microsoft.com/office/drawing/2014/main" xmlns="" id="{CAAF9274-5E8E-4B26-92E9-A5EED45B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3760"/>
                  <a:ext cx="125" cy="113"/>
                </a:xfrm>
                <a:custGeom>
                  <a:avLst/>
                  <a:gdLst>
                    <a:gd name="T0" fmla="*/ 117 w 125"/>
                    <a:gd name="T1" fmla="*/ 77 h 113"/>
                    <a:gd name="T2" fmla="*/ 34 w 125"/>
                    <a:gd name="T3" fmla="*/ 5 h 113"/>
                    <a:gd name="T4" fmla="*/ 34 w 125"/>
                    <a:gd name="T5" fmla="*/ 5 h 113"/>
                    <a:gd name="T6" fmla="*/ 31 w 125"/>
                    <a:gd name="T7" fmla="*/ 3 h 113"/>
                    <a:gd name="T8" fmla="*/ 27 w 125"/>
                    <a:gd name="T9" fmla="*/ 2 h 113"/>
                    <a:gd name="T10" fmla="*/ 24 w 125"/>
                    <a:gd name="T11" fmla="*/ 0 h 113"/>
                    <a:gd name="T12" fmla="*/ 19 w 125"/>
                    <a:gd name="T13" fmla="*/ 0 h 113"/>
                    <a:gd name="T14" fmla="*/ 15 w 125"/>
                    <a:gd name="T15" fmla="*/ 2 h 113"/>
                    <a:gd name="T16" fmla="*/ 11 w 125"/>
                    <a:gd name="T17" fmla="*/ 3 h 113"/>
                    <a:gd name="T18" fmla="*/ 9 w 125"/>
                    <a:gd name="T19" fmla="*/ 5 h 113"/>
                    <a:gd name="T20" fmla="*/ 5 w 125"/>
                    <a:gd name="T21" fmla="*/ 8 h 113"/>
                    <a:gd name="T22" fmla="*/ 5 w 125"/>
                    <a:gd name="T23" fmla="*/ 8 h 113"/>
                    <a:gd name="T24" fmla="*/ 2 w 125"/>
                    <a:gd name="T25" fmla="*/ 12 h 113"/>
                    <a:gd name="T26" fmla="*/ 1 w 125"/>
                    <a:gd name="T27" fmla="*/ 15 h 113"/>
                    <a:gd name="T28" fmla="*/ 0 w 125"/>
                    <a:gd name="T29" fmla="*/ 19 h 113"/>
                    <a:gd name="T30" fmla="*/ 0 w 125"/>
                    <a:gd name="T31" fmla="*/ 23 h 113"/>
                    <a:gd name="T32" fmla="*/ 1 w 125"/>
                    <a:gd name="T33" fmla="*/ 27 h 113"/>
                    <a:gd name="T34" fmla="*/ 2 w 125"/>
                    <a:gd name="T35" fmla="*/ 30 h 113"/>
                    <a:gd name="T36" fmla="*/ 5 w 125"/>
                    <a:gd name="T37" fmla="*/ 34 h 113"/>
                    <a:gd name="T38" fmla="*/ 7 w 125"/>
                    <a:gd name="T39" fmla="*/ 37 h 113"/>
                    <a:gd name="T40" fmla="*/ 91 w 125"/>
                    <a:gd name="T41" fmla="*/ 108 h 113"/>
                    <a:gd name="T42" fmla="*/ 91 w 125"/>
                    <a:gd name="T43" fmla="*/ 108 h 113"/>
                    <a:gd name="T44" fmla="*/ 97 w 125"/>
                    <a:gd name="T45" fmla="*/ 111 h 113"/>
                    <a:gd name="T46" fmla="*/ 103 w 125"/>
                    <a:gd name="T47" fmla="*/ 113 h 113"/>
                    <a:gd name="T48" fmla="*/ 103 w 125"/>
                    <a:gd name="T49" fmla="*/ 113 h 113"/>
                    <a:gd name="T50" fmla="*/ 108 w 125"/>
                    <a:gd name="T51" fmla="*/ 113 h 113"/>
                    <a:gd name="T52" fmla="*/ 112 w 125"/>
                    <a:gd name="T53" fmla="*/ 111 h 113"/>
                    <a:gd name="T54" fmla="*/ 116 w 125"/>
                    <a:gd name="T55" fmla="*/ 109 h 113"/>
                    <a:gd name="T56" fmla="*/ 120 w 125"/>
                    <a:gd name="T57" fmla="*/ 105 h 113"/>
                    <a:gd name="T58" fmla="*/ 120 w 125"/>
                    <a:gd name="T59" fmla="*/ 105 h 113"/>
                    <a:gd name="T60" fmla="*/ 122 w 125"/>
                    <a:gd name="T61" fmla="*/ 103 h 113"/>
                    <a:gd name="T62" fmla="*/ 123 w 125"/>
                    <a:gd name="T63" fmla="*/ 99 h 113"/>
                    <a:gd name="T64" fmla="*/ 125 w 125"/>
                    <a:gd name="T65" fmla="*/ 94 h 113"/>
                    <a:gd name="T66" fmla="*/ 125 w 125"/>
                    <a:gd name="T67" fmla="*/ 90 h 113"/>
                    <a:gd name="T68" fmla="*/ 125 w 125"/>
                    <a:gd name="T69" fmla="*/ 87 h 113"/>
                    <a:gd name="T70" fmla="*/ 122 w 125"/>
                    <a:gd name="T71" fmla="*/ 83 h 113"/>
                    <a:gd name="T72" fmla="*/ 121 w 125"/>
                    <a:gd name="T73" fmla="*/ 79 h 113"/>
                    <a:gd name="T74" fmla="*/ 117 w 125"/>
                    <a:gd name="T75" fmla="*/ 77 h 113"/>
                    <a:gd name="T76" fmla="*/ 117 w 125"/>
                    <a:gd name="T77" fmla="*/ 7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113">
                      <a:moveTo>
                        <a:pt x="117" y="77"/>
                      </a:move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7" y="37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7" y="111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108" y="113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3"/>
                      </a:lnTo>
                      <a:lnTo>
                        <a:pt x="123" y="99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5" y="87"/>
                      </a:lnTo>
                      <a:lnTo>
                        <a:pt x="122" y="83"/>
                      </a:lnTo>
                      <a:lnTo>
                        <a:pt x="121" y="79"/>
                      </a:lnTo>
                      <a:lnTo>
                        <a:pt x="117" y="77"/>
                      </a:lnTo>
                      <a:lnTo>
                        <a:pt x="11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:a16="http://schemas.microsoft.com/office/drawing/2014/main" xmlns="" id="{8157803A-895D-467C-8480-C61F05F7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3894"/>
                  <a:ext cx="39" cy="40"/>
                </a:xfrm>
                <a:custGeom>
                  <a:avLst/>
                  <a:gdLst>
                    <a:gd name="T0" fmla="*/ 19 w 39"/>
                    <a:gd name="T1" fmla="*/ 0 h 40"/>
                    <a:gd name="T2" fmla="*/ 19 w 39"/>
                    <a:gd name="T3" fmla="*/ 0 h 40"/>
                    <a:gd name="T4" fmla="*/ 23 w 39"/>
                    <a:gd name="T5" fmla="*/ 1 h 40"/>
                    <a:gd name="T6" fmla="*/ 26 w 39"/>
                    <a:gd name="T7" fmla="*/ 2 h 40"/>
                    <a:gd name="T8" fmla="*/ 33 w 39"/>
                    <a:gd name="T9" fmla="*/ 6 h 40"/>
                    <a:gd name="T10" fmla="*/ 38 w 39"/>
                    <a:gd name="T11" fmla="*/ 12 h 40"/>
                    <a:gd name="T12" fmla="*/ 38 w 39"/>
                    <a:gd name="T13" fmla="*/ 16 h 40"/>
                    <a:gd name="T14" fmla="*/ 39 w 39"/>
                    <a:gd name="T15" fmla="*/ 20 h 40"/>
                    <a:gd name="T16" fmla="*/ 39 w 39"/>
                    <a:gd name="T17" fmla="*/ 20 h 40"/>
                    <a:gd name="T18" fmla="*/ 38 w 39"/>
                    <a:gd name="T19" fmla="*/ 24 h 40"/>
                    <a:gd name="T20" fmla="*/ 38 w 39"/>
                    <a:gd name="T21" fmla="*/ 27 h 40"/>
                    <a:gd name="T22" fmla="*/ 33 w 39"/>
                    <a:gd name="T23" fmla="*/ 34 h 40"/>
                    <a:gd name="T24" fmla="*/ 26 w 39"/>
                    <a:gd name="T25" fmla="*/ 37 h 40"/>
                    <a:gd name="T26" fmla="*/ 23 w 39"/>
                    <a:gd name="T27" fmla="*/ 39 h 40"/>
                    <a:gd name="T28" fmla="*/ 19 w 39"/>
                    <a:gd name="T29" fmla="*/ 40 h 40"/>
                    <a:gd name="T30" fmla="*/ 19 w 39"/>
                    <a:gd name="T31" fmla="*/ 40 h 40"/>
                    <a:gd name="T32" fmla="*/ 15 w 39"/>
                    <a:gd name="T33" fmla="*/ 39 h 40"/>
                    <a:gd name="T34" fmla="*/ 11 w 39"/>
                    <a:gd name="T35" fmla="*/ 37 h 40"/>
                    <a:gd name="T36" fmla="*/ 5 w 39"/>
                    <a:gd name="T37" fmla="*/ 34 h 40"/>
                    <a:gd name="T38" fmla="*/ 1 w 39"/>
                    <a:gd name="T39" fmla="*/ 27 h 40"/>
                    <a:gd name="T40" fmla="*/ 0 w 39"/>
                    <a:gd name="T41" fmla="*/ 24 h 40"/>
                    <a:gd name="T42" fmla="*/ 0 w 39"/>
                    <a:gd name="T43" fmla="*/ 20 h 40"/>
                    <a:gd name="T44" fmla="*/ 0 w 39"/>
                    <a:gd name="T45" fmla="*/ 20 h 40"/>
                    <a:gd name="T46" fmla="*/ 0 w 39"/>
                    <a:gd name="T47" fmla="*/ 16 h 40"/>
                    <a:gd name="T48" fmla="*/ 1 w 39"/>
                    <a:gd name="T49" fmla="*/ 12 h 40"/>
                    <a:gd name="T50" fmla="*/ 5 w 39"/>
                    <a:gd name="T51" fmla="*/ 6 h 40"/>
                    <a:gd name="T52" fmla="*/ 11 w 39"/>
                    <a:gd name="T53" fmla="*/ 2 h 40"/>
                    <a:gd name="T54" fmla="*/ 15 w 39"/>
                    <a:gd name="T55" fmla="*/ 1 h 40"/>
                    <a:gd name="T56" fmla="*/ 19 w 39"/>
                    <a:gd name="T57" fmla="*/ 0 h 40"/>
                    <a:gd name="T58" fmla="*/ 19 w 39"/>
                    <a:gd name="T5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4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9" y="20"/>
                      </a:lnTo>
                      <a:lnTo>
                        <a:pt x="39" y="20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23" y="39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:a16="http://schemas.microsoft.com/office/drawing/2014/main" xmlns="" id="{B379F824-58EF-46E6-AB08-AC817B211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3945"/>
                  <a:ext cx="78" cy="161"/>
                </a:xfrm>
                <a:custGeom>
                  <a:avLst/>
                  <a:gdLst>
                    <a:gd name="T0" fmla="*/ 78 w 78"/>
                    <a:gd name="T1" fmla="*/ 64 h 161"/>
                    <a:gd name="T2" fmla="*/ 78 w 78"/>
                    <a:gd name="T3" fmla="*/ 16 h 161"/>
                    <a:gd name="T4" fmla="*/ 78 w 78"/>
                    <a:gd name="T5" fmla="*/ 16 h 161"/>
                    <a:gd name="T6" fmla="*/ 76 w 78"/>
                    <a:gd name="T7" fmla="*/ 10 h 161"/>
                    <a:gd name="T8" fmla="*/ 73 w 78"/>
                    <a:gd name="T9" fmla="*/ 5 h 161"/>
                    <a:gd name="T10" fmla="*/ 68 w 78"/>
                    <a:gd name="T11" fmla="*/ 1 h 161"/>
                    <a:gd name="T12" fmla="*/ 61 w 78"/>
                    <a:gd name="T13" fmla="*/ 0 h 161"/>
                    <a:gd name="T14" fmla="*/ 16 w 78"/>
                    <a:gd name="T15" fmla="*/ 0 h 161"/>
                    <a:gd name="T16" fmla="*/ 16 w 78"/>
                    <a:gd name="T17" fmla="*/ 0 h 161"/>
                    <a:gd name="T18" fmla="*/ 11 w 78"/>
                    <a:gd name="T19" fmla="*/ 1 h 161"/>
                    <a:gd name="T20" fmla="*/ 5 w 78"/>
                    <a:gd name="T21" fmla="*/ 5 h 161"/>
                    <a:gd name="T22" fmla="*/ 1 w 78"/>
                    <a:gd name="T23" fmla="*/ 10 h 161"/>
                    <a:gd name="T24" fmla="*/ 0 w 78"/>
                    <a:gd name="T25" fmla="*/ 16 h 161"/>
                    <a:gd name="T26" fmla="*/ 0 w 78"/>
                    <a:gd name="T27" fmla="*/ 64 h 161"/>
                    <a:gd name="T28" fmla="*/ 0 w 78"/>
                    <a:gd name="T29" fmla="*/ 64 h 161"/>
                    <a:gd name="T30" fmla="*/ 1 w 78"/>
                    <a:gd name="T31" fmla="*/ 69 h 161"/>
                    <a:gd name="T32" fmla="*/ 4 w 78"/>
                    <a:gd name="T33" fmla="*/ 74 h 161"/>
                    <a:gd name="T34" fmla="*/ 9 w 78"/>
                    <a:gd name="T35" fmla="*/ 77 h 161"/>
                    <a:gd name="T36" fmla="*/ 15 w 78"/>
                    <a:gd name="T37" fmla="*/ 79 h 161"/>
                    <a:gd name="T38" fmla="*/ 20 w 78"/>
                    <a:gd name="T39" fmla="*/ 161 h 161"/>
                    <a:gd name="T40" fmla="*/ 59 w 78"/>
                    <a:gd name="T41" fmla="*/ 161 h 161"/>
                    <a:gd name="T42" fmla="*/ 64 w 78"/>
                    <a:gd name="T43" fmla="*/ 79 h 161"/>
                    <a:gd name="T44" fmla="*/ 64 w 78"/>
                    <a:gd name="T45" fmla="*/ 79 h 161"/>
                    <a:gd name="T46" fmla="*/ 69 w 78"/>
                    <a:gd name="T47" fmla="*/ 77 h 161"/>
                    <a:gd name="T48" fmla="*/ 74 w 78"/>
                    <a:gd name="T49" fmla="*/ 74 h 161"/>
                    <a:gd name="T50" fmla="*/ 78 w 78"/>
                    <a:gd name="T51" fmla="*/ 69 h 161"/>
                    <a:gd name="T52" fmla="*/ 78 w 78"/>
                    <a:gd name="T53" fmla="*/ 64 h 161"/>
                    <a:gd name="T54" fmla="*/ 78 w 78"/>
                    <a:gd name="T55" fmla="*/ 6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61">
                      <a:moveTo>
                        <a:pt x="78" y="64"/>
                      </a:moveTo>
                      <a:lnTo>
                        <a:pt x="78" y="16"/>
                      </a:lnTo>
                      <a:lnTo>
                        <a:pt x="78" y="16"/>
                      </a:lnTo>
                      <a:lnTo>
                        <a:pt x="76" y="10"/>
                      </a:lnTo>
                      <a:lnTo>
                        <a:pt x="73" y="5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9" y="77"/>
                      </a:lnTo>
                      <a:lnTo>
                        <a:pt x="15" y="79"/>
                      </a:lnTo>
                      <a:lnTo>
                        <a:pt x="20" y="161"/>
                      </a:lnTo>
                      <a:lnTo>
                        <a:pt x="59" y="161"/>
                      </a:lnTo>
                      <a:lnTo>
                        <a:pt x="64" y="79"/>
                      </a:lnTo>
                      <a:lnTo>
                        <a:pt x="64" y="79"/>
                      </a:lnTo>
                      <a:lnTo>
                        <a:pt x="69" y="77"/>
                      </a:lnTo>
                      <a:lnTo>
                        <a:pt x="74" y="74"/>
                      </a:lnTo>
                      <a:lnTo>
                        <a:pt x="78" y="69"/>
                      </a:lnTo>
                      <a:lnTo>
                        <a:pt x="78" y="64"/>
                      </a:lnTo>
                      <a:lnTo>
                        <a:pt x="7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:a16="http://schemas.microsoft.com/office/drawing/2014/main" xmlns="" id="{66AEE906-2C09-425F-B3A9-1B09487E6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" y="3651"/>
                  <a:ext cx="248" cy="217"/>
                </a:xfrm>
                <a:custGeom>
                  <a:avLst/>
                  <a:gdLst>
                    <a:gd name="T0" fmla="*/ 248 w 248"/>
                    <a:gd name="T1" fmla="*/ 183 h 217"/>
                    <a:gd name="T2" fmla="*/ 225 w 248"/>
                    <a:gd name="T3" fmla="*/ 172 h 217"/>
                    <a:gd name="T4" fmla="*/ 195 w 248"/>
                    <a:gd name="T5" fmla="*/ 148 h 217"/>
                    <a:gd name="T6" fmla="*/ 188 w 248"/>
                    <a:gd name="T7" fmla="*/ 139 h 217"/>
                    <a:gd name="T8" fmla="*/ 183 w 248"/>
                    <a:gd name="T9" fmla="*/ 127 h 217"/>
                    <a:gd name="T10" fmla="*/ 157 w 248"/>
                    <a:gd name="T11" fmla="*/ 94 h 217"/>
                    <a:gd name="T12" fmla="*/ 160 w 248"/>
                    <a:gd name="T13" fmla="*/ 97 h 217"/>
                    <a:gd name="T14" fmla="*/ 165 w 248"/>
                    <a:gd name="T15" fmla="*/ 98 h 217"/>
                    <a:gd name="T16" fmla="*/ 175 w 248"/>
                    <a:gd name="T17" fmla="*/ 93 h 217"/>
                    <a:gd name="T18" fmla="*/ 179 w 248"/>
                    <a:gd name="T19" fmla="*/ 88 h 217"/>
                    <a:gd name="T20" fmla="*/ 178 w 248"/>
                    <a:gd name="T21" fmla="*/ 78 h 217"/>
                    <a:gd name="T22" fmla="*/ 91 w 248"/>
                    <a:gd name="T23" fmla="*/ 3 h 217"/>
                    <a:gd name="T24" fmla="*/ 86 w 248"/>
                    <a:gd name="T25" fmla="*/ 0 h 217"/>
                    <a:gd name="T26" fmla="*/ 76 w 248"/>
                    <a:gd name="T27" fmla="*/ 1 h 217"/>
                    <a:gd name="T28" fmla="*/ 72 w 248"/>
                    <a:gd name="T29" fmla="*/ 5 h 217"/>
                    <a:gd name="T30" fmla="*/ 68 w 248"/>
                    <a:gd name="T31" fmla="*/ 15 h 217"/>
                    <a:gd name="T32" fmla="*/ 73 w 248"/>
                    <a:gd name="T33" fmla="*/ 23 h 217"/>
                    <a:gd name="T34" fmla="*/ 23 w 248"/>
                    <a:gd name="T35" fmla="*/ 83 h 217"/>
                    <a:gd name="T36" fmla="*/ 22 w 248"/>
                    <a:gd name="T37" fmla="*/ 83 h 217"/>
                    <a:gd name="T38" fmla="*/ 12 w 248"/>
                    <a:gd name="T39" fmla="*/ 80 h 217"/>
                    <a:gd name="T40" fmla="*/ 3 w 248"/>
                    <a:gd name="T41" fmla="*/ 84 h 217"/>
                    <a:gd name="T42" fmla="*/ 1 w 248"/>
                    <a:gd name="T43" fmla="*/ 89 h 217"/>
                    <a:gd name="T44" fmla="*/ 1 w 248"/>
                    <a:gd name="T45" fmla="*/ 99 h 217"/>
                    <a:gd name="T46" fmla="*/ 88 w 248"/>
                    <a:gd name="T47" fmla="*/ 174 h 217"/>
                    <a:gd name="T48" fmla="*/ 92 w 248"/>
                    <a:gd name="T49" fmla="*/ 177 h 217"/>
                    <a:gd name="T50" fmla="*/ 97 w 248"/>
                    <a:gd name="T51" fmla="*/ 178 h 217"/>
                    <a:gd name="T52" fmla="*/ 108 w 248"/>
                    <a:gd name="T53" fmla="*/ 173 h 217"/>
                    <a:gd name="T54" fmla="*/ 111 w 248"/>
                    <a:gd name="T55" fmla="*/ 168 h 217"/>
                    <a:gd name="T56" fmla="*/ 109 w 248"/>
                    <a:gd name="T57" fmla="*/ 159 h 217"/>
                    <a:gd name="T58" fmla="*/ 116 w 248"/>
                    <a:gd name="T59" fmla="*/ 144 h 217"/>
                    <a:gd name="T60" fmla="*/ 236 w 248"/>
                    <a:gd name="T61" fmla="*/ 189 h 217"/>
                    <a:gd name="T62" fmla="*/ 241 w 248"/>
                    <a:gd name="T63" fmla="*/ 186 h 217"/>
                    <a:gd name="T64" fmla="*/ 248 w 248"/>
                    <a:gd name="T65" fmla="*/ 18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8" h="217">
                      <a:moveTo>
                        <a:pt x="248" y="183"/>
                      </a:moveTo>
                      <a:lnTo>
                        <a:pt x="248" y="183"/>
                      </a:lnTo>
                      <a:lnTo>
                        <a:pt x="235" y="177"/>
                      </a:lnTo>
                      <a:lnTo>
                        <a:pt x="225" y="172"/>
                      </a:lnTo>
                      <a:lnTo>
                        <a:pt x="208" y="159"/>
                      </a:lnTo>
                      <a:lnTo>
                        <a:pt x="195" y="148"/>
                      </a:lnTo>
                      <a:lnTo>
                        <a:pt x="188" y="139"/>
                      </a:lnTo>
                      <a:lnTo>
                        <a:pt x="188" y="139"/>
                      </a:lnTo>
                      <a:lnTo>
                        <a:pt x="184" y="134"/>
                      </a:lnTo>
                      <a:lnTo>
                        <a:pt x="183" y="127"/>
                      </a:lnTo>
                      <a:lnTo>
                        <a:pt x="150" y="102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60" y="97"/>
                      </a:lnTo>
                      <a:lnTo>
                        <a:pt x="165" y="98"/>
                      </a:lnTo>
                      <a:lnTo>
                        <a:pt x="165" y="98"/>
                      </a:lnTo>
                      <a:lnTo>
                        <a:pt x="170" y="97"/>
                      </a:lnTo>
                      <a:lnTo>
                        <a:pt x="175" y="93"/>
                      </a:lnTo>
                      <a:lnTo>
                        <a:pt x="175" y="93"/>
                      </a:lnTo>
                      <a:lnTo>
                        <a:pt x="179" y="88"/>
                      </a:lnTo>
                      <a:lnTo>
                        <a:pt x="179" y="83"/>
                      </a:lnTo>
                      <a:lnTo>
                        <a:pt x="178" y="78"/>
                      </a:lnTo>
                      <a:lnTo>
                        <a:pt x="174" y="7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6" y="1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69" y="10"/>
                      </a:lnTo>
                      <a:lnTo>
                        <a:pt x="68" y="15"/>
                      </a:lnTo>
                      <a:lnTo>
                        <a:pt x="69" y="20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23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17" y="81"/>
                      </a:lnTo>
                      <a:lnTo>
                        <a:pt x="12" y="80"/>
                      </a:lnTo>
                      <a:lnTo>
                        <a:pt x="7" y="81"/>
                      </a:lnTo>
                      <a:lnTo>
                        <a:pt x="3" y="84"/>
                      </a:lnTo>
                      <a:lnTo>
                        <a:pt x="3" y="84"/>
                      </a:lnTo>
                      <a:lnTo>
                        <a:pt x="1" y="89"/>
                      </a:lnTo>
                      <a:lnTo>
                        <a:pt x="0" y="94"/>
                      </a:lnTo>
                      <a:lnTo>
                        <a:pt x="1" y="99"/>
                      </a:lnTo>
                      <a:lnTo>
                        <a:pt x="5" y="103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92" y="177"/>
                      </a:lnTo>
                      <a:lnTo>
                        <a:pt x="97" y="178"/>
                      </a:lnTo>
                      <a:lnTo>
                        <a:pt x="97" y="178"/>
                      </a:lnTo>
                      <a:lnTo>
                        <a:pt x="103" y="177"/>
                      </a:lnTo>
                      <a:lnTo>
                        <a:pt x="108" y="173"/>
                      </a:lnTo>
                      <a:lnTo>
                        <a:pt x="108" y="173"/>
                      </a:lnTo>
                      <a:lnTo>
                        <a:pt x="111" y="168"/>
                      </a:lnTo>
                      <a:lnTo>
                        <a:pt x="111" y="163"/>
                      </a:lnTo>
                      <a:lnTo>
                        <a:pt x="109" y="159"/>
                      </a:lnTo>
                      <a:lnTo>
                        <a:pt x="107" y="154"/>
                      </a:lnTo>
                      <a:lnTo>
                        <a:pt x="116" y="144"/>
                      </a:lnTo>
                      <a:lnTo>
                        <a:pt x="208" y="217"/>
                      </a:lnTo>
                      <a:lnTo>
                        <a:pt x="236" y="189"/>
                      </a:lnTo>
                      <a:lnTo>
                        <a:pt x="236" y="189"/>
                      </a:lnTo>
                      <a:lnTo>
                        <a:pt x="241" y="186"/>
                      </a:lnTo>
                      <a:lnTo>
                        <a:pt x="248" y="183"/>
                      </a:lnTo>
                      <a:lnTo>
                        <a:pt x="248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:a16="http://schemas.microsoft.com/office/drawing/2014/main" xmlns="" id="{73592E16-FF26-4B17-B27D-602811D76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607"/>
                  <a:ext cx="125" cy="112"/>
                </a:xfrm>
                <a:custGeom>
                  <a:avLst/>
                  <a:gdLst>
                    <a:gd name="T0" fmla="*/ 91 w 125"/>
                    <a:gd name="T1" fmla="*/ 107 h 112"/>
                    <a:gd name="T2" fmla="*/ 91 w 125"/>
                    <a:gd name="T3" fmla="*/ 107 h 112"/>
                    <a:gd name="T4" fmla="*/ 96 w 125"/>
                    <a:gd name="T5" fmla="*/ 111 h 112"/>
                    <a:gd name="T6" fmla="*/ 104 w 125"/>
                    <a:gd name="T7" fmla="*/ 112 h 112"/>
                    <a:gd name="T8" fmla="*/ 104 w 125"/>
                    <a:gd name="T9" fmla="*/ 112 h 112"/>
                    <a:gd name="T10" fmla="*/ 107 w 125"/>
                    <a:gd name="T11" fmla="*/ 112 h 112"/>
                    <a:gd name="T12" fmla="*/ 112 w 125"/>
                    <a:gd name="T13" fmla="*/ 111 h 112"/>
                    <a:gd name="T14" fmla="*/ 116 w 125"/>
                    <a:gd name="T15" fmla="*/ 109 h 112"/>
                    <a:gd name="T16" fmla="*/ 120 w 125"/>
                    <a:gd name="T17" fmla="*/ 105 h 112"/>
                    <a:gd name="T18" fmla="*/ 120 w 125"/>
                    <a:gd name="T19" fmla="*/ 105 h 112"/>
                    <a:gd name="T20" fmla="*/ 122 w 125"/>
                    <a:gd name="T21" fmla="*/ 101 h 112"/>
                    <a:gd name="T22" fmla="*/ 123 w 125"/>
                    <a:gd name="T23" fmla="*/ 97 h 112"/>
                    <a:gd name="T24" fmla="*/ 125 w 125"/>
                    <a:gd name="T25" fmla="*/ 94 h 112"/>
                    <a:gd name="T26" fmla="*/ 125 w 125"/>
                    <a:gd name="T27" fmla="*/ 90 h 112"/>
                    <a:gd name="T28" fmla="*/ 123 w 125"/>
                    <a:gd name="T29" fmla="*/ 86 h 112"/>
                    <a:gd name="T30" fmla="*/ 122 w 125"/>
                    <a:gd name="T31" fmla="*/ 82 h 112"/>
                    <a:gd name="T32" fmla="*/ 120 w 125"/>
                    <a:gd name="T33" fmla="*/ 79 h 112"/>
                    <a:gd name="T34" fmla="*/ 117 w 125"/>
                    <a:gd name="T35" fmla="*/ 76 h 112"/>
                    <a:gd name="T36" fmla="*/ 34 w 125"/>
                    <a:gd name="T37" fmla="*/ 5 h 112"/>
                    <a:gd name="T38" fmla="*/ 34 w 125"/>
                    <a:gd name="T39" fmla="*/ 5 h 112"/>
                    <a:gd name="T40" fmla="*/ 30 w 125"/>
                    <a:gd name="T41" fmla="*/ 2 h 112"/>
                    <a:gd name="T42" fmla="*/ 26 w 125"/>
                    <a:gd name="T43" fmla="*/ 1 h 112"/>
                    <a:gd name="T44" fmla="*/ 23 w 125"/>
                    <a:gd name="T45" fmla="*/ 0 h 112"/>
                    <a:gd name="T46" fmla="*/ 19 w 125"/>
                    <a:gd name="T47" fmla="*/ 0 h 112"/>
                    <a:gd name="T48" fmla="*/ 15 w 125"/>
                    <a:gd name="T49" fmla="*/ 1 h 112"/>
                    <a:gd name="T50" fmla="*/ 11 w 125"/>
                    <a:gd name="T51" fmla="*/ 2 h 112"/>
                    <a:gd name="T52" fmla="*/ 8 w 125"/>
                    <a:gd name="T53" fmla="*/ 5 h 112"/>
                    <a:gd name="T54" fmla="*/ 5 w 125"/>
                    <a:gd name="T55" fmla="*/ 7 h 112"/>
                    <a:gd name="T56" fmla="*/ 5 w 125"/>
                    <a:gd name="T57" fmla="*/ 7 h 112"/>
                    <a:gd name="T58" fmla="*/ 3 w 125"/>
                    <a:gd name="T59" fmla="*/ 11 h 112"/>
                    <a:gd name="T60" fmla="*/ 1 w 125"/>
                    <a:gd name="T61" fmla="*/ 15 h 112"/>
                    <a:gd name="T62" fmla="*/ 0 w 125"/>
                    <a:gd name="T63" fmla="*/ 19 h 112"/>
                    <a:gd name="T64" fmla="*/ 0 w 125"/>
                    <a:gd name="T65" fmla="*/ 22 h 112"/>
                    <a:gd name="T66" fmla="*/ 0 w 125"/>
                    <a:gd name="T67" fmla="*/ 26 h 112"/>
                    <a:gd name="T68" fmla="*/ 3 w 125"/>
                    <a:gd name="T69" fmla="*/ 30 h 112"/>
                    <a:gd name="T70" fmla="*/ 4 w 125"/>
                    <a:gd name="T71" fmla="*/ 34 h 112"/>
                    <a:gd name="T72" fmla="*/ 8 w 125"/>
                    <a:gd name="T73" fmla="*/ 36 h 112"/>
                    <a:gd name="T74" fmla="*/ 91 w 125"/>
                    <a:gd name="T75" fmla="*/ 10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112">
                      <a:moveTo>
                        <a:pt x="91" y="107"/>
                      </a:moveTo>
                      <a:lnTo>
                        <a:pt x="91" y="107"/>
                      </a:lnTo>
                      <a:lnTo>
                        <a:pt x="96" y="111"/>
                      </a:lnTo>
                      <a:lnTo>
                        <a:pt x="104" y="112"/>
                      </a:lnTo>
                      <a:lnTo>
                        <a:pt x="104" y="112"/>
                      </a:lnTo>
                      <a:lnTo>
                        <a:pt x="107" y="112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1"/>
                      </a:lnTo>
                      <a:lnTo>
                        <a:pt x="123" y="97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3" y="86"/>
                      </a:lnTo>
                      <a:lnTo>
                        <a:pt x="122" y="82"/>
                      </a:lnTo>
                      <a:lnTo>
                        <a:pt x="120" y="79"/>
                      </a:lnTo>
                      <a:lnTo>
                        <a:pt x="117" y="7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91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8">
                  <a:extLst>
                    <a:ext uri="{FF2B5EF4-FFF2-40B4-BE49-F238E27FC236}">
                      <a16:creationId xmlns:a16="http://schemas.microsoft.com/office/drawing/2014/main" xmlns="" id="{E5C2FCAE-BDDE-4C71-8A54-BC9615C3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3763"/>
                  <a:ext cx="250" cy="202"/>
                </a:xfrm>
                <a:custGeom>
                  <a:avLst/>
                  <a:gdLst>
                    <a:gd name="T0" fmla="*/ 178 w 250"/>
                    <a:gd name="T1" fmla="*/ 41 h 202"/>
                    <a:gd name="T2" fmla="*/ 162 w 250"/>
                    <a:gd name="T3" fmla="*/ 29 h 202"/>
                    <a:gd name="T4" fmla="*/ 144 w 250"/>
                    <a:gd name="T5" fmla="*/ 22 h 202"/>
                    <a:gd name="T6" fmla="*/ 127 w 250"/>
                    <a:gd name="T7" fmla="*/ 21 h 202"/>
                    <a:gd name="T8" fmla="*/ 110 w 250"/>
                    <a:gd name="T9" fmla="*/ 21 h 202"/>
                    <a:gd name="T10" fmla="*/ 100 w 250"/>
                    <a:gd name="T11" fmla="*/ 21 h 202"/>
                    <a:gd name="T12" fmla="*/ 79 w 250"/>
                    <a:gd name="T13" fmla="*/ 20 h 202"/>
                    <a:gd name="T14" fmla="*/ 29 w 250"/>
                    <a:gd name="T15" fmla="*/ 7 h 202"/>
                    <a:gd name="T16" fmla="*/ 11 w 250"/>
                    <a:gd name="T17" fmla="*/ 0 h 202"/>
                    <a:gd name="T18" fmla="*/ 5 w 250"/>
                    <a:gd name="T19" fmla="*/ 0 h 202"/>
                    <a:gd name="T20" fmla="*/ 1 w 250"/>
                    <a:gd name="T21" fmla="*/ 2 h 202"/>
                    <a:gd name="T22" fmla="*/ 0 w 250"/>
                    <a:gd name="T23" fmla="*/ 6 h 202"/>
                    <a:gd name="T24" fmla="*/ 0 w 250"/>
                    <a:gd name="T25" fmla="*/ 15 h 202"/>
                    <a:gd name="T26" fmla="*/ 1 w 250"/>
                    <a:gd name="T27" fmla="*/ 19 h 202"/>
                    <a:gd name="T28" fmla="*/ 21 w 250"/>
                    <a:gd name="T29" fmla="*/ 37 h 202"/>
                    <a:gd name="T30" fmla="*/ 44 w 250"/>
                    <a:gd name="T31" fmla="*/ 54 h 202"/>
                    <a:gd name="T32" fmla="*/ 78 w 250"/>
                    <a:gd name="T33" fmla="*/ 66 h 202"/>
                    <a:gd name="T34" fmla="*/ 103 w 250"/>
                    <a:gd name="T35" fmla="*/ 70 h 202"/>
                    <a:gd name="T36" fmla="*/ 104 w 250"/>
                    <a:gd name="T37" fmla="*/ 74 h 202"/>
                    <a:gd name="T38" fmla="*/ 110 w 250"/>
                    <a:gd name="T39" fmla="*/ 89 h 202"/>
                    <a:gd name="T40" fmla="*/ 124 w 250"/>
                    <a:gd name="T41" fmla="*/ 111 h 202"/>
                    <a:gd name="T42" fmla="*/ 130 w 250"/>
                    <a:gd name="T43" fmla="*/ 118 h 202"/>
                    <a:gd name="T44" fmla="*/ 155 w 250"/>
                    <a:gd name="T45" fmla="*/ 140 h 202"/>
                    <a:gd name="T46" fmla="*/ 170 w 250"/>
                    <a:gd name="T47" fmla="*/ 147 h 202"/>
                    <a:gd name="T48" fmla="*/ 189 w 250"/>
                    <a:gd name="T49" fmla="*/ 151 h 202"/>
                    <a:gd name="T50" fmla="*/ 201 w 250"/>
                    <a:gd name="T51" fmla="*/ 152 h 202"/>
                    <a:gd name="T52" fmla="*/ 201 w 250"/>
                    <a:gd name="T53" fmla="*/ 166 h 202"/>
                    <a:gd name="T54" fmla="*/ 241 w 250"/>
                    <a:gd name="T55" fmla="*/ 195 h 202"/>
                    <a:gd name="T56" fmla="*/ 250 w 250"/>
                    <a:gd name="T57" fmla="*/ 79 h 202"/>
                    <a:gd name="T58" fmla="*/ 236 w 250"/>
                    <a:gd name="T59" fmla="*/ 75 h 202"/>
                    <a:gd name="T60" fmla="*/ 208 w 250"/>
                    <a:gd name="T61" fmla="*/ 61 h 202"/>
                    <a:gd name="T62" fmla="*/ 188 w 250"/>
                    <a:gd name="T63" fmla="*/ 49 h 202"/>
                    <a:gd name="T64" fmla="*/ 178 w 250"/>
                    <a:gd name="T65" fmla="*/ 4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0" h="202">
                      <a:moveTo>
                        <a:pt x="178" y="41"/>
                      </a:moveTo>
                      <a:lnTo>
                        <a:pt x="178" y="41"/>
                      </a:lnTo>
                      <a:lnTo>
                        <a:pt x="169" y="34"/>
                      </a:lnTo>
                      <a:lnTo>
                        <a:pt x="162" y="29"/>
                      </a:lnTo>
                      <a:lnTo>
                        <a:pt x="153" y="25"/>
                      </a:lnTo>
                      <a:lnTo>
                        <a:pt x="144" y="22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0" y="21"/>
                      </a:lnTo>
                      <a:lnTo>
                        <a:pt x="100" y="21"/>
                      </a:lnTo>
                      <a:lnTo>
                        <a:pt x="90" y="21"/>
                      </a:lnTo>
                      <a:lnTo>
                        <a:pt x="79" y="20"/>
                      </a:lnTo>
                      <a:lnTo>
                        <a:pt x="54" y="15"/>
                      </a:lnTo>
                      <a:lnTo>
                        <a:pt x="29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2" y="30"/>
                      </a:lnTo>
                      <a:lnTo>
                        <a:pt x="21" y="37"/>
                      </a:lnTo>
                      <a:lnTo>
                        <a:pt x="32" y="45"/>
                      </a:lnTo>
                      <a:lnTo>
                        <a:pt x="44" y="54"/>
                      </a:lnTo>
                      <a:lnTo>
                        <a:pt x="61" y="60"/>
                      </a:lnTo>
                      <a:lnTo>
                        <a:pt x="78" y="66"/>
                      </a:lnTo>
                      <a:lnTo>
                        <a:pt x="98" y="70"/>
                      </a:lnTo>
                      <a:lnTo>
                        <a:pt x="103" y="70"/>
                      </a:lnTo>
                      <a:lnTo>
                        <a:pt x="104" y="74"/>
                      </a:lnTo>
                      <a:lnTo>
                        <a:pt x="104" y="74"/>
                      </a:lnTo>
                      <a:lnTo>
                        <a:pt x="105" y="79"/>
                      </a:lnTo>
                      <a:lnTo>
                        <a:pt x="110" y="89"/>
                      </a:lnTo>
                      <a:lnTo>
                        <a:pt x="119" y="103"/>
                      </a:lnTo>
                      <a:lnTo>
                        <a:pt x="124" y="111"/>
                      </a:lnTo>
                      <a:lnTo>
                        <a:pt x="130" y="118"/>
                      </a:lnTo>
                      <a:lnTo>
                        <a:pt x="130" y="118"/>
                      </a:lnTo>
                      <a:lnTo>
                        <a:pt x="142" y="130"/>
                      </a:lnTo>
                      <a:lnTo>
                        <a:pt x="155" y="140"/>
                      </a:lnTo>
                      <a:lnTo>
                        <a:pt x="163" y="143"/>
                      </a:lnTo>
                      <a:lnTo>
                        <a:pt x="170" y="147"/>
                      </a:lnTo>
                      <a:lnTo>
                        <a:pt x="179" y="150"/>
                      </a:lnTo>
                      <a:lnTo>
                        <a:pt x="189" y="151"/>
                      </a:lnTo>
                      <a:lnTo>
                        <a:pt x="189" y="151"/>
                      </a:lnTo>
                      <a:lnTo>
                        <a:pt x="201" y="152"/>
                      </a:lnTo>
                      <a:lnTo>
                        <a:pt x="201" y="158"/>
                      </a:lnTo>
                      <a:lnTo>
                        <a:pt x="201" y="166"/>
                      </a:lnTo>
                      <a:lnTo>
                        <a:pt x="241" y="195"/>
                      </a:lnTo>
                      <a:lnTo>
                        <a:pt x="241" y="195"/>
                      </a:lnTo>
                      <a:lnTo>
                        <a:pt x="250" y="202"/>
                      </a:lnTo>
                      <a:lnTo>
                        <a:pt x="250" y="79"/>
                      </a:lnTo>
                      <a:lnTo>
                        <a:pt x="250" y="79"/>
                      </a:lnTo>
                      <a:lnTo>
                        <a:pt x="236" y="75"/>
                      </a:lnTo>
                      <a:lnTo>
                        <a:pt x="218" y="66"/>
                      </a:lnTo>
                      <a:lnTo>
                        <a:pt x="208" y="61"/>
                      </a:lnTo>
                      <a:lnTo>
                        <a:pt x="198" y="55"/>
                      </a:lnTo>
                      <a:lnTo>
                        <a:pt x="188" y="49"/>
                      </a:lnTo>
                      <a:lnTo>
                        <a:pt x="178" y="41"/>
                      </a:lnTo>
                      <a:lnTo>
                        <a:pt x="17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9">
                  <a:extLst>
                    <a:ext uri="{FF2B5EF4-FFF2-40B4-BE49-F238E27FC236}">
                      <a16:creationId xmlns:a16="http://schemas.microsoft.com/office/drawing/2014/main" xmlns="" id="{68A57253-522A-4F48-ABEF-3961AEFB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3933"/>
                  <a:ext cx="89" cy="87"/>
                </a:xfrm>
                <a:custGeom>
                  <a:avLst/>
                  <a:gdLst>
                    <a:gd name="T0" fmla="*/ 89 w 89"/>
                    <a:gd name="T1" fmla="*/ 54 h 87"/>
                    <a:gd name="T2" fmla="*/ 89 w 89"/>
                    <a:gd name="T3" fmla="*/ 54 h 87"/>
                    <a:gd name="T4" fmla="*/ 87 w 89"/>
                    <a:gd name="T5" fmla="*/ 47 h 87"/>
                    <a:gd name="T6" fmla="*/ 87 w 89"/>
                    <a:gd name="T7" fmla="*/ 47 h 87"/>
                    <a:gd name="T8" fmla="*/ 82 w 89"/>
                    <a:gd name="T9" fmla="*/ 41 h 87"/>
                    <a:gd name="T10" fmla="*/ 82 w 89"/>
                    <a:gd name="T11" fmla="*/ 41 h 87"/>
                    <a:gd name="T12" fmla="*/ 76 w 89"/>
                    <a:gd name="T13" fmla="*/ 36 h 87"/>
                    <a:gd name="T14" fmla="*/ 27 w 89"/>
                    <a:gd name="T15" fmla="*/ 0 h 87"/>
                    <a:gd name="T16" fmla="*/ 22 w 89"/>
                    <a:gd name="T17" fmla="*/ 3 h 87"/>
                    <a:gd name="T18" fmla="*/ 22 w 89"/>
                    <a:gd name="T19" fmla="*/ 3 h 87"/>
                    <a:gd name="T20" fmla="*/ 24 w 89"/>
                    <a:gd name="T21" fmla="*/ 11 h 87"/>
                    <a:gd name="T22" fmla="*/ 24 w 89"/>
                    <a:gd name="T23" fmla="*/ 20 h 87"/>
                    <a:gd name="T24" fmla="*/ 22 w 89"/>
                    <a:gd name="T25" fmla="*/ 27 h 87"/>
                    <a:gd name="T26" fmla="*/ 17 w 89"/>
                    <a:gd name="T27" fmla="*/ 35 h 87"/>
                    <a:gd name="T28" fmla="*/ 6 w 89"/>
                    <a:gd name="T29" fmla="*/ 45 h 87"/>
                    <a:gd name="T30" fmla="*/ 0 w 89"/>
                    <a:gd name="T31" fmla="*/ 49 h 87"/>
                    <a:gd name="T32" fmla="*/ 1 w 89"/>
                    <a:gd name="T33" fmla="*/ 51 h 87"/>
                    <a:gd name="T34" fmla="*/ 12 w 89"/>
                    <a:gd name="T35" fmla="*/ 59 h 87"/>
                    <a:gd name="T36" fmla="*/ 42 w 89"/>
                    <a:gd name="T37" fmla="*/ 82 h 87"/>
                    <a:gd name="T38" fmla="*/ 42 w 89"/>
                    <a:gd name="T39" fmla="*/ 82 h 87"/>
                    <a:gd name="T40" fmla="*/ 47 w 89"/>
                    <a:gd name="T41" fmla="*/ 86 h 87"/>
                    <a:gd name="T42" fmla="*/ 53 w 89"/>
                    <a:gd name="T43" fmla="*/ 87 h 87"/>
                    <a:gd name="T44" fmla="*/ 59 w 89"/>
                    <a:gd name="T45" fmla="*/ 87 h 87"/>
                    <a:gd name="T46" fmla="*/ 66 w 89"/>
                    <a:gd name="T47" fmla="*/ 87 h 87"/>
                    <a:gd name="T48" fmla="*/ 71 w 89"/>
                    <a:gd name="T49" fmla="*/ 86 h 87"/>
                    <a:gd name="T50" fmla="*/ 77 w 89"/>
                    <a:gd name="T51" fmla="*/ 83 h 87"/>
                    <a:gd name="T52" fmla="*/ 81 w 89"/>
                    <a:gd name="T53" fmla="*/ 79 h 87"/>
                    <a:gd name="T54" fmla="*/ 84 w 89"/>
                    <a:gd name="T55" fmla="*/ 74 h 87"/>
                    <a:gd name="T56" fmla="*/ 84 w 89"/>
                    <a:gd name="T57" fmla="*/ 74 h 87"/>
                    <a:gd name="T58" fmla="*/ 88 w 89"/>
                    <a:gd name="T59" fmla="*/ 67 h 87"/>
                    <a:gd name="T60" fmla="*/ 89 w 89"/>
                    <a:gd name="T61" fmla="*/ 59 h 87"/>
                    <a:gd name="T62" fmla="*/ 89 w 89"/>
                    <a:gd name="T63" fmla="*/ 59 h 87"/>
                    <a:gd name="T64" fmla="*/ 89 w 89"/>
                    <a:gd name="T65" fmla="*/ 54 h 87"/>
                    <a:gd name="T66" fmla="*/ 89 w 89"/>
                    <a:gd name="T67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9" h="87">
                      <a:moveTo>
                        <a:pt x="89" y="54"/>
                      </a:moveTo>
                      <a:lnTo>
                        <a:pt x="89" y="54"/>
                      </a:lnTo>
                      <a:lnTo>
                        <a:pt x="87" y="47"/>
                      </a:lnTo>
                      <a:lnTo>
                        <a:pt x="87" y="47"/>
                      </a:lnTo>
                      <a:lnTo>
                        <a:pt x="82" y="41"/>
                      </a:lnTo>
                      <a:lnTo>
                        <a:pt x="82" y="41"/>
                      </a:lnTo>
                      <a:lnTo>
                        <a:pt x="76" y="36"/>
                      </a:lnTo>
                      <a:lnTo>
                        <a:pt x="27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4" y="11"/>
                      </a:lnTo>
                      <a:lnTo>
                        <a:pt x="24" y="20"/>
                      </a:lnTo>
                      <a:lnTo>
                        <a:pt x="22" y="27"/>
                      </a:lnTo>
                      <a:lnTo>
                        <a:pt x="17" y="35"/>
                      </a:lnTo>
                      <a:lnTo>
                        <a:pt x="6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12" y="59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7" y="86"/>
                      </a:lnTo>
                      <a:lnTo>
                        <a:pt x="53" y="87"/>
                      </a:lnTo>
                      <a:lnTo>
                        <a:pt x="59" y="87"/>
                      </a:lnTo>
                      <a:lnTo>
                        <a:pt x="66" y="87"/>
                      </a:lnTo>
                      <a:lnTo>
                        <a:pt x="71" y="86"/>
                      </a:lnTo>
                      <a:lnTo>
                        <a:pt x="77" y="83"/>
                      </a:lnTo>
                      <a:lnTo>
                        <a:pt x="81" y="79"/>
                      </a:lnTo>
                      <a:lnTo>
                        <a:pt x="84" y="74"/>
                      </a:lnTo>
                      <a:lnTo>
                        <a:pt x="84" y="74"/>
                      </a:lnTo>
                      <a:lnTo>
                        <a:pt x="88" y="67"/>
                      </a:lnTo>
                      <a:lnTo>
                        <a:pt x="89" y="59"/>
                      </a:lnTo>
                      <a:lnTo>
                        <a:pt x="89" y="59"/>
                      </a:lnTo>
                      <a:lnTo>
                        <a:pt x="89" y="54"/>
                      </a:lnTo>
                      <a:lnTo>
                        <a:pt x="8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2BC4B45-7B31-456C-839E-A98735F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D67F7A64-9D7A-4C75-80C7-5F8371133C93}"/>
              </a:ext>
            </a:extLst>
          </p:cNvPr>
          <p:cNvSpPr/>
          <p:nvPr/>
        </p:nvSpPr>
        <p:spPr>
          <a:xfrm>
            <a:off x="2217985" y="4264181"/>
            <a:ext cx="6102149" cy="11698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소속 기관장이 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부과 대상자에 대해서는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민간인도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과태료 재판 관할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법원에  통보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해야  함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  제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23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 제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항</a:t>
            </a:r>
            <a:r>
              <a:rPr lang="en-US" altLang="ko-KR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341768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제공자 과태료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미부과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</a:t>
            </a:r>
            <a:r>
              <a:rPr lang="ko-KR" altLang="en-US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사례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)</a:t>
            </a:r>
            <a:endParaRPr lang="ko-KR" altLang="en-US" sz="25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8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직사각형 113">
            <a:extLst>
              <a:ext uri="{FF2B5EF4-FFF2-40B4-BE49-F238E27FC236}">
                <a16:creationId xmlns:a16="http://schemas.microsoft.com/office/drawing/2014/main" xmlns="" id="{5CFCD4C7-1535-4CDD-BFE6-DDA2EB781623}"/>
              </a:ext>
            </a:extLst>
          </p:cNvPr>
          <p:cNvSpPr/>
          <p:nvPr/>
        </p:nvSpPr>
        <p:spPr>
          <a:xfrm>
            <a:off x="438149" y="5372100"/>
            <a:ext cx="8309183" cy="874588"/>
          </a:xfrm>
          <a:prstGeom prst="rect">
            <a:avLst/>
          </a:prstGeom>
          <a:solidFill>
            <a:schemeClr val="bg1"/>
          </a:solidFill>
          <a:ln w="15875">
            <a:solidFill>
              <a:srgbClr val="DCE5FA"/>
            </a:solidFill>
          </a:ln>
          <a:effectLst>
            <a:outerShdw dist="38100" dir="10800000" algn="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xmlns="" id="{1DFC8673-F9C2-43DA-89BD-B8FCB22EFD70}"/>
              </a:ext>
            </a:extLst>
          </p:cNvPr>
          <p:cNvSpPr/>
          <p:nvPr/>
        </p:nvSpPr>
        <p:spPr>
          <a:xfrm>
            <a:off x="4772025" y="5934075"/>
            <a:ext cx="2533650" cy="11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56403" y="5430303"/>
            <a:ext cx="7254097" cy="769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lnSpc>
                <a:spcPct val="100000"/>
              </a:lnSpc>
              <a:defRPr/>
            </a:pP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자율적인 반부패</a:t>
            </a:r>
            <a:r>
              <a:rPr lang="en-US" altLang="ko-KR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청렴 노력</a:t>
            </a: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</a:t>
            </a:r>
            <a:r>
              <a:rPr lang="en-US" altLang="ko-KR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형벌의 양형이나 과태료 가액 산정 시 반영되도록 함으로써  </a:t>
            </a:r>
            <a:r>
              <a:rPr lang="ko-KR" altLang="en-US" sz="1600" b="1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민간부문의 청렴성 확보</a:t>
            </a:r>
            <a:r>
              <a:rPr lang="ko-KR" altLang="en-US" sz="1600" spc="-1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장치로 기능</a:t>
            </a:r>
            <a:endParaRPr lang="ko-KR" altLang="en-US" sz="1600" spc="-150" dirty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104">
            <a:extLst>
              <a:ext uri="{FF2B5EF4-FFF2-40B4-BE49-F238E27FC236}">
                <a16:creationId xmlns:a16="http://schemas.microsoft.com/office/drawing/2014/main" xmlns="" id="{2175ECB1-7DB3-43F3-B5B9-52CBE569E9F0}"/>
              </a:ext>
            </a:extLst>
          </p:cNvPr>
          <p:cNvGrpSpPr/>
          <p:nvPr/>
        </p:nvGrpSpPr>
        <p:grpSpPr>
          <a:xfrm>
            <a:off x="682667" y="2882531"/>
            <a:ext cx="7777288" cy="1664513"/>
            <a:chOff x="682667" y="1259662"/>
            <a:chExt cx="7777288" cy="1664513"/>
          </a:xfrm>
        </p:grpSpPr>
        <p:sp>
          <p:nvSpPr>
            <p:cNvPr id="104" name="모서리가 둥근 직사각형 42">
              <a:extLst>
                <a:ext uri="{FF2B5EF4-FFF2-40B4-BE49-F238E27FC236}">
                  <a16:creationId xmlns:a16="http://schemas.microsoft.com/office/drawing/2014/main" xmlns="" id="{B43A1768-5664-4225-B136-04F261E6CC57}"/>
                </a:ext>
              </a:extLst>
            </p:cNvPr>
            <p:cNvSpPr/>
            <p:nvPr/>
          </p:nvSpPr>
          <p:spPr>
            <a:xfrm>
              <a:off x="1241880" y="1953085"/>
              <a:ext cx="6658862" cy="971090"/>
            </a:xfrm>
            <a:prstGeom prst="roundRect">
              <a:avLst>
                <a:gd name="adj" fmla="val 1315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44000">
                  <a:schemeClr val="bg2"/>
                </a:gs>
                <a:gs pos="100000">
                  <a:schemeClr val="bg2"/>
                </a:gs>
              </a:gsLst>
              <a:lin ang="5400000" scaled="1"/>
              <a:tileRect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72000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sz="14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682667" y="1259662"/>
              <a:ext cx="7777288" cy="956044"/>
            </a:xfrm>
            <a:prstGeom prst="roundRect">
              <a:avLst>
                <a:gd name="adj" fmla="val 1315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tIns="72000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sz="14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6564" y="1474523"/>
              <a:ext cx="7289493" cy="52632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종업원 등이</a:t>
              </a:r>
              <a:r>
                <a:rPr lang="ko-KR" altLang="en-US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법인</a:t>
              </a:r>
              <a:r>
                <a:rPr lang="en-US" altLang="ko-KR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6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개인의 업무에 관하여 위반행위를 한 경우</a:t>
              </a:r>
              <a:endParaRPr lang="en-US" altLang="ko-KR" sz="16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그 행위자를 벌하는 외에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법인</a:t>
              </a:r>
              <a:r>
                <a:rPr lang="en-US" altLang="ko-KR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2000" b="1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개인에게도 벌금 또는 과태료 부과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4996" y="2276061"/>
              <a:ext cx="6192630" cy="52632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다만</a:t>
              </a:r>
              <a:r>
                <a:rPr lang="en-US" altLang="ko-KR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법인</a:t>
              </a:r>
              <a:r>
                <a:rPr lang="en-US" altLang="ko-KR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1400" spc="-8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단체 또는 개인이 그 위반행위를 방지하기 위하여 해당 </a:t>
              </a:r>
              <a:r>
                <a:rPr lang="ko-KR" altLang="en-US" sz="1400" spc="-8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업무에 관하여</a:t>
              </a:r>
              <a:endParaRPr lang="en-US" altLang="ko-KR" sz="1400" spc="-8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b="1" spc="-15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상당한 </a:t>
              </a:r>
              <a:r>
                <a:rPr lang="ko-KR" altLang="en-US" sz="16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주의와 감독을 게을리하지 아니한 경우 사업주 면책</a:t>
              </a:r>
            </a:p>
          </p:txBody>
        </p:sp>
      </p:grpSp>
      <p:grpSp>
        <p:nvGrpSpPr>
          <p:cNvPr id="4" name="그룹 38">
            <a:extLst>
              <a:ext uri="{FF2B5EF4-FFF2-40B4-BE49-F238E27FC236}">
                <a16:creationId xmlns:a16="http://schemas.microsoft.com/office/drawing/2014/main" xmlns="" id="{176CB12F-EB0D-4D3B-9D91-0CC03D998AD1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xmlns="" id="{8A6F23CE-76E0-47A3-89E9-FDBA2949622A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:a16="http://schemas.microsoft.com/office/drawing/2014/main" xmlns="" id="{66C5C459-7217-4A2E-BF5F-725EDECACE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7" name="직각 삼각형 46">
              <a:extLst>
                <a:ext uri="{FF2B5EF4-FFF2-40B4-BE49-F238E27FC236}">
                  <a16:creationId xmlns:a16="http://schemas.microsoft.com/office/drawing/2014/main" xmlns="" id="{395D5D6B-E7EF-44ED-A56B-18C7E94787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xmlns="" id="{D99B6D8A-1F06-49F5-9567-3344DC6366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9">
              <a:extLst>
                <a:ext uri="{FF2B5EF4-FFF2-40B4-BE49-F238E27FC236}">
                  <a16:creationId xmlns:a16="http://schemas.microsoft.com/office/drawing/2014/main" xmlns="" id="{570EF786-F353-40DC-8E91-C13A3D426B3F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xmlns="" id="{A3686029-D0F1-47BA-8C3A-71F73E16C8C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xmlns="" id="{BF3C4F08-E731-4120-9E10-12B7DA93419A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85" name="화살표: 오른쪽 86">
            <a:extLst>
              <a:ext uri="{FF2B5EF4-FFF2-40B4-BE49-F238E27FC236}">
                <a16:creationId xmlns:a16="http://schemas.microsoft.com/office/drawing/2014/main" xmlns="" id="{2B0494C3-5CD0-4025-A7C2-5960775D81E1}"/>
              </a:ext>
            </a:extLst>
          </p:cNvPr>
          <p:cNvSpPr/>
          <p:nvPr/>
        </p:nvSpPr>
        <p:spPr>
          <a:xfrm rot="5400000">
            <a:off x="4265652" y="3780127"/>
            <a:ext cx="620460" cy="2164078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tx1">
                  <a:lumMod val="41000"/>
                  <a:lumOff val="59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래픽 115">
            <a:extLst>
              <a:ext uri="{FF2B5EF4-FFF2-40B4-BE49-F238E27FC236}">
                <a16:creationId xmlns:a16="http://schemas.microsoft.com/office/drawing/2014/main" xmlns="" id="{E47203C9-21EA-480A-955A-F970C4E0CBB7}"/>
              </a:ext>
            </a:extLst>
          </p:cNvPr>
          <p:cNvGrpSpPr/>
          <p:nvPr/>
        </p:nvGrpSpPr>
        <p:grpSpPr>
          <a:xfrm>
            <a:off x="7661614" y="4959912"/>
            <a:ext cx="1006961" cy="1337148"/>
            <a:chOff x="7788669" y="5429326"/>
            <a:chExt cx="718015" cy="953452"/>
          </a:xfrm>
          <a:gradFill flip="none" rotWithShape="1">
            <a:gsLst>
              <a:gs pos="0">
                <a:srgbClr val="8FAADC">
                  <a:tint val="66000"/>
                  <a:satMod val="160000"/>
                </a:srgbClr>
              </a:gs>
              <a:gs pos="82000">
                <a:srgbClr val="8FAADC">
                  <a:tint val="44500"/>
                  <a:satMod val="160000"/>
                </a:srgbClr>
              </a:gs>
              <a:gs pos="100000">
                <a:srgbClr val="8FAADC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9713455E-1B9E-4CDE-B5FA-E6D3D60B1D6C}"/>
                </a:ext>
              </a:extLst>
            </p:cNvPr>
            <p:cNvSpPr/>
            <p:nvPr/>
          </p:nvSpPr>
          <p:spPr>
            <a:xfrm>
              <a:off x="8187766" y="5548388"/>
              <a:ext cx="158114" cy="158115"/>
            </a:xfrm>
            <a:custGeom>
              <a:avLst/>
              <a:gdLst>
                <a:gd name="connsiteX0" fmla="*/ 79057 w 158114"/>
                <a:gd name="connsiteY0" fmla="*/ 158115 h 158115"/>
                <a:gd name="connsiteX1" fmla="*/ 158115 w 158114"/>
                <a:gd name="connsiteY1" fmla="*/ 79057 h 158115"/>
                <a:gd name="connsiteX2" fmla="*/ 79057 w 158114"/>
                <a:gd name="connsiteY2" fmla="*/ 0 h 158115"/>
                <a:gd name="connsiteX3" fmla="*/ 0 w 158114"/>
                <a:gd name="connsiteY3" fmla="*/ 79057 h 158115"/>
                <a:gd name="connsiteX4" fmla="*/ 79057 w 158114"/>
                <a:gd name="connsiteY4" fmla="*/ 158115 h 158115"/>
                <a:gd name="connsiteX5" fmla="*/ 128588 w 158114"/>
                <a:gd name="connsiteY5" fmla="*/ 109538 h 158115"/>
                <a:gd name="connsiteX6" fmla="*/ 79057 w 158114"/>
                <a:gd name="connsiteY6" fmla="*/ 137160 h 158115"/>
                <a:gd name="connsiteX7" fmla="*/ 29527 w 158114"/>
                <a:gd name="connsiteY7" fmla="*/ 109538 h 158115"/>
                <a:gd name="connsiteX8" fmla="*/ 128588 w 158114"/>
                <a:gd name="connsiteY8" fmla="*/ 109538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14" h="158115">
                  <a:moveTo>
                    <a:pt x="79057" y="158115"/>
                  </a:moveTo>
                  <a:cubicBezTo>
                    <a:pt x="122872" y="158115"/>
                    <a:pt x="158115" y="122873"/>
                    <a:pt x="158115" y="79057"/>
                  </a:cubicBezTo>
                  <a:cubicBezTo>
                    <a:pt x="158115" y="35243"/>
                    <a:pt x="122872" y="0"/>
                    <a:pt x="79057" y="0"/>
                  </a:cubicBezTo>
                  <a:cubicBezTo>
                    <a:pt x="35242" y="0"/>
                    <a:pt x="0" y="35243"/>
                    <a:pt x="0" y="79057"/>
                  </a:cubicBezTo>
                  <a:cubicBezTo>
                    <a:pt x="0" y="122873"/>
                    <a:pt x="35242" y="158115"/>
                    <a:pt x="79057" y="158115"/>
                  </a:cubicBezTo>
                  <a:close/>
                  <a:moveTo>
                    <a:pt x="128588" y="109538"/>
                  </a:moveTo>
                  <a:cubicBezTo>
                    <a:pt x="118110" y="125730"/>
                    <a:pt x="100013" y="137160"/>
                    <a:pt x="79057" y="137160"/>
                  </a:cubicBezTo>
                  <a:cubicBezTo>
                    <a:pt x="58102" y="137160"/>
                    <a:pt x="40005" y="125730"/>
                    <a:pt x="29527" y="109538"/>
                  </a:cubicBezTo>
                  <a:lnTo>
                    <a:pt x="128588" y="109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C4A9F8B5-1875-4858-BEE8-8FA87F12552B}"/>
                </a:ext>
              </a:extLst>
            </p:cNvPr>
            <p:cNvSpPr/>
            <p:nvPr/>
          </p:nvSpPr>
          <p:spPr>
            <a:xfrm>
              <a:off x="7846613" y="5726506"/>
              <a:ext cx="352652" cy="656272"/>
            </a:xfrm>
            <a:custGeom>
              <a:avLst/>
              <a:gdLst>
                <a:gd name="connsiteX0" fmla="*/ 293528 w 352652"/>
                <a:gd name="connsiteY0" fmla="*/ 21907 h 656272"/>
                <a:gd name="connsiteX1" fmla="*/ 244950 w 352652"/>
                <a:gd name="connsiteY1" fmla="*/ 0 h 656272"/>
                <a:gd name="connsiteX2" fmla="*/ 243045 w 352652"/>
                <a:gd name="connsiteY2" fmla="*/ 0 h 656272"/>
                <a:gd name="connsiteX3" fmla="*/ 107790 w 352652"/>
                <a:gd name="connsiteY3" fmla="*/ 0 h 656272"/>
                <a:gd name="connsiteX4" fmla="*/ 105885 w 352652"/>
                <a:gd name="connsiteY4" fmla="*/ 0 h 656272"/>
                <a:gd name="connsiteX5" fmla="*/ 57308 w 352652"/>
                <a:gd name="connsiteY5" fmla="*/ 21907 h 656272"/>
                <a:gd name="connsiteX6" fmla="*/ 2063 w 352652"/>
                <a:gd name="connsiteY6" fmla="*/ 309563 h 656272"/>
                <a:gd name="connsiteX7" fmla="*/ 29685 w 352652"/>
                <a:gd name="connsiteY7" fmla="*/ 336233 h 656272"/>
                <a:gd name="connsiteX8" fmla="*/ 31590 w 352652"/>
                <a:gd name="connsiteY8" fmla="*/ 336233 h 656272"/>
                <a:gd name="connsiteX9" fmla="*/ 58260 w 352652"/>
                <a:gd name="connsiteY9" fmla="*/ 306705 h 656272"/>
                <a:gd name="connsiteX10" fmla="*/ 81120 w 352652"/>
                <a:gd name="connsiteY10" fmla="*/ 84772 h 656272"/>
                <a:gd name="connsiteX11" fmla="*/ 81120 w 352652"/>
                <a:gd name="connsiteY11" fmla="*/ 200977 h 656272"/>
                <a:gd name="connsiteX12" fmla="*/ 81120 w 352652"/>
                <a:gd name="connsiteY12" fmla="*/ 267653 h 656272"/>
                <a:gd name="connsiteX13" fmla="*/ 81120 w 352652"/>
                <a:gd name="connsiteY13" fmla="*/ 612458 h 656272"/>
                <a:gd name="connsiteX14" fmla="*/ 124935 w 352652"/>
                <a:gd name="connsiteY14" fmla="*/ 656273 h 656272"/>
                <a:gd name="connsiteX15" fmla="*/ 168750 w 352652"/>
                <a:gd name="connsiteY15" fmla="*/ 612458 h 656272"/>
                <a:gd name="connsiteX16" fmla="*/ 168750 w 352652"/>
                <a:gd name="connsiteY16" fmla="*/ 294322 h 656272"/>
                <a:gd name="connsiteX17" fmla="*/ 184943 w 352652"/>
                <a:gd name="connsiteY17" fmla="*/ 294322 h 656272"/>
                <a:gd name="connsiteX18" fmla="*/ 184943 w 352652"/>
                <a:gd name="connsiteY18" fmla="*/ 611505 h 656272"/>
                <a:gd name="connsiteX19" fmla="*/ 228758 w 352652"/>
                <a:gd name="connsiteY19" fmla="*/ 655320 h 656272"/>
                <a:gd name="connsiteX20" fmla="*/ 272573 w 352652"/>
                <a:gd name="connsiteY20" fmla="*/ 611505 h 656272"/>
                <a:gd name="connsiteX21" fmla="*/ 272573 w 352652"/>
                <a:gd name="connsiteY21" fmla="*/ 267653 h 656272"/>
                <a:gd name="connsiteX22" fmla="*/ 272573 w 352652"/>
                <a:gd name="connsiteY22" fmla="*/ 200977 h 656272"/>
                <a:gd name="connsiteX23" fmla="*/ 272573 w 352652"/>
                <a:gd name="connsiteY23" fmla="*/ 84772 h 656272"/>
                <a:gd name="connsiteX24" fmla="*/ 295433 w 352652"/>
                <a:gd name="connsiteY24" fmla="*/ 306705 h 656272"/>
                <a:gd name="connsiteX25" fmla="*/ 322103 w 352652"/>
                <a:gd name="connsiteY25" fmla="*/ 336233 h 656272"/>
                <a:gd name="connsiteX26" fmla="*/ 324008 w 352652"/>
                <a:gd name="connsiteY26" fmla="*/ 336233 h 656272"/>
                <a:gd name="connsiteX27" fmla="*/ 351630 w 352652"/>
                <a:gd name="connsiteY27" fmla="*/ 309563 h 656272"/>
                <a:gd name="connsiteX28" fmla="*/ 293528 w 352652"/>
                <a:gd name="connsiteY28" fmla="*/ 21907 h 656272"/>
                <a:gd name="connsiteX29" fmla="*/ 247808 w 352652"/>
                <a:gd name="connsiteY29" fmla="*/ 99060 h 656272"/>
                <a:gd name="connsiteX30" fmla="*/ 190658 w 352652"/>
                <a:gd name="connsiteY30" fmla="*/ 99060 h 656272"/>
                <a:gd name="connsiteX31" fmla="*/ 190658 w 352652"/>
                <a:gd name="connsiteY31" fmla="*/ 84772 h 656272"/>
                <a:gd name="connsiteX32" fmla="*/ 247808 w 352652"/>
                <a:gd name="connsiteY32" fmla="*/ 84772 h 656272"/>
                <a:gd name="connsiteX33" fmla="*/ 247808 w 352652"/>
                <a:gd name="connsiteY33" fmla="*/ 99060 h 6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2652" h="656272">
                  <a:moveTo>
                    <a:pt x="293528" y="21907"/>
                  </a:moveTo>
                  <a:cubicBezTo>
                    <a:pt x="273525" y="3810"/>
                    <a:pt x="254475" y="0"/>
                    <a:pt x="244950" y="0"/>
                  </a:cubicBezTo>
                  <a:cubicBezTo>
                    <a:pt x="243998" y="0"/>
                    <a:pt x="243998" y="0"/>
                    <a:pt x="243045" y="0"/>
                  </a:cubicBezTo>
                  <a:lnTo>
                    <a:pt x="107790" y="0"/>
                  </a:lnTo>
                  <a:cubicBezTo>
                    <a:pt x="106838" y="0"/>
                    <a:pt x="106838" y="0"/>
                    <a:pt x="105885" y="0"/>
                  </a:cubicBezTo>
                  <a:cubicBezTo>
                    <a:pt x="96360" y="0"/>
                    <a:pt x="76358" y="3810"/>
                    <a:pt x="57308" y="21907"/>
                  </a:cubicBezTo>
                  <a:cubicBezTo>
                    <a:pt x="11588" y="64770"/>
                    <a:pt x="-6510" y="160972"/>
                    <a:pt x="2063" y="309563"/>
                  </a:cubicBezTo>
                  <a:cubicBezTo>
                    <a:pt x="3015" y="324803"/>
                    <a:pt x="15398" y="336233"/>
                    <a:pt x="29685" y="336233"/>
                  </a:cubicBezTo>
                  <a:cubicBezTo>
                    <a:pt x="30638" y="336233"/>
                    <a:pt x="30638" y="336233"/>
                    <a:pt x="31590" y="336233"/>
                  </a:cubicBezTo>
                  <a:cubicBezTo>
                    <a:pt x="46830" y="335280"/>
                    <a:pt x="59213" y="321945"/>
                    <a:pt x="58260" y="306705"/>
                  </a:cubicBezTo>
                  <a:cubicBezTo>
                    <a:pt x="50640" y="182880"/>
                    <a:pt x="64928" y="117157"/>
                    <a:pt x="81120" y="84772"/>
                  </a:cubicBezTo>
                  <a:lnTo>
                    <a:pt x="81120" y="200977"/>
                  </a:lnTo>
                  <a:lnTo>
                    <a:pt x="81120" y="267653"/>
                  </a:lnTo>
                  <a:lnTo>
                    <a:pt x="81120" y="612458"/>
                  </a:lnTo>
                  <a:cubicBezTo>
                    <a:pt x="81120" y="636270"/>
                    <a:pt x="100170" y="656273"/>
                    <a:pt x="124935" y="656273"/>
                  </a:cubicBezTo>
                  <a:cubicBezTo>
                    <a:pt x="148748" y="656273"/>
                    <a:pt x="168750" y="637223"/>
                    <a:pt x="168750" y="612458"/>
                  </a:cubicBezTo>
                  <a:lnTo>
                    <a:pt x="168750" y="294322"/>
                  </a:lnTo>
                  <a:lnTo>
                    <a:pt x="184943" y="294322"/>
                  </a:lnTo>
                  <a:lnTo>
                    <a:pt x="184943" y="611505"/>
                  </a:lnTo>
                  <a:cubicBezTo>
                    <a:pt x="184943" y="635318"/>
                    <a:pt x="203993" y="655320"/>
                    <a:pt x="228758" y="655320"/>
                  </a:cubicBezTo>
                  <a:cubicBezTo>
                    <a:pt x="252570" y="655320"/>
                    <a:pt x="272573" y="636270"/>
                    <a:pt x="272573" y="611505"/>
                  </a:cubicBezTo>
                  <a:lnTo>
                    <a:pt x="272573" y="267653"/>
                  </a:lnTo>
                  <a:lnTo>
                    <a:pt x="272573" y="200977"/>
                  </a:lnTo>
                  <a:lnTo>
                    <a:pt x="272573" y="84772"/>
                  </a:lnTo>
                  <a:cubicBezTo>
                    <a:pt x="287813" y="117157"/>
                    <a:pt x="302100" y="182880"/>
                    <a:pt x="295433" y="306705"/>
                  </a:cubicBezTo>
                  <a:cubicBezTo>
                    <a:pt x="294480" y="321945"/>
                    <a:pt x="305910" y="335280"/>
                    <a:pt x="322103" y="336233"/>
                  </a:cubicBezTo>
                  <a:cubicBezTo>
                    <a:pt x="323055" y="336233"/>
                    <a:pt x="323055" y="336233"/>
                    <a:pt x="324008" y="336233"/>
                  </a:cubicBezTo>
                  <a:cubicBezTo>
                    <a:pt x="339248" y="336233"/>
                    <a:pt x="351630" y="324803"/>
                    <a:pt x="351630" y="309563"/>
                  </a:cubicBezTo>
                  <a:cubicBezTo>
                    <a:pt x="357345" y="160972"/>
                    <a:pt x="339248" y="64770"/>
                    <a:pt x="293528" y="21907"/>
                  </a:cubicBezTo>
                  <a:close/>
                  <a:moveTo>
                    <a:pt x="247808" y="99060"/>
                  </a:moveTo>
                  <a:lnTo>
                    <a:pt x="190658" y="99060"/>
                  </a:lnTo>
                  <a:lnTo>
                    <a:pt x="190658" y="84772"/>
                  </a:lnTo>
                  <a:lnTo>
                    <a:pt x="247808" y="84772"/>
                  </a:lnTo>
                  <a:lnTo>
                    <a:pt x="247808" y="990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xmlns="" id="{32732FA3-A6FD-4E87-A850-9D127B0A1716}"/>
                </a:ext>
              </a:extLst>
            </p:cNvPr>
            <p:cNvSpPr/>
            <p:nvPr/>
          </p:nvSpPr>
          <p:spPr>
            <a:xfrm>
              <a:off x="7942974" y="5548388"/>
              <a:ext cx="158114" cy="158115"/>
            </a:xfrm>
            <a:custGeom>
              <a:avLst/>
              <a:gdLst>
                <a:gd name="connsiteX0" fmla="*/ 79057 w 158114"/>
                <a:gd name="connsiteY0" fmla="*/ 158115 h 158115"/>
                <a:gd name="connsiteX1" fmla="*/ 158115 w 158114"/>
                <a:gd name="connsiteY1" fmla="*/ 79057 h 158115"/>
                <a:gd name="connsiteX2" fmla="*/ 79057 w 158114"/>
                <a:gd name="connsiteY2" fmla="*/ 0 h 158115"/>
                <a:gd name="connsiteX3" fmla="*/ 0 w 158114"/>
                <a:gd name="connsiteY3" fmla="*/ 79057 h 158115"/>
                <a:gd name="connsiteX4" fmla="*/ 79057 w 158114"/>
                <a:gd name="connsiteY4" fmla="*/ 158115 h 158115"/>
                <a:gd name="connsiteX5" fmla="*/ 128588 w 158114"/>
                <a:gd name="connsiteY5" fmla="*/ 109538 h 158115"/>
                <a:gd name="connsiteX6" fmla="*/ 79057 w 158114"/>
                <a:gd name="connsiteY6" fmla="*/ 137160 h 158115"/>
                <a:gd name="connsiteX7" fmla="*/ 29527 w 158114"/>
                <a:gd name="connsiteY7" fmla="*/ 109538 h 158115"/>
                <a:gd name="connsiteX8" fmla="*/ 128588 w 158114"/>
                <a:gd name="connsiteY8" fmla="*/ 109538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14" h="158115">
                  <a:moveTo>
                    <a:pt x="79057" y="158115"/>
                  </a:moveTo>
                  <a:cubicBezTo>
                    <a:pt x="122873" y="158115"/>
                    <a:pt x="158115" y="122873"/>
                    <a:pt x="158115" y="79057"/>
                  </a:cubicBezTo>
                  <a:cubicBezTo>
                    <a:pt x="158115" y="35243"/>
                    <a:pt x="122873" y="0"/>
                    <a:pt x="79057" y="0"/>
                  </a:cubicBezTo>
                  <a:cubicBezTo>
                    <a:pt x="35242" y="0"/>
                    <a:pt x="0" y="35243"/>
                    <a:pt x="0" y="79057"/>
                  </a:cubicBezTo>
                  <a:cubicBezTo>
                    <a:pt x="0" y="122873"/>
                    <a:pt x="35242" y="158115"/>
                    <a:pt x="79057" y="158115"/>
                  </a:cubicBezTo>
                  <a:close/>
                  <a:moveTo>
                    <a:pt x="128588" y="109538"/>
                  </a:moveTo>
                  <a:cubicBezTo>
                    <a:pt x="118110" y="125730"/>
                    <a:pt x="100013" y="137160"/>
                    <a:pt x="79057" y="137160"/>
                  </a:cubicBezTo>
                  <a:cubicBezTo>
                    <a:pt x="58102" y="137160"/>
                    <a:pt x="40005" y="125730"/>
                    <a:pt x="29527" y="109538"/>
                  </a:cubicBezTo>
                  <a:lnTo>
                    <a:pt x="128588" y="109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F84E68B0-3B42-4612-A9E3-E4B8B20C4A61}"/>
                </a:ext>
              </a:extLst>
            </p:cNvPr>
            <p:cNvSpPr/>
            <p:nvPr/>
          </p:nvSpPr>
          <p:spPr>
            <a:xfrm>
              <a:off x="8128711" y="5727458"/>
              <a:ext cx="377973" cy="655319"/>
            </a:xfrm>
            <a:custGeom>
              <a:avLst/>
              <a:gdLst>
                <a:gd name="connsiteX0" fmla="*/ 360045 w 377973"/>
                <a:gd name="connsiteY0" fmla="*/ 166688 h 655319"/>
                <a:gd name="connsiteX1" fmla="*/ 344805 w 377973"/>
                <a:gd name="connsiteY1" fmla="*/ 168593 h 655319"/>
                <a:gd name="connsiteX2" fmla="*/ 348615 w 377973"/>
                <a:gd name="connsiteY2" fmla="*/ 150495 h 655319"/>
                <a:gd name="connsiteX3" fmla="*/ 340995 w 377973"/>
                <a:gd name="connsiteY3" fmla="*/ 142875 h 655319"/>
                <a:gd name="connsiteX4" fmla="*/ 333375 w 377973"/>
                <a:gd name="connsiteY4" fmla="*/ 150495 h 655319"/>
                <a:gd name="connsiteX5" fmla="*/ 328612 w 377973"/>
                <a:gd name="connsiteY5" fmla="*/ 168593 h 655319"/>
                <a:gd name="connsiteX6" fmla="*/ 328612 w 377973"/>
                <a:gd name="connsiteY6" fmla="*/ 169545 h 655319"/>
                <a:gd name="connsiteX7" fmla="*/ 306705 w 377973"/>
                <a:gd name="connsiteY7" fmla="*/ 166688 h 655319"/>
                <a:gd name="connsiteX8" fmla="*/ 247650 w 377973"/>
                <a:gd name="connsiteY8" fmla="*/ 17145 h 655319"/>
                <a:gd name="connsiteX9" fmla="*/ 217170 w 377973"/>
                <a:gd name="connsiteY9" fmla="*/ 1905 h 655319"/>
                <a:gd name="connsiteX10" fmla="*/ 206693 w 377973"/>
                <a:gd name="connsiteY10" fmla="*/ 0 h 655319"/>
                <a:gd name="connsiteX11" fmla="*/ 70485 w 377973"/>
                <a:gd name="connsiteY11" fmla="*/ 0 h 655319"/>
                <a:gd name="connsiteX12" fmla="*/ 70485 w 377973"/>
                <a:gd name="connsiteY12" fmla="*/ 0 h 655319"/>
                <a:gd name="connsiteX13" fmla="*/ 0 w 377973"/>
                <a:gd name="connsiteY13" fmla="*/ 0 h 655319"/>
                <a:gd name="connsiteX14" fmla="*/ 19050 w 377973"/>
                <a:gd name="connsiteY14" fmla="*/ 14288 h 655319"/>
                <a:gd name="connsiteX15" fmla="*/ 77152 w 377973"/>
                <a:gd name="connsiteY15" fmla="*/ 310515 h 655319"/>
                <a:gd name="connsiteX16" fmla="*/ 42863 w 377973"/>
                <a:gd name="connsiteY16" fmla="*/ 346710 h 655319"/>
                <a:gd name="connsiteX17" fmla="*/ 42863 w 377973"/>
                <a:gd name="connsiteY17" fmla="*/ 611505 h 655319"/>
                <a:gd name="connsiteX18" fmla="*/ 86677 w 377973"/>
                <a:gd name="connsiteY18" fmla="*/ 655320 h 655319"/>
                <a:gd name="connsiteX19" fmla="*/ 130493 w 377973"/>
                <a:gd name="connsiteY19" fmla="*/ 611505 h 655319"/>
                <a:gd name="connsiteX20" fmla="*/ 130493 w 377973"/>
                <a:gd name="connsiteY20" fmla="*/ 293370 h 655319"/>
                <a:gd name="connsiteX21" fmla="*/ 146685 w 377973"/>
                <a:gd name="connsiteY21" fmla="*/ 293370 h 655319"/>
                <a:gd name="connsiteX22" fmla="*/ 146685 w 377973"/>
                <a:gd name="connsiteY22" fmla="*/ 610553 h 655319"/>
                <a:gd name="connsiteX23" fmla="*/ 190500 w 377973"/>
                <a:gd name="connsiteY23" fmla="*/ 654368 h 655319"/>
                <a:gd name="connsiteX24" fmla="*/ 234315 w 377973"/>
                <a:gd name="connsiteY24" fmla="*/ 610553 h 655319"/>
                <a:gd name="connsiteX25" fmla="*/ 234315 w 377973"/>
                <a:gd name="connsiteY25" fmla="*/ 266700 h 655319"/>
                <a:gd name="connsiteX26" fmla="*/ 234315 w 377973"/>
                <a:gd name="connsiteY26" fmla="*/ 200025 h 655319"/>
                <a:gd name="connsiteX27" fmla="*/ 234315 w 377973"/>
                <a:gd name="connsiteY27" fmla="*/ 91440 h 655319"/>
                <a:gd name="connsiteX28" fmla="*/ 252413 w 377973"/>
                <a:gd name="connsiteY28" fmla="*/ 175260 h 655319"/>
                <a:gd name="connsiteX29" fmla="*/ 271462 w 377973"/>
                <a:gd name="connsiteY29" fmla="*/ 209550 h 655319"/>
                <a:gd name="connsiteX30" fmla="*/ 331470 w 377973"/>
                <a:gd name="connsiteY30" fmla="*/ 224790 h 655319"/>
                <a:gd name="connsiteX31" fmla="*/ 370522 w 377973"/>
                <a:gd name="connsiteY31" fmla="*/ 220980 h 655319"/>
                <a:gd name="connsiteX32" fmla="*/ 360045 w 377973"/>
                <a:gd name="connsiteY32" fmla="*/ 166688 h 655319"/>
                <a:gd name="connsiteX33" fmla="*/ 151447 w 377973"/>
                <a:gd name="connsiteY33" fmla="*/ 27623 h 655319"/>
                <a:gd name="connsiteX34" fmla="*/ 158115 w 377973"/>
                <a:gd name="connsiteY34" fmla="*/ 54293 h 655319"/>
                <a:gd name="connsiteX35" fmla="*/ 157163 w 377973"/>
                <a:gd name="connsiteY35" fmla="*/ 56198 h 655319"/>
                <a:gd name="connsiteX36" fmla="*/ 138113 w 377973"/>
                <a:gd name="connsiteY36" fmla="*/ 62865 h 655319"/>
                <a:gd name="connsiteX37" fmla="*/ 119063 w 377973"/>
                <a:gd name="connsiteY37" fmla="*/ 56198 h 655319"/>
                <a:gd name="connsiteX38" fmla="*/ 118110 w 377973"/>
                <a:gd name="connsiteY38" fmla="*/ 54293 h 655319"/>
                <a:gd name="connsiteX39" fmla="*/ 124777 w 377973"/>
                <a:gd name="connsiteY39" fmla="*/ 27623 h 655319"/>
                <a:gd name="connsiteX40" fmla="*/ 138113 w 377973"/>
                <a:gd name="connsiteY40" fmla="*/ 27623 h 655319"/>
                <a:gd name="connsiteX41" fmla="*/ 151447 w 377973"/>
                <a:gd name="connsiteY41" fmla="*/ 27623 h 655319"/>
                <a:gd name="connsiteX42" fmla="*/ 138113 w 377973"/>
                <a:gd name="connsiteY42" fmla="*/ 254318 h 655319"/>
                <a:gd name="connsiteX43" fmla="*/ 104775 w 377973"/>
                <a:gd name="connsiteY43" fmla="*/ 212408 h 655319"/>
                <a:gd name="connsiteX44" fmla="*/ 123825 w 377973"/>
                <a:gd name="connsiteY44" fmla="*/ 70485 h 655319"/>
                <a:gd name="connsiteX45" fmla="*/ 138113 w 377973"/>
                <a:gd name="connsiteY45" fmla="*/ 73343 h 655319"/>
                <a:gd name="connsiteX46" fmla="*/ 138113 w 377973"/>
                <a:gd name="connsiteY46" fmla="*/ 73343 h 655319"/>
                <a:gd name="connsiteX47" fmla="*/ 138113 w 377973"/>
                <a:gd name="connsiteY47" fmla="*/ 73343 h 655319"/>
                <a:gd name="connsiteX48" fmla="*/ 152400 w 377973"/>
                <a:gd name="connsiteY48" fmla="*/ 70485 h 655319"/>
                <a:gd name="connsiteX49" fmla="*/ 171450 w 377973"/>
                <a:gd name="connsiteY49" fmla="*/ 212408 h 655319"/>
                <a:gd name="connsiteX50" fmla="*/ 138113 w 377973"/>
                <a:gd name="connsiteY50" fmla="*/ 254318 h 65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7973" h="655319">
                  <a:moveTo>
                    <a:pt x="360045" y="166688"/>
                  </a:moveTo>
                  <a:cubicBezTo>
                    <a:pt x="355283" y="167640"/>
                    <a:pt x="349568" y="168593"/>
                    <a:pt x="344805" y="168593"/>
                  </a:cubicBezTo>
                  <a:lnTo>
                    <a:pt x="348615" y="150495"/>
                  </a:lnTo>
                  <a:cubicBezTo>
                    <a:pt x="348615" y="145733"/>
                    <a:pt x="344805" y="142875"/>
                    <a:pt x="340995" y="142875"/>
                  </a:cubicBezTo>
                  <a:cubicBezTo>
                    <a:pt x="337185" y="142875"/>
                    <a:pt x="333375" y="146685"/>
                    <a:pt x="333375" y="150495"/>
                  </a:cubicBezTo>
                  <a:lnTo>
                    <a:pt x="328612" y="168593"/>
                  </a:lnTo>
                  <a:lnTo>
                    <a:pt x="328612" y="169545"/>
                  </a:lnTo>
                  <a:cubicBezTo>
                    <a:pt x="319087" y="169545"/>
                    <a:pt x="310515" y="168593"/>
                    <a:pt x="306705" y="166688"/>
                  </a:cubicBezTo>
                  <a:cubicBezTo>
                    <a:pt x="299085" y="93345"/>
                    <a:pt x="279083" y="42863"/>
                    <a:pt x="247650" y="17145"/>
                  </a:cubicBezTo>
                  <a:cubicBezTo>
                    <a:pt x="236220" y="7620"/>
                    <a:pt x="225743" y="3810"/>
                    <a:pt x="217170" y="1905"/>
                  </a:cubicBezTo>
                  <a:cubicBezTo>
                    <a:pt x="214313" y="953"/>
                    <a:pt x="210502" y="0"/>
                    <a:pt x="206693" y="0"/>
                  </a:cubicBezTo>
                  <a:lnTo>
                    <a:pt x="70485" y="0"/>
                  </a:lnTo>
                  <a:cubicBezTo>
                    <a:pt x="70485" y="0"/>
                    <a:pt x="70485" y="0"/>
                    <a:pt x="70485" y="0"/>
                  </a:cubicBezTo>
                  <a:lnTo>
                    <a:pt x="0" y="0"/>
                  </a:lnTo>
                  <a:cubicBezTo>
                    <a:pt x="6668" y="3810"/>
                    <a:pt x="13335" y="8573"/>
                    <a:pt x="19050" y="14288"/>
                  </a:cubicBezTo>
                  <a:cubicBezTo>
                    <a:pt x="66675" y="59055"/>
                    <a:pt x="86677" y="159068"/>
                    <a:pt x="77152" y="310515"/>
                  </a:cubicBezTo>
                  <a:cubicBezTo>
                    <a:pt x="76200" y="329565"/>
                    <a:pt x="60960" y="344805"/>
                    <a:pt x="42863" y="346710"/>
                  </a:cubicBezTo>
                  <a:lnTo>
                    <a:pt x="42863" y="611505"/>
                  </a:lnTo>
                  <a:cubicBezTo>
                    <a:pt x="42863" y="635318"/>
                    <a:pt x="61913" y="655320"/>
                    <a:pt x="86677" y="655320"/>
                  </a:cubicBezTo>
                  <a:cubicBezTo>
                    <a:pt x="110490" y="655320"/>
                    <a:pt x="130493" y="636270"/>
                    <a:pt x="130493" y="611505"/>
                  </a:cubicBezTo>
                  <a:lnTo>
                    <a:pt x="130493" y="293370"/>
                  </a:lnTo>
                  <a:lnTo>
                    <a:pt x="146685" y="293370"/>
                  </a:lnTo>
                  <a:lnTo>
                    <a:pt x="146685" y="610553"/>
                  </a:lnTo>
                  <a:cubicBezTo>
                    <a:pt x="146685" y="634365"/>
                    <a:pt x="165735" y="654368"/>
                    <a:pt x="190500" y="654368"/>
                  </a:cubicBezTo>
                  <a:cubicBezTo>
                    <a:pt x="214313" y="654368"/>
                    <a:pt x="234315" y="635318"/>
                    <a:pt x="234315" y="610553"/>
                  </a:cubicBezTo>
                  <a:lnTo>
                    <a:pt x="234315" y="266700"/>
                  </a:lnTo>
                  <a:lnTo>
                    <a:pt x="234315" y="200025"/>
                  </a:lnTo>
                  <a:lnTo>
                    <a:pt x="234315" y="91440"/>
                  </a:lnTo>
                  <a:cubicBezTo>
                    <a:pt x="241935" y="109538"/>
                    <a:pt x="248602" y="136208"/>
                    <a:pt x="252413" y="175260"/>
                  </a:cubicBezTo>
                  <a:cubicBezTo>
                    <a:pt x="253365" y="188595"/>
                    <a:pt x="260033" y="200978"/>
                    <a:pt x="271462" y="209550"/>
                  </a:cubicBezTo>
                  <a:cubicBezTo>
                    <a:pt x="287655" y="221933"/>
                    <a:pt x="310515" y="224790"/>
                    <a:pt x="331470" y="224790"/>
                  </a:cubicBezTo>
                  <a:cubicBezTo>
                    <a:pt x="348615" y="224790"/>
                    <a:pt x="363855" y="222885"/>
                    <a:pt x="370522" y="220980"/>
                  </a:cubicBezTo>
                  <a:cubicBezTo>
                    <a:pt x="385762" y="219075"/>
                    <a:pt x="375285" y="163830"/>
                    <a:pt x="360045" y="166688"/>
                  </a:cubicBezTo>
                  <a:close/>
                  <a:moveTo>
                    <a:pt x="151447" y="27623"/>
                  </a:moveTo>
                  <a:lnTo>
                    <a:pt x="158115" y="54293"/>
                  </a:lnTo>
                  <a:lnTo>
                    <a:pt x="157163" y="56198"/>
                  </a:lnTo>
                  <a:cubicBezTo>
                    <a:pt x="151447" y="60960"/>
                    <a:pt x="144780" y="62865"/>
                    <a:pt x="138113" y="62865"/>
                  </a:cubicBezTo>
                  <a:cubicBezTo>
                    <a:pt x="131445" y="62865"/>
                    <a:pt x="124777" y="60960"/>
                    <a:pt x="119063" y="56198"/>
                  </a:cubicBezTo>
                  <a:lnTo>
                    <a:pt x="118110" y="54293"/>
                  </a:lnTo>
                  <a:lnTo>
                    <a:pt x="124777" y="27623"/>
                  </a:lnTo>
                  <a:lnTo>
                    <a:pt x="138113" y="27623"/>
                  </a:lnTo>
                  <a:lnTo>
                    <a:pt x="151447" y="27623"/>
                  </a:lnTo>
                  <a:close/>
                  <a:moveTo>
                    <a:pt x="138113" y="254318"/>
                  </a:moveTo>
                  <a:lnTo>
                    <a:pt x="104775" y="212408"/>
                  </a:lnTo>
                  <a:lnTo>
                    <a:pt x="123825" y="70485"/>
                  </a:lnTo>
                  <a:cubicBezTo>
                    <a:pt x="128588" y="72390"/>
                    <a:pt x="133350" y="73343"/>
                    <a:pt x="138113" y="73343"/>
                  </a:cubicBezTo>
                  <a:lnTo>
                    <a:pt x="138113" y="73343"/>
                  </a:lnTo>
                  <a:cubicBezTo>
                    <a:pt x="138113" y="73343"/>
                    <a:pt x="138113" y="73343"/>
                    <a:pt x="138113" y="73343"/>
                  </a:cubicBezTo>
                  <a:cubicBezTo>
                    <a:pt x="142875" y="73343"/>
                    <a:pt x="147638" y="72390"/>
                    <a:pt x="152400" y="70485"/>
                  </a:cubicBezTo>
                  <a:lnTo>
                    <a:pt x="171450" y="212408"/>
                  </a:lnTo>
                  <a:lnTo>
                    <a:pt x="138113" y="2543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DC7F6635-56ED-4B67-BCD2-1D17151AD299}"/>
                </a:ext>
              </a:extLst>
            </p:cNvPr>
            <p:cNvSpPr/>
            <p:nvPr/>
          </p:nvSpPr>
          <p:spPr>
            <a:xfrm>
              <a:off x="7886776" y="5429326"/>
              <a:ext cx="79057" cy="79057"/>
            </a:xfrm>
            <a:custGeom>
              <a:avLst/>
              <a:gdLst>
                <a:gd name="connsiteX0" fmla="*/ 39052 w 79057"/>
                <a:gd name="connsiteY0" fmla="*/ 79058 h 79057"/>
                <a:gd name="connsiteX1" fmla="*/ 40005 w 79057"/>
                <a:gd name="connsiteY1" fmla="*/ 79058 h 79057"/>
                <a:gd name="connsiteX2" fmla="*/ 79058 w 79057"/>
                <a:gd name="connsiteY2" fmla="*/ 40005 h 79057"/>
                <a:gd name="connsiteX3" fmla="*/ 79058 w 79057"/>
                <a:gd name="connsiteY3" fmla="*/ 39053 h 79057"/>
                <a:gd name="connsiteX4" fmla="*/ 40005 w 79057"/>
                <a:gd name="connsiteY4" fmla="*/ 0 h 79057"/>
                <a:gd name="connsiteX5" fmla="*/ 39052 w 79057"/>
                <a:gd name="connsiteY5" fmla="*/ 0 h 79057"/>
                <a:gd name="connsiteX6" fmla="*/ 0 w 79057"/>
                <a:gd name="connsiteY6" fmla="*/ 39053 h 79057"/>
                <a:gd name="connsiteX7" fmla="*/ 0 w 79057"/>
                <a:gd name="connsiteY7" fmla="*/ 40005 h 79057"/>
                <a:gd name="connsiteX8" fmla="*/ 39052 w 79057"/>
                <a:gd name="connsiteY8" fmla="*/ 79058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" h="79057">
                  <a:moveTo>
                    <a:pt x="39052" y="79058"/>
                  </a:moveTo>
                  <a:lnTo>
                    <a:pt x="40005" y="79058"/>
                  </a:lnTo>
                  <a:cubicBezTo>
                    <a:pt x="41910" y="51435"/>
                    <a:pt x="50483" y="42863"/>
                    <a:pt x="79058" y="40005"/>
                  </a:cubicBezTo>
                  <a:lnTo>
                    <a:pt x="79058" y="39053"/>
                  </a:lnTo>
                  <a:cubicBezTo>
                    <a:pt x="51435" y="37148"/>
                    <a:pt x="42863" y="28575"/>
                    <a:pt x="40005" y="0"/>
                  </a:cubicBezTo>
                  <a:lnTo>
                    <a:pt x="39052" y="0"/>
                  </a:lnTo>
                  <a:cubicBezTo>
                    <a:pt x="37147" y="27623"/>
                    <a:pt x="28575" y="36195"/>
                    <a:pt x="0" y="39053"/>
                  </a:cubicBezTo>
                  <a:lnTo>
                    <a:pt x="0" y="40005"/>
                  </a:lnTo>
                  <a:cubicBezTo>
                    <a:pt x="27622" y="42863"/>
                    <a:pt x="36195" y="50483"/>
                    <a:pt x="39052" y="7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96723EB9-DC8E-45E3-A555-08321BE24D7B}"/>
                </a:ext>
              </a:extLst>
            </p:cNvPr>
            <p:cNvSpPr/>
            <p:nvPr/>
          </p:nvSpPr>
          <p:spPr>
            <a:xfrm>
              <a:off x="7843914" y="5604585"/>
              <a:ext cx="67627" cy="67627"/>
            </a:xfrm>
            <a:custGeom>
              <a:avLst/>
              <a:gdLst>
                <a:gd name="connsiteX0" fmla="*/ 34290 w 67627"/>
                <a:gd name="connsiteY0" fmla="*/ 0 h 67627"/>
                <a:gd name="connsiteX1" fmla="*/ 33338 w 67627"/>
                <a:gd name="connsiteY1" fmla="*/ 0 h 67627"/>
                <a:gd name="connsiteX2" fmla="*/ 0 w 67627"/>
                <a:gd name="connsiteY2" fmla="*/ 33338 h 67627"/>
                <a:gd name="connsiteX3" fmla="*/ 0 w 67627"/>
                <a:gd name="connsiteY3" fmla="*/ 34290 h 67627"/>
                <a:gd name="connsiteX4" fmla="*/ 33338 w 67627"/>
                <a:gd name="connsiteY4" fmla="*/ 67628 h 67627"/>
                <a:gd name="connsiteX5" fmla="*/ 34290 w 67627"/>
                <a:gd name="connsiteY5" fmla="*/ 67628 h 67627"/>
                <a:gd name="connsiteX6" fmla="*/ 67627 w 67627"/>
                <a:gd name="connsiteY6" fmla="*/ 34290 h 67627"/>
                <a:gd name="connsiteX7" fmla="*/ 67627 w 67627"/>
                <a:gd name="connsiteY7" fmla="*/ 33338 h 67627"/>
                <a:gd name="connsiteX8" fmla="*/ 34290 w 67627"/>
                <a:gd name="connsiteY8" fmla="*/ 0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" h="67627">
                  <a:moveTo>
                    <a:pt x="34290" y="0"/>
                  </a:moveTo>
                  <a:lnTo>
                    <a:pt x="33338" y="0"/>
                  </a:lnTo>
                  <a:cubicBezTo>
                    <a:pt x="31433" y="23813"/>
                    <a:pt x="23813" y="31433"/>
                    <a:pt x="0" y="33338"/>
                  </a:cubicBezTo>
                  <a:lnTo>
                    <a:pt x="0" y="34290"/>
                  </a:lnTo>
                  <a:cubicBezTo>
                    <a:pt x="23813" y="36195"/>
                    <a:pt x="31433" y="43815"/>
                    <a:pt x="33338" y="67628"/>
                  </a:cubicBezTo>
                  <a:lnTo>
                    <a:pt x="34290" y="67628"/>
                  </a:lnTo>
                  <a:cubicBezTo>
                    <a:pt x="36195" y="43815"/>
                    <a:pt x="43815" y="36195"/>
                    <a:pt x="67627" y="34290"/>
                  </a:cubicBezTo>
                  <a:lnTo>
                    <a:pt x="67627" y="33338"/>
                  </a:lnTo>
                  <a:cubicBezTo>
                    <a:pt x="43815" y="31433"/>
                    <a:pt x="36195" y="23813"/>
                    <a:pt x="342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xmlns="" id="{B835EB58-FB8C-49F4-A40B-053EE1FB0394}"/>
                </a:ext>
              </a:extLst>
            </p:cNvPr>
            <p:cNvSpPr/>
            <p:nvPr/>
          </p:nvSpPr>
          <p:spPr>
            <a:xfrm>
              <a:off x="7788669" y="5490286"/>
              <a:ext cx="90487" cy="91439"/>
            </a:xfrm>
            <a:custGeom>
              <a:avLst/>
              <a:gdLst>
                <a:gd name="connsiteX0" fmla="*/ 90488 w 90487"/>
                <a:gd name="connsiteY0" fmla="*/ 46673 h 91439"/>
                <a:gd name="connsiteX1" fmla="*/ 90488 w 90487"/>
                <a:gd name="connsiteY1" fmla="*/ 44768 h 91439"/>
                <a:gd name="connsiteX2" fmla="*/ 45720 w 90487"/>
                <a:gd name="connsiteY2" fmla="*/ 0 h 91439"/>
                <a:gd name="connsiteX3" fmla="*/ 44768 w 90487"/>
                <a:gd name="connsiteY3" fmla="*/ 0 h 91439"/>
                <a:gd name="connsiteX4" fmla="*/ 0 w 90487"/>
                <a:gd name="connsiteY4" fmla="*/ 44768 h 91439"/>
                <a:gd name="connsiteX5" fmla="*/ 0 w 90487"/>
                <a:gd name="connsiteY5" fmla="*/ 46673 h 91439"/>
                <a:gd name="connsiteX6" fmla="*/ 44768 w 90487"/>
                <a:gd name="connsiteY6" fmla="*/ 91440 h 91439"/>
                <a:gd name="connsiteX7" fmla="*/ 46673 w 90487"/>
                <a:gd name="connsiteY7" fmla="*/ 91440 h 91439"/>
                <a:gd name="connsiteX8" fmla="*/ 90488 w 90487"/>
                <a:gd name="connsiteY8" fmla="*/ 46673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" h="91439">
                  <a:moveTo>
                    <a:pt x="90488" y="46673"/>
                  </a:moveTo>
                  <a:lnTo>
                    <a:pt x="90488" y="44768"/>
                  </a:lnTo>
                  <a:cubicBezTo>
                    <a:pt x="58103" y="41910"/>
                    <a:pt x="48578" y="32385"/>
                    <a:pt x="45720" y="0"/>
                  </a:cubicBezTo>
                  <a:lnTo>
                    <a:pt x="44768" y="0"/>
                  </a:lnTo>
                  <a:cubicBezTo>
                    <a:pt x="41910" y="32385"/>
                    <a:pt x="32385" y="41910"/>
                    <a:pt x="0" y="44768"/>
                  </a:cubicBezTo>
                  <a:lnTo>
                    <a:pt x="0" y="46673"/>
                  </a:lnTo>
                  <a:cubicBezTo>
                    <a:pt x="32385" y="49530"/>
                    <a:pt x="41910" y="59055"/>
                    <a:pt x="44768" y="91440"/>
                  </a:cubicBezTo>
                  <a:lnTo>
                    <a:pt x="46673" y="91440"/>
                  </a:lnTo>
                  <a:cubicBezTo>
                    <a:pt x="48578" y="58103"/>
                    <a:pt x="58103" y="48578"/>
                    <a:pt x="90488" y="46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150">
            <a:extLst>
              <a:ext uri="{FF2B5EF4-FFF2-40B4-BE49-F238E27FC236}">
                <a16:creationId xmlns:a16="http://schemas.microsoft.com/office/drawing/2014/main" xmlns="" id="{7CAA3EA1-CDF1-41D7-B083-118862481460}"/>
              </a:ext>
            </a:extLst>
          </p:cNvPr>
          <p:cNvGrpSpPr/>
          <p:nvPr/>
        </p:nvGrpSpPr>
        <p:grpSpPr>
          <a:xfrm>
            <a:off x="2461560" y="1392237"/>
            <a:ext cx="4363756" cy="1363404"/>
            <a:chOff x="2461560" y="1535112"/>
            <a:chExt cx="4363756" cy="1363404"/>
          </a:xfrm>
        </p:grpSpPr>
        <p:sp>
          <p:nvSpPr>
            <p:cNvPr id="149" name="화살표: 왼쪽/오른쪽 148">
              <a:extLst>
                <a:ext uri="{FF2B5EF4-FFF2-40B4-BE49-F238E27FC236}">
                  <a16:creationId xmlns:a16="http://schemas.microsoft.com/office/drawing/2014/main" xmlns="" id="{00F16D85-6EA4-45BE-8738-FB617DC6F398}"/>
                </a:ext>
              </a:extLst>
            </p:cNvPr>
            <p:cNvSpPr/>
            <p:nvPr/>
          </p:nvSpPr>
          <p:spPr>
            <a:xfrm>
              <a:off x="3438935" y="2588449"/>
              <a:ext cx="2239012" cy="310067"/>
            </a:xfrm>
            <a:prstGeom prst="leftRightArrow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xmlns="" id="{B3754480-E696-4F86-A48E-5AAC4DA1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016" y="2042630"/>
              <a:ext cx="124463" cy="123520"/>
            </a:xfrm>
            <a:custGeom>
              <a:avLst/>
              <a:gdLst>
                <a:gd name="T0" fmla="*/ 18 w 132"/>
                <a:gd name="T1" fmla="*/ 113 h 131"/>
                <a:gd name="T2" fmla="*/ 18 w 132"/>
                <a:gd name="T3" fmla="*/ 113 h 131"/>
                <a:gd name="T4" fmla="*/ 6 w 132"/>
                <a:gd name="T5" fmla="*/ 89 h 131"/>
                <a:gd name="T6" fmla="*/ 0 w 132"/>
                <a:gd name="T7" fmla="*/ 65 h 131"/>
                <a:gd name="T8" fmla="*/ 0 w 132"/>
                <a:gd name="T9" fmla="*/ 65 h 131"/>
                <a:gd name="T10" fmla="*/ 6 w 132"/>
                <a:gd name="T11" fmla="*/ 41 h 131"/>
                <a:gd name="T12" fmla="*/ 18 w 132"/>
                <a:gd name="T13" fmla="*/ 23 h 131"/>
                <a:gd name="T14" fmla="*/ 18 w 132"/>
                <a:gd name="T15" fmla="*/ 23 h 131"/>
                <a:gd name="T16" fmla="*/ 42 w 132"/>
                <a:gd name="T17" fmla="*/ 6 h 131"/>
                <a:gd name="T18" fmla="*/ 66 w 132"/>
                <a:gd name="T19" fmla="*/ 0 h 131"/>
                <a:gd name="T20" fmla="*/ 66 w 132"/>
                <a:gd name="T21" fmla="*/ 0 h 131"/>
                <a:gd name="T22" fmla="*/ 90 w 132"/>
                <a:gd name="T23" fmla="*/ 6 h 131"/>
                <a:gd name="T24" fmla="*/ 108 w 132"/>
                <a:gd name="T25" fmla="*/ 23 h 131"/>
                <a:gd name="T26" fmla="*/ 108 w 132"/>
                <a:gd name="T27" fmla="*/ 23 h 131"/>
                <a:gd name="T28" fmla="*/ 126 w 132"/>
                <a:gd name="T29" fmla="*/ 41 h 131"/>
                <a:gd name="T30" fmla="*/ 132 w 132"/>
                <a:gd name="T31" fmla="*/ 65 h 131"/>
                <a:gd name="T32" fmla="*/ 132 w 132"/>
                <a:gd name="T33" fmla="*/ 65 h 131"/>
                <a:gd name="T34" fmla="*/ 126 w 132"/>
                <a:gd name="T35" fmla="*/ 89 h 131"/>
                <a:gd name="T36" fmla="*/ 108 w 132"/>
                <a:gd name="T37" fmla="*/ 113 h 131"/>
                <a:gd name="T38" fmla="*/ 108 w 132"/>
                <a:gd name="T39" fmla="*/ 113 h 131"/>
                <a:gd name="T40" fmla="*/ 90 w 132"/>
                <a:gd name="T41" fmla="*/ 125 h 131"/>
                <a:gd name="T42" fmla="*/ 66 w 132"/>
                <a:gd name="T43" fmla="*/ 131 h 131"/>
                <a:gd name="T44" fmla="*/ 66 w 132"/>
                <a:gd name="T45" fmla="*/ 131 h 131"/>
                <a:gd name="T46" fmla="*/ 36 w 132"/>
                <a:gd name="T47" fmla="*/ 125 h 131"/>
                <a:gd name="T48" fmla="*/ 18 w 132"/>
                <a:gd name="T49" fmla="*/ 113 h 131"/>
                <a:gd name="T50" fmla="*/ 18 w 132"/>
                <a:gd name="T5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31">
                  <a:moveTo>
                    <a:pt x="18" y="113"/>
                  </a:moveTo>
                  <a:lnTo>
                    <a:pt x="18" y="113"/>
                  </a:lnTo>
                  <a:lnTo>
                    <a:pt x="6" y="89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4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42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90" y="6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26" y="41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26" y="89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90" y="125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36" y="125"/>
                  </a:lnTo>
                  <a:lnTo>
                    <a:pt x="18" y="113"/>
                  </a:lnTo>
                  <a:lnTo>
                    <a:pt x="18" y="1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xmlns="" id="{2B330089-FD8F-4CAC-BE36-2F9EBBC9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339" y="2042630"/>
              <a:ext cx="124463" cy="123520"/>
            </a:xfrm>
            <a:custGeom>
              <a:avLst/>
              <a:gdLst>
                <a:gd name="T0" fmla="*/ 114 w 132"/>
                <a:gd name="T1" fmla="*/ 113 h 131"/>
                <a:gd name="T2" fmla="*/ 114 w 132"/>
                <a:gd name="T3" fmla="*/ 113 h 131"/>
                <a:gd name="T4" fmla="*/ 126 w 132"/>
                <a:gd name="T5" fmla="*/ 89 h 131"/>
                <a:gd name="T6" fmla="*/ 132 w 132"/>
                <a:gd name="T7" fmla="*/ 65 h 131"/>
                <a:gd name="T8" fmla="*/ 132 w 132"/>
                <a:gd name="T9" fmla="*/ 65 h 131"/>
                <a:gd name="T10" fmla="*/ 126 w 132"/>
                <a:gd name="T11" fmla="*/ 41 h 131"/>
                <a:gd name="T12" fmla="*/ 114 w 132"/>
                <a:gd name="T13" fmla="*/ 23 h 131"/>
                <a:gd name="T14" fmla="*/ 114 w 132"/>
                <a:gd name="T15" fmla="*/ 23 h 131"/>
                <a:gd name="T16" fmla="*/ 90 w 132"/>
                <a:gd name="T17" fmla="*/ 6 h 131"/>
                <a:gd name="T18" fmla="*/ 66 w 132"/>
                <a:gd name="T19" fmla="*/ 0 h 131"/>
                <a:gd name="T20" fmla="*/ 66 w 132"/>
                <a:gd name="T21" fmla="*/ 0 h 131"/>
                <a:gd name="T22" fmla="*/ 42 w 132"/>
                <a:gd name="T23" fmla="*/ 6 h 131"/>
                <a:gd name="T24" fmla="*/ 24 w 132"/>
                <a:gd name="T25" fmla="*/ 23 h 131"/>
                <a:gd name="T26" fmla="*/ 24 w 132"/>
                <a:gd name="T27" fmla="*/ 23 h 131"/>
                <a:gd name="T28" fmla="*/ 6 w 132"/>
                <a:gd name="T29" fmla="*/ 41 h 131"/>
                <a:gd name="T30" fmla="*/ 0 w 132"/>
                <a:gd name="T31" fmla="*/ 65 h 131"/>
                <a:gd name="T32" fmla="*/ 0 w 132"/>
                <a:gd name="T33" fmla="*/ 65 h 131"/>
                <a:gd name="T34" fmla="*/ 6 w 132"/>
                <a:gd name="T35" fmla="*/ 89 h 131"/>
                <a:gd name="T36" fmla="*/ 24 w 132"/>
                <a:gd name="T37" fmla="*/ 113 h 131"/>
                <a:gd name="T38" fmla="*/ 24 w 132"/>
                <a:gd name="T39" fmla="*/ 113 h 131"/>
                <a:gd name="T40" fmla="*/ 42 w 132"/>
                <a:gd name="T41" fmla="*/ 125 h 131"/>
                <a:gd name="T42" fmla="*/ 66 w 132"/>
                <a:gd name="T43" fmla="*/ 131 h 131"/>
                <a:gd name="T44" fmla="*/ 66 w 132"/>
                <a:gd name="T45" fmla="*/ 131 h 131"/>
                <a:gd name="T46" fmla="*/ 96 w 132"/>
                <a:gd name="T47" fmla="*/ 125 h 131"/>
                <a:gd name="T48" fmla="*/ 114 w 132"/>
                <a:gd name="T49" fmla="*/ 113 h 131"/>
                <a:gd name="T50" fmla="*/ 114 w 132"/>
                <a:gd name="T51" fmla="*/ 1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31">
                  <a:moveTo>
                    <a:pt x="114" y="113"/>
                  </a:moveTo>
                  <a:lnTo>
                    <a:pt x="114" y="113"/>
                  </a:lnTo>
                  <a:lnTo>
                    <a:pt x="126" y="89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26" y="4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6" y="4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89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42" y="125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96" y="125"/>
                  </a:lnTo>
                  <a:lnTo>
                    <a:pt x="114" y="113"/>
                  </a:lnTo>
                  <a:lnTo>
                    <a:pt x="114" y="11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xmlns="" id="{535C9364-47A1-4309-A374-B900C60D34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847" y="2487678"/>
              <a:ext cx="321529" cy="327186"/>
            </a:xfrm>
            <a:custGeom>
              <a:avLst/>
              <a:gdLst>
                <a:gd name="T0" fmla="*/ 191 w 341"/>
                <a:gd name="T1" fmla="*/ 347 h 347"/>
                <a:gd name="T2" fmla="*/ 131 w 341"/>
                <a:gd name="T3" fmla="*/ 335 h 347"/>
                <a:gd name="T4" fmla="*/ 83 w 341"/>
                <a:gd name="T5" fmla="*/ 306 h 347"/>
                <a:gd name="T6" fmla="*/ 54 w 341"/>
                <a:gd name="T7" fmla="*/ 258 h 347"/>
                <a:gd name="T8" fmla="*/ 42 w 341"/>
                <a:gd name="T9" fmla="*/ 198 h 347"/>
                <a:gd name="T10" fmla="*/ 48 w 341"/>
                <a:gd name="T11" fmla="*/ 156 h 347"/>
                <a:gd name="T12" fmla="*/ 0 w 341"/>
                <a:gd name="T13" fmla="*/ 90 h 347"/>
                <a:gd name="T14" fmla="*/ 137 w 341"/>
                <a:gd name="T15" fmla="*/ 60 h 347"/>
                <a:gd name="T16" fmla="*/ 161 w 341"/>
                <a:gd name="T17" fmla="*/ 54 h 347"/>
                <a:gd name="T18" fmla="*/ 191 w 341"/>
                <a:gd name="T19" fmla="*/ 48 h 347"/>
                <a:gd name="T20" fmla="*/ 251 w 341"/>
                <a:gd name="T21" fmla="*/ 60 h 347"/>
                <a:gd name="T22" fmla="*/ 299 w 341"/>
                <a:gd name="T23" fmla="*/ 90 h 347"/>
                <a:gd name="T24" fmla="*/ 329 w 341"/>
                <a:gd name="T25" fmla="*/ 138 h 347"/>
                <a:gd name="T26" fmla="*/ 341 w 341"/>
                <a:gd name="T27" fmla="*/ 198 h 347"/>
                <a:gd name="T28" fmla="*/ 341 w 341"/>
                <a:gd name="T29" fmla="*/ 228 h 347"/>
                <a:gd name="T30" fmla="*/ 317 w 341"/>
                <a:gd name="T31" fmla="*/ 282 h 347"/>
                <a:gd name="T32" fmla="*/ 275 w 341"/>
                <a:gd name="T33" fmla="*/ 323 h 347"/>
                <a:gd name="T34" fmla="*/ 221 w 341"/>
                <a:gd name="T35" fmla="*/ 347 h 347"/>
                <a:gd name="T36" fmla="*/ 191 w 341"/>
                <a:gd name="T37" fmla="*/ 347 h 347"/>
                <a:gd name="T38" fmla="*/ 101 w 341"/>
                <a:gd name="T39" fmla="*/ 114 h 347"/>
                <a:gd name="T40" fmla="*/ 77 w 341"/>
                <a:gd name="T41" fmla="*/ 156 h 347"/>
                <a:gd name="T42" fmla="*/ 65 w 341"/>
                <a:gd name="T43" fmla="*/ 198 h 347"/>
                <a:gd name="T44" fmla="*/ 71 w 341"/>
                <a:gd name="T45" fmla="*/ 222 h 347"/>
                <a:gd name="T46" fmla="*/ 89 w 341"/>
                <a:gd name="T47" fmla="*/ 270 h 347"/>
                <a:gd name="T48" fmla="*/ 119 w 341"/>
                <a:gd name="T49" fmla="*/ 300 h 347"/>
                <a:gd name="T50" fmla="*/ 167 w 341"/>
                <a:gd name="T51" fmla="*/ 323 h 347"/>
                <a:gd name="T52" fmla="*/ 191 w 341"/>
                <a:gd name="T53" fmla="*/ 323 h 347"/>
                <a:gd name="T54" fmla="*/ 239 w 341"/>
                <a:gd name="T55" fmla="*/ 312 h 347"/>
                <a:gd name="T56" fmla="*/ 281 w 341"/>
                <a:gd name="T57" fmla="*/ 288 h 347"/>
                <a:gd name="T58" fmla="*/ 305 w 341"/>
                <a:gd name="T59" fmla="*/ 246 h 347"/>
                <a:gd name="T60" fmla="*/ 317 w 341"/>
                <a:gd name="T61" fmla="*/ 198 h 347"/>
                <a:gd name="T62" fmla="*/ 311 w 341"/>
                <a:gd name="T63" fmla="*/ 174 h 347"/>
                <a:gd name="T64" fmla="*/ 293 w 341"/>
                <a:gd name="T65" fmla="*/ 132 h 347"/>
                <a:gd name="T66" fmla="*/ 263 w 341"/>
                <a:gd name="T67" fmla="*/ 96 h 347"/>
                <a:gd name="T68" fmla="*/ 215 w 341"/>
                <a:gd name="T69" fmla="*/ 78 h 347"/>
                <a:gd name="T70" fmla="*/ 191 w 341"/>
                <a:gd name="T71" fmla="*/ 78 h 347"/>
                <a:gd name="T72" fmla="*/ 131 w 341"/>
                <a:gd name="T73" fmla="*/ 90 h 347"/>
                <a:gd name="T74" fmla="*/ 101 w 341"/>
                <a:gd name="T75" fmla="*/ 114 h 347"/>
                <a:gd name="T76" fmla="*/ 113 w 341"/>
                <a:gd name="T77" fmla="*/ 102 h 347"/>
                <a:gd name="T78" fmla="*/ 59 w 341"/>
                <a:gd name="T79" fmla="*/ 8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1" h="347">
                  <a:moveTo>
                    <a:pt x="191" y="347"/>
                  </a:moveTo>
                  <a:lnTo>
                    <a:pt x="191" y="347"/>
                  </a:lnTo>
                  <a:lnTo>
                    <a:pt x="161" y="347"/>
                  </a:lnTo>
                  <a:lnTo>
                    <a:pt x="131" y="335"/>
                  </a:lnTo>
                  <a:lnTo>
                    <a:pt x="107" y="323"/>
                  </a:lnTo>
                  <a:lnTo>
                    <a:pt x="83" y="306"/>
                  </a:lnTo>
                  <a:lnTo>
                    <a:pt x="65" y="282"/>
                  </a:lnTo>
                  <a:lnTo>
                    <a:pt x="54" y="258"/>
                  </a:lnTo>
                  <a:lnTo>
                    <a:pt x="42" y="228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48" y="156"/>
                  </a:lnTo>
                  <a:lnTo>
                    <a:pt x="65" y="114"/>
                  </a:lnTo>
                  <a:lnTo>
                    <a:pt x="0" y="90"/>
                  </a:lnTo>
                  <a:lnTo>
                    <a:pt x="137" y="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61" y="54"/>
                  </a:lnTo>
                  <a:lnTo>
                    <a:pt x="191" y="48"/>
                  </a:lnTo>
                  <a:lnTo>
                    <a:pt x="191" y="48"/>
                  </a:lnTo>
                  <a:lnTo>
                    <a:pt x="221" y="54"/>
                  </a:lnTo>
                  <a:lnTo>
                    <a:pt x="251" y="60"/>
                  </a:lnTo>
                  <a:lnTo>
                    <a:pt x="275" y="72"/>
                  </a:lnTo>
                  <a:lnTo>
                    <a:pt x="299" y="90"/>
                  </a:lnTo>
                  <a:lnTo>
                    <a:pt x="317" y="114"/>
                  </a:lnTo>
                  <a:lnTo>
                    <a:pt x="329" y="138"/>
                  </a:lnTo>
                  <a:lnTo>
                    <a:pt x="341" y="168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1" y="228"/>
                  </a:lnTo>
                  <a:lnTo>
                    <a:pt x="329" y="258"/>
                  </a:lnTo>
                  <a:lnTo>
                    <a:pt x="317" y="282"/>
                  </a:lnTo>
                  <a:lnTo>
                    <a:pt x="299" y="306"/>
                  </a:lnTo>
                  <a:lnTo>
                    <a:pt x="275" y="323"/>
                  </a:lnTo>
                  <a:lnTo>
                    <a:pt x="251" y="335"/>
                  </a:lnTo>
                  <a:lnTo>
                    <a:pt x="221" y="347"/>
                  </a:lnTo>
                  <a:lnTo>
                    <a:pt x="191" y="347"/>
                  </a:lnTo>
                  <a:lnTo>
                    <a:pt x="191" y="347"/>
                  </a:lnTo>
                  <a:close/>
                  <a:moveTo>
                    <a:pt x="101" y="114"/>
                  </a:moveTo>
                  <a:lnTo>
                    <a:pt x="101" y="114"/>
                  </a:lnTo>
                  <a:lnTo>
                    <a:pt x="83" y="138"/>
                  </a:lnTo>
                  <a:lnTo>
                    <a:pt x="77" y="156"/>
                  </a:lnTo>
                  <a:lnTo>
                    <a:pt x="71" y="180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71" y="222"/>
                  </a:lnTo>
                  <a:lnTo>
                    <a:pt x="77" y="246"/>
                  </a:lnTo>
                  <a:lnTo>
                    <a:pt x="89" y="270"/>
                  </a:lnTo>
                  <a:lnTo>
                    <a:pt x="101" y="288"/>
                  </a:lnTo>
                  <a:lnTo>
                    <a:pt x="119" y="300"/>
                  </a:lnTo>
                  <a:lnTo>
                    <a:pt x="143" y="312"/>
                  </a:lnTo>
                  <a:lnTo>
                    <a:pt x="167" y="323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215" y="323"/>
                  </a:lnTo>
                  <a:lnTo>
                    <a:pt x="239" y="312"/>
                  </a:lnTo>
                  <a:lnTo>
                    <a:pt x="263" y="300"/>
                  </a:lnTo>
                  <a:lnTo>
                    <a:pt x="281" y="288"/>
                  </a:lnTo>
                  <a:lnTo>
                    <a:pt x="293" y="270"/>
                  </a:lnTo>
                  <a:lnTo>
                    <a:pt x="305" y="246"/>
                  </a:lnTo>
                  <a:lnTo>
                    <a:pt x="311" y="222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11" y="174"/>
                  </a:lnTo>
                  <a:lnTo>
                    <a:pt x="305" y="150"/>
                  </a:lnTo>
                  <a:lnTo>
                    <a:pt x="293" y="132"/>
                  </a:lnTo>
                  <a:lnTo>
                    <a:pt x="281" y="114"/>
                  </a:lnTo>
                  <a:lnTo>
                    <a:pt x="263" y="96"/>
                  </a:lnTo>
                  <a:lnTo>
                    <a:pt x="239" y="84"/>
                  </a:lnTo>
                  <a:lnTo>
                    <a:pt x="215" y="78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61" y="78"/>
                  </a:lnTo>
                  <a:lnTo>
                    <a:pt x="131" y="90"/>
                  </a:lnTo>
                  <a:lnTo>
                    <a:pt x="113" y="102"/>
                  </a:lnTo>
                  <a:lnTo>
                    <a:pt x="101" y="114"/>
                  </a:lnTo>
                  <a:close/>
                  <a:moveTo>
                    <a:pt x="59" y="84"/>
                  </a:moveTo>
                  <a:lnTo>
                    <a:pt x="113" y="102"/>
                  </a:lnTo>
                  <a:lnTo>
                    <a:pt x="113" y="48"/>
                  </a:lnTo>
                  <a:lnTo>
                    <a:pt x="59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xmlns="" id="{FF874299-6FB1-4D27-8590-953F3B5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560" y="2409418"/>
              <a:ext cx="552539" cy="66946"/>
            </a:xfrm>
            <a:custGeom>
              <a:avLst/>
              <a:gdLst>
                <a:gd name="T0" fmla="*/ 586 w 586"/>
                <a:gd name="T1" fmla="*/ 0 h 71"/>
                <a:gd name="T2" fmla="*/ 0 w 586"/>
                <a:gd name="T3" fmla="*/ 0 h 71"/>
                <a:gd name="T4" fmla="*/ 0 w 586"/>
                <a:gd name="T5" fmla="*/ 71 h 71"/>
                <a:gd name="T6" fmla="*/ 520 w 586"/>
                <a:gd name="T7" fmla="*/ 71 h 71"/>
                <a:gd name="T8" fmla="*/ 586 w 586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71">
                  <a:moveTo>
                    <a:pt x="586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520" y="7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xmlns="" id="{FD3F7110-F21F-4D04-A9A0-E7B3624A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106" y="2183122"/>
              <a:ext cx="749606" cy="637400"/>
            </a:xfrm>
            <a:custGeom>
              <a:avLst/>
              <a:gdLst>
                <a:gd name="T0" fmla="*/ 580 w 795"/>
                <a:gd name="T1" fmla="*/ 0 h 676"/>
                <a:gd name="T2" fmla="*/ 556 w 795"/>
                <a:gd name="T3" fmla="*/ 0 h 676"/>
                <a:gd name="T4" fmla="*/ 520 w 795"/>
                <a:gd name="T5" fmla="*/ 18 h 676"/>
                <a:gd name="T6" fmla="*/ 442 w 795"/>
                <a:gd name="T7" fmla="*/ 138 h 676"/>
                <a:gd name="T8" fmla="*/ 287 w 795"/>
                <a:gd name="T9" fmla="*/ 30 h 676"/>
                <a:gd name="T10" fmla="*/ 275 w 795"/>
                <a:gd name="T11" fmla="*/ 18 h 676"/>
                <a:gd name="T12" fmla="*/ 239 w 795"/>
                <a:gd name="T13" fmla="*/ 0 h 676"/>
                <a:gd name="T14" fmla="*/ 89 w 795"/>
                <a:gd name="T15" fmla="*/ 0 h 676"/>
                <a:gd name="T16" fmla="*/ 53 w 795"/>
                <a:gd name="T17" fmla="*/ 6 h 676"/>
                <a:gd name="T18" fmla="*/ 6 w 795"/>
                <a:gd name="T19" fmla="*/ 54 h 676"/>
                <a:gd name="T20" fmla="*/ 0 w 795"/>
                <a:gd name="T21" fmla="*/ 216 h 676"/>
                <a:gd name="T22" fmla="*/ 53 w 795"/>
                <a:gd name="T23" fmla="*/ 90 h 676"/>
                <a:gd name="T24" fmla="*/ 77 w 795"/>
                <a:gd name="T25" fmla="*/ 216 h 676"/>
                <a:gd name="T26" fmla="*/ 257 w 795"/>
                <a:gd name="T27" fmla="*/ 90 h 676"/>
                <a:gd name="T28" fmla="*/ 317 w 795"/>
                <a:gd name="T29" fmla="*/ 180 h 676"/>
                <a:gd name="T30" fmla="*/ 335 w 795"/>
                <a:gd name="T31" fmla="*/ 192 h 676"/>
                <a:gd name="T32" fmla="*/ 448 w 795"/>
                <a:gd name="T33" fmla="*/ 192 h 676"/>
                <a:gd name="T34" fmla="*/ 460 w 795"/>
                <a:gd name="T35" fmla="*/ 192 h 676"/>
                <a:gd name="T36" fmla="*/ 478 w 795"/>
                <a:gd name="T37" fmla="*/ 180 h 676"/>
                <a:gd name="T38" fmla="*/ 538 w 795"/>
                <a:gd name="T39" fmla="*/ 240 h 676"/>
                <a:gd name="T40" fmla="*/ 424 w 795"/>
                <a:gd name="T41" fmla="*/ 359 h 676"/>
                <a:gd name="T42" fmla="*/ 418 w 795"/>
                <a:gd name="T43" fmla="*/ 371 h 676"/>
                <a:gd name="T44" fmla="*/ 323 w 795"/>
                <a:gd name="T45" fmla="*/ 539 h 676"/>
                <a:gd name="T46" fmla="*/ 317 w 795"/>
                <a:gd name="T47" fmla="*/ 575 h 676"/>
                <a:gd name="T48" fmla="*/ 335 w 795"/>
                <a:gd name="T49" fmla="*/ 599 h 676"/>
                <a:gd name="T50" fmla="*/ 359 w 795"/>
                <a:gd name="T51" fmla="*/ 605 h 676"/>
                <a:gd name="T52" fmla="*/ 377 w 795"/>
                <a:gd name="T53" fmla="*/ 599 h 676"/>
                <a:gd name="T54" fmla="*/ 484 w 795"/>
                <a:gd name="T55" fmla="*/ 419 h 676"/>
                <a:gd name="T56" fmla="*/ 634 w 795"/>
                <a:gd name="T57" fmla="*/ 635 h 676"/>
                <a:gd name="T58" fmla="*/ 640 w 795"/>
                <a:gd name="T59" fmla="*/ 646 h 676"/>
                <a:gd name="T60" fmla="*/ 658 w 795"/>
                <a:gd name="T61" fmla="*/ 670 h 676"/>
                <a:gd name="T62" fmla="*/ 676 w 795"/>
                <a:gd name="T63" fmla="*/ 676 h 676"/>
                <a:gd name="T64" fmla="*/ 706 w 795"/>
                <a:gd name="T65" fmla="*/ 658 h 676"/>
                <a:gd name="T66" fmla="*/ 718 w 795"/>
                <a:gd name="T67" fmla="*/ 635 h 676"/>
                <a:gd name="T68" fmla="*/ 742 w 795"/>
                <a:gd name="T69" fmla="*/ 90 h 676"/>
                <a:gd name="T70" fmla="*/ 742 w 795"/>
                <a:gd name="T71" fmla="*/ 281 h 676"/>
                <a:gd name="T72" fmla="*/ 748 w 795"/>
                <a:gd name="T73" fmla="*/ 305 h 676"/>
                <a:gd name="T74" fmla="*/ 766 w 795"/>
                <a:gd name="T75" fmla="*/ 311 h 676"/>
                <a:gd name="T76" fmla="*/ 778 w 795"/>
                <a:gd name="T77" fmla="*/ 311 h 676"/>
                <a:gd name="T78" fmla="*/ 789 w 795"/>
                <a:gd name="T79" fmla="*/ 293 h 676"/>
                <a:gd name="T80" fmla="*/ 795 w 795"/>
                <a:gd name="T81" fmla="*/ 84 h 676"/>
                <a:gd name="T82" fmla="*/ 789 w 795"/>
                <a:gd name="T83" fmla="*/ 54 h 676"/>
                <a:gd name="T84" fmla="*/ 742 w 795"/>
                <a:gd name="T85" fmla="*/ 6 h 676"/>
                <a:gd name="T86" fmla="*/ 706 w 795"/>
                <a:gd name="T87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5" h="676">
                  <a:moveTo>
                    <a:pt x="706" y="0"/>
                  </a:moveTo>
                  <a:lnTo>
                    <a:pt x="580" y="0"/>
                  </a:lnTo>
                  <a:lnTo>
                    <a:pt x="580" y="0"/>
                  </a:lnTo>
                  <a:lnTo>
                    <a:pt x="556" y="0"/>
                  </a:lnTo>
                  <a:lnTo>
                    <a:pt x="538" y="6"/>
                  </a:lnTo>
                  <a:lnTo>
                    <a:pt x="520" y="18"/>
                  </a:lnTo>
                  <a:lnTo>
                    <a:pt x="508" y="30"/>
                  </a:lnTo>
                  <a:lnTo>
                    <a:pt x="442" y="138"/>
                  </a:lnTo>
                  <a:lnTo>
                    <a:pt x="353" y="138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75" y="18"/>
                  </a:lnTo>
                  <a:lnTo>
                    <a:pt x="257" y="6"/>
                  </a:lnTo>
                  <a:lnTo>
                    <a:pt x="239" y="0"/>
                  </a:lnTo>
                  <a:lnTo>
                    <a:pt x="21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53" y="6"/>
                  </a:lnTo>
                  <a:lnTo>
                    <a:pt x="29" y="24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0" y="216"/>
                  </a:lnTo>
                  <a:lnTo>
                    <a:pt x="53" y="216"/>
                  </a:lnTo>
                  <a:lnTo>
                    <a:pt x="53" y="90"/>
                  </a:lnTo>
                  <a:lnTo>
                    <a:pt x="77" y="90"/>
                  </a:lnTo>
                  <a:lnTo>
                    <a:pt x="77" y="216"/>
                  </a:lnTo>
                  <a:lnTo>
                    <a:pt x="257" y="216"/>
                  </a:lnTo>
                  <a:lnTo>
                    <a:pt x="257" y="90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23" y="192"/>
                  </a:lnTo>
                  <a:lnTo>
                    <a:pt x="335" y="192"/>
                  </a:lnTo>
                  <a:lnTo>
                    <a:pt x="347" y="192"/>
                  </a:lnTo>
                  <a:lnTo>
                    <a:pt x="448" y="192"/>
                  </a:lnTo>
                  <a:lnTo>
                    <a:pt x="460" y="192"/>
                  </a:lnTo>
                  <a:lnTo>
                    <a:pt x="460" y="192"/>
                  </a:lnTo>
                  <a:lnTo>
                    <a:pt x="472" y="192"/>
                  </a:lnTo>
                  <a:lnTo>
                    <a:pt x="478" y="180"/>
                  </a:lnTo>
                  <a:lnTo>
                    <a:pt x="538" y="90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18" y="371"/>
                  </a:lnTo>
                  <a:lnTo>
                    <a:pt x="323" y="539"/>
                  </a:lnTo>
                  <a:lnTo>
                    <a:pt x="323" y="539"/>
                  </a:lnTo>
                  <a:lnTo>
                    <a:pt x="317" y="557"/>
                  </a:lnTo>
                  <a:lnTo>
                    <a:pt x="317" y="575"/>
                  </a:lnTo>
                  <a:lnTo>
                    <a:pt x="323" y="587"/>
                  </a:lnTo>
                  <a:lnTo>
                    <a:pt x="335" y="599"/>
                  </a:lnTo>
                  <a:lnTo>
                    <a:pt x="335" y="599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77" y="599"/>
                  </a:lnTo>
                  <a:lnTo>
                    <a:pt x="395" y="581"/>
                  </a:lnTo>
                  <a:lnTo>
                    <a:pt x="484" y="419"/>
                  </a:lnTo>
                  <a:lnTo>
                    <a:pt x="634" y="317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40" y="646"/>
                  </a:lnTo>
                  <a:lnTo>
                    <a:pt x="646" y="658"/>
                  </a:lnTo>
                  <a:lnTo>
                    <a:pt x="658" y="670"/>
                  </a:lnTo>
                  <a:lnTo>
                    <a:pt x="676" y="676"/>
                  </a:lnTo>
                  <a:lnTo>
                    <a:pt x="676" y="676"/>
                  </a:lnTo>
                  <a:lnTo>
                    <a:pt x="694" y="670"/>
                  </a:lnTo>
                  <a:lnTo>
                    <a:pt x="706" y="658"/>
                  </a:lnTo>
                  <a:lnTo>
                    <a:pt x="712" y="646"/>
                  </a:lnTo>
                  <a:lnTo>
                    <a:pt x="718" y="635"/>
                  </a:lnTo>
                  <a:lnTo>
                    <a:pt x="718" y="90"/>
                  </a:lnTo>
                  <a:lnTo>
                    <a:pt x="742" y="90"/>
                  </a:lnTo>
                  <a:lnTo>
                    <a:pt x="742" y="281"/>
                  </a:lnTo>
                  <a:lnTo>
                    <a:pt x="742" y="281"/>
                  </a:lnTo>
                  <a:lnTo>
                    <a:pt x="742" y="293"/>
                  </a:lnTo>
                  <a:lnTo>
                    <a:pt x="748" y="305"/>
                  </a:lnTo>
                  <a:lnTo>
                    <a:pt x="760" y="311"/>
                  </a:lnTo>
                  <a:lnTo>
                    <a:pt x="766" y="311"/>
                  </a:lnTo>
                  <a:lnTo>
                    <a:pt x="766" y="311"/>
                  </a:lnTo>
                  <a:lnTo>
                    <a:pt x="778" y="311"/>
                  </a:lnTo>
                  <a:lnTo>
                    <a:pt x="789" y="305"/>
                  </a:lnTo>
                  <a:lnTo>
                    <a:pt x="789" y="293"/>
                  </a:lnTo>
                  <a:lnTo>
                    <a:pt x="795" y="281"/>
                  </a:lnTo>
                  <a:lnTo>
                    <a:pt x="795" y="84"/>
                  </a:lnTo>
                  <a:lnTo>
                    <a:pt x="795" y="84"/>
                  </a:lnTo>
                  <a:lnTo>
                    <a:pt x="789" y="54"/>
                  </a:lnTo>
                  <a:lnTo>
                    <a:pt x="766" y="24"/>
                  </a:lnTo>
                  <a:lnTo>
                    <a:pt x="742" y="6"/>
                  </a:lnTo>
                  <a:lnTo>
                    <a:pt x="706" y="0"/>
                  </a:lnTo>
                  <a:lnTo>
                    <a:pt x="706" y="0"/>
                  </a:lnTo>
                  <a:close/>
                </a:path>
              </a:pathLst>
            </a:custGeom>
            <a:gradFill flip="none" rotWithShape="1">
              <a:gsLst>
                <a:gs pos="44000">
                  <a:schemeClr val="accent2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xmlns="" id="{DFEF54B2-A362-4689-8B07-5ADBAA054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211" y="2691345"/>
              <a:ext cx="107491" cy="62231"/>
            </a:xfrm>
            <a:custGeom>
              <a:avLst/>
              <a:gdLst>
                <a:gd name="T0" fmla="*/ 102 w 114"/>
                <a:gd name="T1" fmla="*/ 66 h 66"/>
                <a:gd name="T2" fmla="*/ 102 w 114"/>
                <a:gd name="T3" fmla="*/ 66 h 66"/>
                <a:gd name="T4" fmla="*/ 102 w 114"/>
                <a:gd name="T5" fmla="*/ 66 h 66"/>
                <a:gd name="T6" fmla="*/ 102 w 114"/>
                <a:gd name="T7" fmla="*/ 66 h 66"/>
                <a:gd name="T8" fmla="*/ 90 w 114"/>
                <a:gd name="T9" fmla="*/ 60 h 66"/>
                <a:gd name="T10" fmla="*/ 90 w 114"/>
                <a:gd name="T11" fmla="*/ 60 h 66"/>
                <a:gd name="T12" fmla="*/ 90 w 114"/>
                <a:gd name="T13" fmla="*/ 54 h 66"/>
                <a:gd name="T14" fmla="*/ 90 w 114"/>
                <a:gd name="T15" fmla="*/ 54 h 66"/>
                <a:gd name="T16" fmla="*/ 90 w 114"/>
                <a:gd name="T17" fmla="*/ 42 h 66"/>
                <a:gd name="T18" fmla="*/ 102 w 114"/>
                <a:gd name="T19" fmla="*/ 42 h 66"/>
                <a:gd name="T20" fmla="*/ 102 w 114"/>
                <a:gd name="T21" fmla="*/ 42 h 66"/>
                <a:gd name="T22" fmla="*/ 114 w 114"/>
                <a:gd name="T23" fmla="*/ 48 h 66"/>
                <a:gd name="T24" fmla="*/ 114 w 114"/>
                <a:gd name="T25" fmla="*/ 54 h 66"/>
                <a:gd name="T26" fmla="*/ 114 w 114"/>
                <a:gd name="T27" fmla="*/ 54 h 66"/>
                <a:gd name="T28" fmla="*/ 114 w 114"/>
                <a:gd name="T29" fmla="*/ 66 h 66"/>
                <a:gd name="T30" fmla="*/ 102 w 114"/>
                <a:gd name="T31" fmla="*/ 66 h 66"/>
                <a:gd name="T32" fmla="*/ 102 w 114"/>
                <a:gd name="T33" fmla="*/ 66 h 66"/>
                <a:gd name="T34" fmla="*/ 54 w 114"/>
                <a:gd name="T35" fmla="*/ 54 h 66"/>
                <a:gd name="T36" fmla="*/ 54 w 114"/>
                <a:gd name="T37" fmla="*/ 54 h 66"/>
                <a:gd name="T38" fmla="*/ 48 w 114"/>
                <a:gd name="T39" fmla="*/ 54 h 66"/>
                <a:gd name="T40" fmla="*/ 48 w 114"/>
                <a:gd name="T41" fmla="*/ 54 h 66"/>
                <a:gd name="T42" fmla="*/ 48 w 114"/>
                <a:gd name="T43" fmla="*/ 54 h 66"/>
                <a:gd name="T44" fmla="*/ 48 w 114"/>
                <a:gd name="T45" fmla="*/ 54 h 66"/>
                <a:gd name="T46" fmla="*/ 42 w 114"/>
                <a:gd name="T47" fmla="*/ 48 h 66"/>
                <a:gd name="T48" fmla="*/ 42 w 114"/>
                <a:gd name="T49" fmla="*/ 48 h 66"/>
                <a:gd name="T50" fmla="*/ 42 w 114"/>
                <a:gd name="T51" fmla="*/ 36 h 66"/>
                <a:gd name="T52" fmla="*/ 42 w 114"/>
                <a:gd name="T53" fmla="*/ 36 h 66"/>
                <a:gd name="T54" fmla="*/ 48 w 114"/>
                <a:gd name="T55" fmla="*/ 24 h 66"/>
                <a:gd name="T56" fmla="*/ 60 w 114"/>
                <a:gd name="T57" fmla="*/ 30 h 66"/>
                <a:gd name="T58" fmla="*/ 60 w 114"/>
                <a:gd name="T59" fmla="*/ 30 h 66"/>
                <a:gd name="T60" fmla="*/ 66 w 114"/>
                <a:gd name="T61" fmla="*/ 36 h 66"/>
                <a:gd name="T62" fmla="*/ 66 w 114"/>
                <a:gd name="T63" fmla="*/ 36 h 66"/>
                <a:gd name="T64" fmla="*/ 66 w 114"/>
                <a:gd name="T65" fmla="*/ 48 h 66"/>
                <a:gd name="T66" fmla="*/ 66 w 114"/>
                <a:gd name="T67" fmla="*/ 48 h 66"/>
                <a:gd name="T68" fmla="*/ 60 w 114"/>
                <a:gd name="T69" fmla="*/ 54 h 66"/>
                <a:gd name="T70" fmla="*/ 54 w 114"/>
                <a:gd name="T71" fmla="*/ 54 h 66"/>
                <a:gd name="T72" fmla="*/ 54 w 114"/>
                <a:gd name="T73" fmla="*/ 54 h 66"/>
                <a:gd name="T74" fmla="*/ 12 w 114"/>
                <a:gd name="T75" fmla="*/ 24 h 66"/>
                <a:gd name="T76" fmla="*/ 12 w 114"/>
                <a:gd name="T77" fmla="*/ 24 h 66"/>
                <a:gd name="T78" fmla="*/ 0 w 114"/>
                <a:gd name="T79" fmla="*/ 24 h 66"/>
                <a:gd name="T80" fmla="*/ 0 w 114"/>
                <a:gd name="T81" fmla="*/ 24 h 66"/>
                <a:gd name="T82" fmla="*/ 0 w 114"/>
                <a:gd name="T83" fmla="*/ 12 h 66"/>
                <a:gd name="T84" fmla="*/ 0 w 114"/>
                <a:gd name="T85" fmla="*/ 12 h 66"/>
                <a:gd name="T86" fmla="*/ 6 w 114"/>
                <a:gd name="T87" fmla="*/ 0 h 66"/>
                <a:gd name="T88" fmla="*/ 6 w 114"/>
                <a:gd name="T89" fmla="*/ 0 h 66"/>
                <a:gd name="T90" fmla="*/ 18 w 114"/>
                <a:gd name="T91" fmla="*/ 0 h 66"/>
                <a:gd name="T92" fmla="*/ 24 w 114"/>
                <a:gd name="T93" fmla="*/ 6 h 66"/>
                <a:gd name="T94" fmla="*/ 24 w 114"/>
                <a:gd name="T95" fmla="*/ 6 h 66"/>
                <a:gd name="T96" fmla="*/ 30 w 114"/>
                <a:gd name="T97" fmla="*/ 12 h 66"/>
                <a:gd name="T98" fmla="*/ 24 w 114"/>
                <a:gd name="T99" fmla="*/ 24 h 66"/>
                <a:gd name="T100" fmla="*/ 24 w 114"/>
                <a:gd name="T101" fmla="*/ 24 h 66"/>
                <a:gd name="T102" fmla="*/ 12 w 114"/>
                <a:gd name="T103" fmla="*/ 24 h 66"/>
                <a:gd name="T104" fmla="*/ 12 w 114"/>
                <a:gd name="T10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" h="66">
                  <a:moveTo>
                    <a:pt x="102" y="66"/>
                  </a:moveTo>
                  <a:lnTo>
                    <a:pt x="102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66"/>
                  </a:lnTo>
                  <a:lnTo>
                    <a:pt x="102" y="66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8" y="2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5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xmlns="" id="{F237BD53-92BA-418F-93DE-BB7789005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3765" y="2589511"/>
              <a:ext cx="169722" cy="169722"/>
            </a:xfrm>
            <a:custGeom>
              <a:avLst/>
              <a:gdLst>
                <a:gd name="T0" fmla="*/ 18 w 180"/>
                <a:gd name="T1" fmla="*/ 84 h 180"/>
                <a:gd name="T2" fmla="*/ 78 w 180"/>
                <a:gd name="T3" fmla="*/ 114 h 180"/>
                <a:gd name="T4" fmla="*/ 72 w 180"/>
                <a:gd name="T5" fmla="*/ 42 h 180"/>
                <a:gd name="T6" fmla="*/ 132 w 180"/>
                <a:gd name="T7" fmla="*/ 72 h 180"/>
                <a:gd name="T8" fmla="*/ 126 w 180"/>
                <a:gd name="T9" fmla="*/ 0 h 180"/>
                <a:gd name="T10" fmla="*/ 156 w 180"/>
                <a:gd name="T11" fmla="*/ 54 h 180"/>
                <a:gd name="T12" fmla="*/ 162 w 180"/>
                <a:gd name="T13" fmla="*/ 54 h 180"/>
                <a:gd name="T14" fmla="*/ 168 w 180"/>
                <a:gd name="T15" fmla="*/ 54 h 180"/>
                <a:gd name="T16" fmla="*/ 174 w 180"/>
                <a:gd name="T17" fmla="*/ 60 h 180"/>
                <a:gd name="T18" fmla="*/ 168 w 180"/>
                <a:gd name="T19" fmla="*/ 66 h 180"/>
                <a:gd name="T20" fmla="*/ 174 w 180"/>
                <a:gd name="T21" fmla="*/ 114 h 180"/>
                <a:gd name="T22" fmla="*/ 180 w 180"/>
                <a:gd name="T23" fmla="*/ 126 h 180"/>
                <a:gd name="T24" fmla="*/ 168 w 180"/>
                <a:gd name="T25" fmla="*/ 138 h 180"/>
                <a:gd name="T26" fmla="*/ 162 w 180"/>
                <a:gd name="T27" fmla="*/ 138 h 180"/>
                <a:gd name="T28" fmla="*/ 114 w 180"/>
                <a:gd name="T29" fmla="*/ 108 h 180"/>
                <a:gd name="T30" fmla="*/ 120 w 180"/>
                <a:gd name="T31" fmla="*/ 156 h 180"/>
                <a:gd name="T32" fmla="*/ 120 w 180"/>
                <a:gd name="T33" fmla="*/ 168 h 180"/>
                <a:gd name="T34" fmla="*/ 114 w 180"/>
                <a:gd name="T35" fmla="*/ 174 h 180"/>
                <a:gd name="T36" fmla="*/ 108 w 180"/>
                <a:gd name="T37" fmla="*/ 180 h 180"/>
                <a:gd name="T38" fmla="*/ 60 w 180"/>
                <a:gd name="T39" fmla="*/ 150 h 180"/>
                <a:gd name="T40" fmla="*/ 36 w 180"/>
                <a:gd name="T41" fmla="*/ 144 h 180"/>
                <a:gd name="T42" fmla="*/ 0 w 180"/>
                <a:gd name="T43" fmla="*/ 96 h 180"/>
                <a:gd name="T44" fmla="*/ 78 w 180"/>
                <a:gd name="T45" fmla="*/ 132 h 180"/>
                <a:gd name="T46" fmla="*/ 102 w 180"/>
                <a:gd name="T47" fmla="*/ 156 h 180"/>
                <a:gd name="T48" fmla="*/ 90 w 180"/>
                <a:gd name="T49" fmla="*/ 138 h 180"/>
                <a:gd name="T50" fmla="*/ 90 w 180"/>
                <a:gd name="T51" fmla="*/ 132 h 180"/>
                <a:gd name="T52" fmla="*/ 78 w 180"/>
                <a:gd name="T53" fmla="*/ 132 h 180"/>
                <a:gd name="T54" fmla="*/ 102 w 180"/>
                <a:gd name="T55" fmla="*/ 96 h 180"/>
                <a:gd name="T56" fmla="*/ 84 w 180"/>
                <a:gd name="T57" fmla="*/ 72 h 180"/>
                <a:gd name="T58" fmla="*/ 96 w 180"/>
                <a:gd name="T59" fmla="*/ 102 h 180"/>
                <a:gd name="T60" fmla="*/ 132 w 180"/>
                <a:gd name="T61" fmla="*/ 96 h 180"/>
                <a:gd name="T62" fmla="*/ 156 w 180"/>
                <a:gd name="T63" fmla="*/ 114 h 180"/>
                <a:gd name="T64" fmla="*/ 156 w 180"/>
                <a:gd name="T65" fmla="*/ 114 h 180"/>
                <a:gd name="T66" fmla="*/ 132 w 180"/>
                <a:gd name="T67" fmla="*/ 9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0" h="180">
                  <a:moveTo>
                    <a:pt x="0" y="96"/>
                  </a:moveTo>
                  <a:lnTo>
                    <a:pt x="18" y="84"/>
                  </a:lnTo>
                  <a:lnTo>
                    <a:pt x="66" y="120"/>
                  </a:lnTo>
                  <a:lnTo>
                    <a:pt x="78" y="114"/>
                  </a:lnTo>
                  <a:lnTo>
                    <a:pt x="54" y="60"/>
                  </a:lnTo>
                  <a:lnTo>
                    <a:pt x="72" y="42"/>
                  </a:lnTo>
                  <a:lnTo>
                    <a:pt x="120" y="78"/>
                  </a:lnTo>
                  <a:lnTo>
                    <a:pt x="132" y="72"/>
                  </a:lnTo>
                  <a:lnTo>
                    <a:pt x="108" y="18"/>
                  </a:lnTo>
                  <a:lnTo>
                    <a:pt x="126" y="0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68" y="66"/>
                  </a:lnTo>
                  <a:lnTo>
                    <a:pt x="156" y="78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80" y="12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50" y="138"/>
                  </a:lnTo>
                  <a:lnTo>
                    <a:pt x="114" y="108"/>
                  </a:lnTo>
                  <a:lnTo>
                    <a:pt x="102" y="114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8" y="180"/>
                  </a:lnTo>
                  <a:lnTo>
                    <a:pt x="96" y="174"/>
                  </a:lnTo>
                  <a:lnTo>
                    <a:pt x="60" y="150"/>
                  </a:lnTo>
                  <a:lnTo>
                    <a:pt x="48" y="156"/>
                  </a:lnTo>
                  <a:lnTo>
                    <a:pt x="36" y="144"/>
                  </a:lnTo>
                  <a:lnTo>
                    <a:pt x="48" y="138"/>
                  </a:lnTo>
                  <a:lnTo>
                    <a:pt x="0" y="96"/>
                  </a:lnTo>
                  <a:close/>
                  <a:moveTo>
                    <a:pt x="78" y="132"/>
                  </a:moveTo>
                  <a:lnTo>
                    <a:pt x="78" y="132"/>
                  </a:lnTo>
                  <a:lnTo>
                    <a:pt x="90" y="14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90" y="126"/>
                  </a:lnTo>
                  <a:lnTo>
                    <a:pt x="78" y="132"/>
                  </a:lnTo>
                  <a:close/>
                  <a:moveTo>
                    <a:pt x="102" y="96"/>
                  </a:moveTo>
                  <a:lnTo>
                    <a:pt x="102" y="96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96" y="102"/>
                  </a:lnTo>
                  <a:lnTo>
                    <a:pt x="102" y="96"/>
                  </a:lnTo>
                  <a:close/>
                  <a:moveTo>
                    <a:pt x="132" y="96"/>
                  </a:moveTo>
                  <a:lnTo>
                    <a:pt x="132" y="96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44" y="90"/>
                  </a:lnTo>
                  <a:lnTo>
                    <a:pt x="132" y="9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4">
              <a:extLst>
                <a:ext uri="{FF2B5EF4-FFF2-40B4-BE49-F238E27FC236}">
                  <a16:creationId xmlns:a16="http://schemas.microsoft.com/office/drawing/2014/main" xmlns="" id="{DA62A132-5EA7-4ACB-A154-E5CF070A9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853" y="1944135"/>
              <a:ext cx="440143" cy="839302"/>
            </a:xfrm>
            <a:custGeom>
              <a:avLst/>
              <a:gdLst>
                <a:gd name="T0" fmla="*/ 192 w 386"/>
                <a:gd name="T1" fmla="*/ 142 h 740"/>
                <a:gd name="T2" fmla="*/ 192 w 386"/>
                <a:gd name="T3" fmla="*/ 142 h 740"/>
                <a:gd name="T4" fmla="*/ 192 w 386"/>
                <a:gd name="T5" fmla="*/ 142 h 740"/>
                <a:gd name="T6" fmla="*/ 192 w 386"/>
                <a:gd name="T7" fmla="*/ 142 h 740"/>
                <a:gd name="T8" fmla="*/ 192 w 386"/>
                <a:gd name="T9" fmla="*/ 142 h 740"/>
                <a:gd name="T10" fmla="*/ 247 w 386"/>
                <a:gd name="T11" fmla="*/ 58 h 740"/>
                <a:gd name="T12" fmla="*/ 193 w 386"/>
                <a:gd name="T13" fmla="*/ 1 h 740"/>
                <a:gd name="T14" fmla="*/ 139 w 386"/>
                <a:gd name="T15" fmla="*/ 58 h 740"/>
                <a:gd name="T16" fmla="*/ 192 w 386"/>
                <a:gd name="T17" fmla="*/ 142 h 740"/>
                <a:gd name="T18" fmla="*/ 19 w 386"/>
                <a:gd name="T19" fmla="*/ 335 h 740"/>
                <a:gd name="T20" fmla="*/ 14 w 386"/>
                <a:gd name="T21" fmla="*/ 278 h 740"/>
                <a:gd name="T22" fmla="*/ 96 w 386"/>
                <a:gd name="T23" fmla="*/ 190 h 740"/>
                <a:gd name="T24" fmla="*/ 104 w 386"/>
                <a:gd name="T25" fmla="*/ 183 h 740"/>
                <a:gd name="T26" fmla="*/ 152 w 386"/>
                <a:gd name="T27" fmla="*/ 158 h 740"/>
                <a:gd name="T28" fmla="*/ 174 w 386"/>
                <a:gd name="T29" fmla="*/ 227 h 740"/>
                <a:gd name="T30" fmla="*/ 187 w 386"/>
                <a:gd name="T31" fmla="*/ 190 h 740"/>
                <a:gd name="T32" fmla="*/ 193 w 386"/>
                <a:gd name="T33" fmla="*/ 158 h 740"/>
                <a:gd name="T34" fmla="*/ 193 w 386"/>
                <a:gd name="T35" fmla="*/ 158 h 740"/>
                <a:gd name="T36" fmla="*/ 199 w 386"/>
                <a:gd name="T37" fmla="*/ 190 h 740"/>
                <a:gd name="T38" fmla="*/ 212 w 386"/>
                <a:gd name="T39" fmla="*/ 227 h 740"/>
                <a:gd name="T40" fmla="*/ 234 w 386"/>
                <a:gd name="T41" fmla="*/ 158 h 740"/>
                <a:gd name="T42" fmla="*/ 282 w 386"/>
                <a:gd name="T43" fmla="*/ 183 h 740"/>
                <a:gd name="T44" fmla="*/ 290 w 386"/>
                <a:gd name="T45" fmla="*/ 190 h 740"/>
                <a:gd name="T46" fmla="*/ 372 w 386"/>
                <a:gd name="T47" fmla="*/ 278 h 740"/>
                <a:gd name="T48" fmla="*/ 368 w 386"/>
                <a:gd name="T49" fmla="*/ 335 h 740"/>
                <a:gd name="T50" fmla="*/ 270 w 386"/>
                <a:gd name="T51" fmla="*/ 419 h 740"/>
                <a:gd name="T52" fmla="*/ 284 w 386"/>
                <a:gd name="T53" fmla="*/ 716 h 740"/>
                <a:gd name="T54" fmla="*/ 265 w 386"/>
                <a:gd name="T55" fmla="*/ 738 h 740"/>
                <a:gd name="T56" fmla="*/ 241 w 386"/>
                <a:gd name="T57" fmla="*/ 721 h 740"/>
                <a:gd name="T58" fmla="*/ 199 w 386"/>
                <a:gd name="T59" fmla="*/ 495 h 740"/>
                <a:gd name="T60" fmla="*/ 191 w 386"/>
                <a:gd name="T61" fmla="*/ 489 h 740"/>
                <a:gd name="T62" fmla="*/ 183 w 386"/>
                <a:gd name="T63" fmla="*/ 495 h 740"/>
                <a:gd name="T64" fmla="*/ 141 w 386"/>
                <a:gd name="T65" fmla="*/ 721 h 740"/>
                <a:gd name="T66" fmla="*/ 116 w 386"/>
                <a:gd name="T67" fmla="*/ 738 h 740"/>
                <a:gd name="T68" fmla="*/ 98 w 386"/>
                <a:gd name="T69" fmla="*/ 716 h 740"/>
                <a:gd name="T70" fmla="*/ 114 w 386"/>
                <a:gd name="T71" fmla="*/ 419 h 740"/>
                <a:gd name="T72" fmla="*/ 19 w 386"/>
                <a:gd name="T73" fmla="*/ 335 h 740"/>
                <a:gd name="T74" fmla="*/ 268 w 386"/>
                <a:gd name="T75" fmla="*/ 360 h 740"/>
                <a:gd name="T76" fmla="*/ 318 w 386"/>
                <a:gd name="T77" fmla="*/ 310 h 740"/>
                <a:gd name="T78" fmla="*/ 277 w 386"/>
                <a:gd name="T79" fmla="*/ 273 h 740"/>
                <a:gd name="T80" fmla="*/ 268 w 386"/>
                <a:gd name="T81" fmla="*/ 360 h 740"/>
                <a:gd name="T82" fmla="*/ 68 w 386"/>
                <a:gd name="T83" fmla="*/ 309 h 740"/>
                <a:gd name="T84" fmla="*/ 118 w 386"/>
                <a:gd name="T85" fmla="*/ 359 h 740"/>
                <a:gd name="T86" fmla="*/ 108 w 386"/>
                <a:gd name="T87" fmla="*/ 272 h 740"/>
                <a:gd name="T88" fmla="*/ 68 w 386"/>
                <a:gd name="T89" fmla="*/ 309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740">
                  <a:moveTo>
                    <a:pt x="192" y="142"/>
                  </a:move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256" y="141"/>
                    <a:pt x="247" y="58"/>
                    <a:pt x="247" y="58"/>
                  </a:cubicBezTo>
                  <a:cubicBezTo>
                    <a:pt x="244" y="1"/>
                    <a:pt x="197" y="1"/>
                    <a:pt x="193" y="1"/>
                  </a:cubicBezTo>
                  <a:cubicBezTo>
                    <a:pt x="188" y="1"/>
                    <a:pt x="141" y="0"/>
                    <a:pt x="139" y="58"/>
                  </a:cubicBezTo>
                  <a:cubicBezTo>
                    <a:pt x="138" y="57"/>
                    <a:pt x="129" y="141"/>
                    <a:pt x="192" y="142"/>
                  </a:cubicBezTo>
                  <a:close/>
                  <a:moveTo>
                    <a:pt x="19" y="335"/>
                  </a:moveTo>
                  <a:cubicBezTo>
                    <a:pt x="2" y="321"/>
                    <a:pt x="0" y="295"/>
                    <a:pt x="14" y="278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8" y="188"/>
                    <a:pt x="101" y="185"/>
                    <a:pt x="104" y="183"/>
                  </a:cubicBezTo>
                  <a:cubicBezTo>
                    <a:pt x="127" y="168"/>
                    <a:pt x="152" y="158"/>
                    <a:pt x="152" y="158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63" y="159"/>
                    <a:pt x="190" y="158"/>
                    <a:pt x="193" y="158"/>
                  </a:cubicBezTo>
                  <a:cubicBezTo>
                    <a:pt x="193" y="158"/>
                    <a:pt x="193" y="158"/>
                    <a:pt x="193" y="158"/>
                  </a:cubicBezTo>
                  <a:cubicBezTo>
                    <a:pt x="196" y="158"/>
                    <a:pt x="223" y="159"/>
                    <a:pt x="199" y="190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4" y="158"/>
                    <a:pt x="259" y="168"/>
                    <a:pt x="282" y="183"/>
                  </a:cubicBezTo>
                  <a:cubicBezTo>
                    <a:pt x="285" y="185"/>
                    <a:pt x="287" y="187"/>
                    <a:pt x="290" y="190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86" y="295"/>
                    <a:pt x="384" y="320"/>
                    <a:pt x="368" y="335"/>
                  </a:cubicBezTo>
                  <a:cubicBezTo>
                    <a:pt x="270" y="419"/>
                    <a:pt x="270" y="419"/>
                    <a:pt x="270" y="419"/>
                  </a:cubicBezTo>
                  <a:cubicBezTo>
                    <a:pt x="284" y="716"/>
                    <a:pt x="284" y="716"/>
                    <a:pt x="284" y="716"/>
                  </a:cubicBezTo>
                  <a:cubicBezTo>
                    <a:pt x="285" y="727"/>
                    <a:pt x="277" y="736"/>
                    <a:pt x="265" y="738"/>
                  </a:cubicBezTo>
                  <a:cubicBezTo>
                    <a:pt x="254" y="740"/>
                    <a:pt x="243" y="732"/>
                    <a:pt x="241" y="721"/>
                  </a:cubicBezTo>
                  <a:cubicBezTo>
                    <a:pt x="199" y="495"/>
                    <a:pt x="199" y="495"/>
                    <a:pt x="199" y="495"/>
                  </a:cubicBezTo>
                  <a:cubicBezTo>
                    <a:pt x="198" y="491"/>
                    <a:pt x="195" y="489"/>
                    <a:pt x="191" y="489"/>
                  </a:cubicBezTo>
                  <a:cubicBezTo>
                    <a:pt x="187" y="489"/>
                    <a:pt x="184" y="492"/>
                    <a:pt x="183" y="495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39" y="732"/>
                    <a:pt x="128" y="740"/>
                    <a:pt x="116" y="738"/>
                  </a:cubicBezTo>
                  <a:cubicBezTo>
                    <a:pt x="105" y="736"/>
                    <a:pt x="98" y="727"/>
                    <a:pt x="98" y="716"/>
                  </a:cubicBezTo>
                  <a:cubicBezTo>
                    <a:pt x="114" y="419"/>
                    <a:pt x="114" y="419"/>
                    <a:pt x="114" y="419"/>
                  </a:cubicBezTo>
                  <a:lnTo>
                    <a:pt x="19" y="335"/>
                  </a:lnTo>
                  <a:close/>
                  <a:moveTo>
                    <a:pt x="268" y="360"/>
                  </a:moveTo>
                  <a:cubicBezTo>
                    <a:pt x="318" y="310"/>
                    <a:pt x="318" y="310"/>
                    <a:pt x="318" y="310"/>
                  </a:cubicBezTo>
                  <a:cubicBezTo>
                    <a:pt x="277" y="273"/>
                    <a:pt x="277" y="273"/>
                    <a:pt x="277" y="273"/>
                  </a:cubicBezTo>
                  <a:lnTo>
                    <a:pt x="268" y="360"/>
                  </a:lnTo>
                  <a:close/>
                  <a:moveTo>
                    <a:pt x="68" y="309"/>
                  </a:moveTo>
                  <a:cubicBezTo>
                    <a:pt x="118" y="359"/>
                    <a:pt x="118" y="359"/>
                    <a:pt x="118" y="359"/>
                  </a:cubicBezTo>
                  <a:cubicBezTo>
                    <a:pt x="108" y="272"/>
                    <a:pt x="108" y="272"/>
                    <a:pt x="108" y="272"/>
                  </a:cubicBezTo>
                  <a:lnTo>
                    <a:pt x="68" y="3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xmlns="" id="{094BB5CD-1231-41BA-9235-CD512271E1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50591" y="1535112"/>
              <a:ext cx="974725" cy="1341423"/>
              <a:chOff x="5138" y="705"/>
              <a:chExt cx="412" cy="56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36" name="Freeform 19">
                <a:extLst>
                  <a:ext uri="{FF2B5EF4-FFF2-40B4-BE49-F238E27FC236}">
                    <a16:creationId xmlns:a16="http://schemas.microsoft.com/office/drawing/2014/main" xmlns="" id="{AC2C5E3A-1C62-4194-8DC6-B50B0DC1E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1220"/>
                <a:ext cx="412" cy="52"/>
              </a:xfrm>
              <a:custGeom>
                <a:avLst/>
                <a:gdLst>
                  <a:gd name="T0" fmla="*/ 408 w 412"/>
                  <a:gd name="T1" fmla="*/ 30 h 52"/>
                  <a:gd name="T2" fmla="*/ 408 w 412"/>
                  <a:gd name="T3" fmla="*/ 0 h 52"/>
                  <a:gd name="T4" fmla="*/ 4 w 412"/>
                  <a:gd name="T5" fmla="*/ 0 h 52"/>
                  <a:gd name="T6" fmla="*/ 4 w 412"/>
                  <a:gd name="T7" fmla="*/ 30 h 52"/>
                  <a:gd name="T8" fmla="*/ 0 w 412"/>
                  <a:gd name="T9" fmla="*/ 30 h 52"/>
                  <a:gd name="T10" fmla="*/ 0 w 412"/>
                  <a:gd name="T11" fmla="*/ 52 h 52"/>
                  <a:gd name="T12" fmla="*/ 412 w 412"/>
                  <a:gd name="T13" fmla="*/ 52 h 52"/>
                  <a:gd name="T14" fmla="*/ 412 w 412"/>
                  <a:gd name="T15" fmla="*/ 30 h 52"/>
                  <a:gd name="T16" fmla="*/ 408 w 412"/>
                  <a:gd name="T17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52">
                    <a:moveTo>
                      <a:pt x="408" y="30"/>
                    </a:moveTo>
                    <a:lnTo>
                      <a:pt x="408" y="0"/>
                    </a:lnTo>
                    <a:lnTo>
                      <a:pt x="4" y="0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52"/>
                    </a:lnTo>
                    <a:lnTo>
                      <a:pt x="412" y="52"/>
                    </a:lnTo>
                    <a:lnTo>
                      <a:pt x="412" y="30"/>
                    </a:lnTo>
                    <a:lnTo>
                      <a:pt x="40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20">
                <a:extLst>
                  <a:ext uri="{FF2B5EF4-FFF2-40B4-BE49-F238E27FC236}">
                    <a16:creationId xmlns:a16="http://schemas.microsoft.com/office/drawing/2014/main" xmlns="" id="{0309AABE-F540-41C8-B14F-18F722B46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0" y="1055"/>
                <a:ext cx="211" cy="159"/>
              </a:xfrm>
              <a:custGeom>
                <a:avLst/>
                <a:gdLst>
                  <a:gd name="T0" fmla="*/ 0 w 211"/>
                  <a:gd name="T1" fmla="*/ 0 h 159"/>
                  <a:gd name="T2" fmla="*/ 36 w 211"/>
                  <a:gd name="T3" fmla="*/ 114 h 159"/>
                  <a:gd name="T4" fmla="*/ 36 w 211"/>
                  <a:gd name="T5" fmla="*/ 91 h 159"/>
                  <a:gd name="T6" fmla="*/ 36 w 211"/>
                  <a:gd name="T7" fmla="*/ 67 h 159"/>
                  <a:gd name="T8" fmla="*/ 36 w 211"/>
                  <a:gd name="T9" fmla="*/ 45 h 159"/>
                  <a:gd name="T10" fmla="*/ 36 w 211"/>
                  <a:gd name="T11" fmla="*/ 21 h 159"/>
                  <a:gd name="T12" fmla="*/ 49 w 211"/>
                  <a:gd name="T13" fmla="*/ 114 h 159"/>
                  <a:gd name="T14" fmla="*/ 49 w 211"/>
                  <a:gd name="T15" fmla="*/ 91 h 159"/>
                  <a:gd name="T16" fmla="*/ 49 w 211"/>
                  <a:gd name="T17" fmla="*/ 67 h 159"/>
                  <a:gd name="T18" fmla="*/ 49 w 211"/>
                  <a:gd name="T19" fmla="*/ 45 h 159"/>
                  <a:gd name="T20" fmla="*/ 49 w 211"/>
                  <a:gd name="T21" fmla="*/ 21 h 159"/>
                  <a:gd name="T22" fmla="*/ 63 w 211"/>
                  <a:gd name="T23" fmla="*/ 114 h 159"/>
                  <a:gd name="T24" fmla="*/ 63 w 211"/>
                  <a:gd name="T25" fmla="*/ 91 h 159"/>
                  <a:gd name="T26" fmla="*/ 63 w 211"/>
                  <a:gd name="T27" fmla="*/ 67 h 159"/>
                  <a:gd name="T28" fmla="*/ 63 w 211"/>
                  <a:gd name="T29" fmla="*/ 45 h 159"/>
                  <a:gd name="T30" fmla="*/ 63 w 211"/>
                  <a:gd name="T31" fmla="*/ 21 h 159"/>
                  <a:gd name="T32" fmla="*/ 76 w 211"/>
                  <a:gd name="T33" fmla="*/ 114 h 159"/>
                  <a:gd name="T34" fmla="*/ 76 w 211"/>
                  <a:gd name="T35" fmla="*/ 91 h 159"/>
                  <a:gd name="T36" fmla="*/ 76 w 211"/>
                  <a:gd name="T37" fmla="*/ 67 h 159"/>
                  <a:gd name="T38" fmla="*/ 76 w 211"/>
                  <a:gd name="T39" fmla="*/ 45 h 159"/>
                  <a:gd name="T40" fmla="*/ 76 w 211"/>
                  <a:gd name="T41" fmla="*/ 21 h 159"/>
                  <a:gd name="T42" fmla="*/ 90 w 211"/>
                  <a:gd name="T43" fmla="*/ 114 h 159"/>
                  <a:gd name="T44" fmla="*/ 90 w 211"/>
                  <a:gd name="T45" fmla="*/ 91 h 159"/>
                  <a:gd name="T46" fmla="*/ 90 w 211"/>
                  <a:gd name="T47" fmla="*/ 67 h 159"/>
                  <a:gd name="T48" fmla="*/ 90 w 211"/>
                  <a:gd name="T49" fmla="*/ 45 h 159"/>
                  <a:gd name="T50" fmla="*/ 90 w 211"/>
                  <a:gd name="T51" fmla="*/ 21 h 159"/>
                  <a:gd name="T52" fmla="*/ 103 w 211"/>
                  <a:gd name="T53" fmla="*/ 114 h 159"/>
                  <a:gd name="T54" fmla="*/ 103 w 211"/>
                  <a:gd name="T55" fmla="*/ 91 h 159"/>
                  <a:gd name="T56" fmla="*/ 103 w 211"/>
                  <a:gd name="T57" fmla="*/ 67 h 159"/>
                  <a:gd name="T58" fmla="*/ 103 w 211"/>
                  <a:gd name="T59" fmla="*/ 45 h 159"/>
                  <a:gd name="T60" fmla="*/ 103 w 211"/>
                  <a:gd name="T61" fmla="*/ 21 h 159"/>
                  <a:gd name="T62" fmla="*/ 118 w 211"/>
                  <a:gd name="T63" fmla="*/ 114 h 159"/>
                  <a:gd name="T64" fmla="*/ 118 w 211"/>
                  <a:gd name="T65" fmla="*/ 91 h 159"/>
                  <a:gd name="T66" fmla="*/ 118 w 211"/>
                  <a:gd name="T67" fmla="*/ 67 h 159"/>
                  <a:gd name="T68" fmla="*/ 118 w 211"/>
                  <a:gd name="T69" fmla="*/ 45 h 159"/>
                  <a:gd name="T70" fmla="*/ 118 w 211"/>
                  <a:gd name="T71" fmla="*/ 21 h 159"/>
                  <a:gd name="T72" fmla="*/ 132 w 211"/>
                  <a:gd name="T73" fmla="*/ 114 h 159"/>
                  <a:gd name="T74" fmla="*/ 132 w 211"/>
                  <a:gd name="T75" fmla="*/ 91 h 159"/>
                  <a:gd name="T76" fmla="*/ 132 w 211"/>
                  <a:gd name="T77" fmla="*/ 67 h 159"/>
                  <a:gd name="T78" fmla="*/ 132 w 211"/>
                  <a:gd name="T79" fmla="*/ 45 h 159"/>
                  <a:gd name="T80" fmla="*/ 132 w 211"/>
                  <a:gd name="T81" fmla="*/ 21 h 159"/>
                  <a:gd name="T82" fmla="*/ 145 w 211"/>
                  <a:gd name="T83" fmla="*/ 114 h 159"/>
                  <a:gd name="T84" fmla="*/ 145 w 211"/>
                  <a:gd name="T85" fmla="*/ 91 h 159"/>
                  <a:gd name="T86" fmla="*/ 145 w 211"/>
                  <a:gd name="T87" fmla="*/ 67 h 159"/>
                  <a:gd name="T88" fmla="*/ 145 w 211"/>
                  <a:gd name="T89" fmla="*/ 45 h 159"/>
                  <a:gd name="T90" fmla="*/ 145 w 211"/>
                  <a:gd name="T91" fmla="*/ 21 h 159"/>
                  <a:gd name="T92" fmla="*/ 159 w 211"/>
                  <a:gd name="T93" fmla="*/ 114 h 159"/>
                  <a:gd name="T94" fmla="*/ 159 w 211"/>
                  <a:gd name="T95" fmla="*/ 91 h 159"/>
                  <a:gd name="T96" fmla="*/ 159 w 211"/>
                  <a:gd name="T97" fmla="*/ 67 h 159"/>
                  <a:gd name="T98" fmla="*/ 159 w 211"/>
                  <a:gd name="T99" fmla="*/ 45 h 159"/>
                  <a:gd name="T100" fmla="*/ 159 w 211"/>
                  <a:gd name="T101" fmla="*/ 21 h 159"/>
                  <a:gd name="T102" fmla="*/ 172 w 211"/>
                  <a:gd name="T103" fmla="*/ 114 h 159"/>
                  <a:gd name="T104" fmla="*/ 172 w 211"/>
                  <a:gd name="T105" fmla="*/ 91 h 159"/>
                  <a:gd name="T106" fmla="*/ 172 w 211"/>
                  <a:gd name="T107" fmla="*/ 67 h 159"/>
                  <a:gd name="T108" fmla="*/ 172 w 211"/>
                  <a:gd name="T109" fmla="*/ 45 h 159"/>
                  <a:gd name="T110" fmla="*/ 172 w 211"/>
                  <a:gd name="T111" fmla="*/ 21 h 159"/>
                  <a:gd name="T112" fmla="*/ 186 w 211"/>
                  <a:gd name="T113" fmla="*/ 114 h 159"/>
                  <a:gd name="T114" fmla="*/ 186 w 211"/>
                  <a:gd name="T115" fmla="*/ 91 h 159"/>
                  <a:gd name="T116" fmla="*/ 186 w 211"/>
                  <a:gd name="T117" fmla="*/ 67 h 159"/>
                  <a:gd name="T118" fmla="*/ 186 w 211"/>
                  <a:gd name="T119" fmla="*/ 45 h 159"/>
                  <a:gd name="T120" fmla="*/ 186 w 211"/>
                  <a:gd name="T121" fmla="*/ 2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11" y="159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36" y="130"/>
                    </a:moveTo>
                    <a:lnTo>
                      <a:pt x="27" y="130"/>
                    </a:lnTo>
                    <a:lnTo>
                      <a:pt x="27" y="114"/>
                    </a:lnTo>
                    <a:lnTo>
                      <a:pt x="36" y="114"/>
                    </a:lnTo>
                    <a:lnTo>
                      <a:pt x="36" y="130"/>
                    </a:lnTo>
                    <a:close/>
                    <a:moveTo>
                      <a:pt x="36" y="106"/>
                    </a:moveTo>
                    <a:lnTo>
                      <a:pt x="27" y="106"/>
                    </a:lnTo>
                    <a:lnTo>
                      <a:pt x="27" y="91"/>
                    </a:lnTo>
                    <a:lnTo>
                      <a:pt x="36" y="91"/>
                    </a:lnTo>
                    <a:lnTo>
                      <a:pt x="36" y="106"/>
                    </a:lnTo>
                    <a:close/>
                    <a:moveTo>
                      <a:pt x="36" y="84"/>
                    </a:moveTo>
                    <a:lnTo>
                      <a:pt x="27" y="84"/>
                    </a:lnTo>
                    <a:lnTo>
                      <a:pt x="27" y="67"/>
                    </a:lnTo>
                    <a:lnTo>
                      <a:pt x="36" y="67"/>
                    </a:lnTo>
                    <a:lnTo>
                      <a:pt x="36" y="84"/>
                    </a:lnTo>
                    <a:close/>
                    <a:moveTo>
                      <a:pt x="36" y="61"/>
                    </a:moveTo>
                    <a:lnTo>
                      <a:pt x="27" y="61"/>
                    </a:lnTo>
                    <a:lnTo>
                      <a:pt x="27" y="45"/>
                    </a:lnTo>
                    <a:lnTo>
                      <a:pt x="36" y="45"/>
                    </a:lnTo>
                    <a:lnTo>
                      <a:pt x="36" y="61"/>
                    </a:lnTo>
                    <a:close/>
                    <a:moveTo>
                      <a:pt x="36" y="37"/>
                    </a:moveTo>
                    <a:lnTo>
                      <a:pt x="27" y="37"/>
                    </a:lnTo>
                    <a:lnTo>
                      <a:pt x="27" y="21"/>
                    </a:lnTo>
                    <a:lnTo>
                      <a:pt x="36" y="21"/>
                    </a:lnTo>
                    <a:lnTo>
                      <a:pt x="36" y="37"/>
                    </a:lnTo>
                    <a:close/>
                    <a:moveTo>
                      <a:pt x="49" y="130"/>
                    </a:moveTo>
                    <a:lnTo>
                      <a:pt x="40" y="130"/>
                    </a:lnTo>
                    <a:lnTo>
                      <a:pt x="40" y="114"/>
                    </a:lnTo>
                    <a:lnTo>
                      <a:pt x="49" y="114"/>
                    </a:lnTo>
                    <a:lnTo>
                      <a:pt x="49" y="130"/>
                    </a:lnTo>
                    <a:close/>
                    <a:moveTo>
                      <a:pt x="49" y="106"/>
                    </a:moveTo>
                    <a:lnTo>
                      <a:pt x="40" y="106"/>
                    </a:lnTo>
                    <a:lnTo>
                      <a:pt x="40" y="91"/>
                    </a:lnTo>
                    <a:lnTo>
                      <a:pt x="49" y="91"/>
                    </a:lnTo>
                    <a:lnTo>
                      <a:pt x="49" y="106"/>
                    </a:lnTo>
                    <a:close/>
                    <a:moveTo>
                      <a:pt x="49" y="84"/>
                    </a:moveTo>
                    <a:lnTo>
                      <a:pt x="40" y="84"/>
                    </a:lnTo>
                    <a:lnTo>
                      <a:pt x="40" y="67"/>
                    </a:lnTo>
                    <a:lnTo>
                      <a:pt x="49" y="67"/>
                    </a:lnTo>
                    <a:lnTo>
                      <a:pt x="49" y="84"/>
                    </a:lnTo>
                    <a:close/>
                    <a:moveTo>
                      <a:pt x="49" y="61"/>
                    </a:moveTo>
                    <a:lnTo>
                      <a:pt x="40" y="61"/>
                    </a:lnTo>
                    <a:lnTo>
                      <a:pt x="40" y="45"/>
                    </a:lnTo>
                    <a:lnTo>
                      <a:pt x="49" y="45"/>
                    </a:lnTo>
                    <a:lnTo>
                      <a:pt x="49" y="61"/>
                    </a:lnTo>
                    <a:close/>
                    <a:moveTo>
                      <a:pt x="49" y="37"/>
                    </a:moveTo>
                    <a:lnTo>
                      <a:pt x="40" y="37"/>
                    </a:lnTo>
                    <a:lnTo>
                      <a:pt x="40" y="21"/>
                    </a:lnTo>
                    <a:lnTo>
                      <a:pt x="49" y="21"/>
                    </a:lnTo>
                    <a:lnTo>
                      <a:pt x="49" y="37"/>
                    </a:lnTo>
                    <a:close/>
                    <a:moveTo>
                      <a:pt x="63" y="130"/>
                    </a:moveTo>
                    <a:lnTo>
                      <a:pt x="54" y="130"/>
                    </a:lnTo>
                    <a:lnTo>
                      <a:pt x="54" y="114"/>
                    </a:lnTo>
                    <a:lnTo>
                      <a:pt x="63" y="114"/>
                    </a:lnTo>
                    <a:lnTo>
                      <a:pt x="63" y="130"/>
                    </a:lnTo>
                    <a:close/>
                    <a:moveTo>
                      <a:pt x="63" y="106"/>
                    </a:moveTo>
                    <a:lnTo>
                      <a:pt x="54" y="106"/>
                    </a:lnTo>
                    <a:lnTo>
                      <a:pt x="54" y="91"/>
                    </a:lnTo>
                    <a:lnTo>
                      <a:pt x="63" y="91"/>
                    </a:lnTo>
                    <a:lnTo>
                      <a:pt x="63" y="106"/>
                    </a:lnTo>
                    <a:close/>
                    <a:moveTo>
                      <a:pt x="63" y="84"/>
                    </a:moveTo>
                    <a:lnTo>
                      <a:pt x="54" y="84"/>
                    </a:lnTo>
                    <a:lnTo>
                      <a:pt x="54" y="67"/>
                    </a:lnTo>
                    <a:lnTo>
                      <a:pt x="63" y="67"/>
                    </a:lnTo>
                    <a:lnTo>
                      <a:pt x="63" y="84"/>
                    </a:lnTo>
                    <a:close/>
                    <a:moveTo>
                      <a:pt x="63" y="61"/>
                    </a:moveTo>
                    <a:lnTo>
                      <a:pt x="54" y="61"/>
                    </a:lnTo>
                    <a:lnTo>
                      <a:pt x="54" y="45"/>
                    </a:lnTo>
                    <a:lnTo>
                      <a:pt x="63" y="45"/>
                    </a:lnTo>
                    <a:lnTo>
                      <a:pt x="63" y="61"/>
                    </a:lnTo>
                    <a:close/>
                    <a:moveTo>
                      <a:pt x="63" y="37"/>
                    </a:moveTo>
                    <a:lnTo>
                      <a:pt x="54" y="37"/>
                    </a:lnTo>
                    <a:lnTo>
                      <a:pt x="54" y="21"/>
                    </a:lnTo>
                    <a:lnTo>
                      <a:pt x="63" y="21"/>
                    </a:lnTo>
                    <a:lnTo>
                      <a:pt x="63" y="37"/>
                    </a:lnTo>
                    <a:close/>
                    <a:moveTo>
                      <a:pt x="76" y="130"/>
                    </a:moveTo>
                    <a:lnTo>
                      <a:pt x="66" y="130"/>
                    </a:lnTo>
                    <a:lnTo>
                      <a:pt x="66" y="114"/>
                    </a:lnTo>
                    <a:lnTo>
                      <a:pt x="76" y="114"/>
                    </a:lnTo>
                    <a:lnTo>
                      <a:pt x="76" y="130"/>
                    </a:lnTo>
                    <a:close/>
                    <a:moveTo>
                      <a:pt x="76" y="106"/>
                    </a:moveTo>
                    <a:lnTo>
                      <a:pt x="66" y="106"/>
                    </a:lnTo>
                    <a:lnTo>
                      <a:pt x="66" y="91"/>
                    </a:lnTo>
                    <a:lnTo>
                      <a:pt x="76" y="91"/>
                    </a:lnTo>
                    <a:lnTo>
                      <a:pt x="76" y="106"/>
                    </a:lnTo>
                    <a:close/>
                    <a:moveTo>
                      <a:pt x="76" y="84"/>
                    </a:moveTo>
                    <a:lnTo>
                      <a:pt x="66" y="84"/>
                    </a:lnTo>
                    <a:lnTo>
                      <a:pt x="66" y="67"/>
                    </a:lnTo>
                    <a:lnTo>
                      <a:pt x="76" y="67"/>
                    </a:lnTo>
                    <a:lnTo>
                      <a:pt x="76" y="84"/>
                    </a:lnTo>
                    <a:close/>
                    <a:moveTo>
                      <a:pt x="76" y="61"/>
                    </a:moveTo>
                    <a:lnTo>
                      <a:pt x="66" y="61"/>
                    </a:lnTo>
                    <a:lnTo>
                      <a:pt x="66" y="45"/>
                    </a:lnTo>
                    <a:lnTo>
                      <a:pt x="76" y="45"/>
                    </a:lnTo>
                    <a:lnTo>
                      <a:pt x="76" y="61"/>
                    </a:lnTo>
                    <a:close/>
                    <a:moveTo>
                      <a:pt x="76" y="37"/>
                    </a:moveTo>
                    <a:lnTo>
                      <a:pt x="66" y="37"/>
                    </a:lnTo>
                    <a:lnTo>
                      <a:pt x="66" y="21"/>
                    </a:lnTo>
                    <a:lnTo>
                      <a:pt x="76" y="21"/>
                    </a:lnTo>
                    <a:lnTo>
                      <a:pt x="76" y="37"/>
                    </a:lnTo>
                    <a:close/>
                    <a:moveTo>
                      <a:pt x="90" y="130"/>
                    </a:moveTo>
                    <a:lnTo>
                      <a:pt x="79" y="130"/>
                    </a:lnTo>
                    <a:lnTo>
                      <a:pt x="79" y="114"/>
                    </a:lnTo>
                    <a:lnTo>
                      <a:pt x="90" y="114"/>
                    </a:lnTo>
                    <a:lnTo>
                      <a:pt x="90" y="130"/>
                    </a:lnTo>
                    <a:close/>
                    <a:moveTo>
                      <a:pt x="90" y="106"/>
                    </a:moveTo>
                    <a:lnTo>
                      <a:pt x="79" y="106"/>
                    </a:lnTo>
                    <a:lnTo>
                      <a:pt x="79" y="91"/>
                    </a:lnTo>
                    <a:lnTo>
                      <a:pt x="90" y="91"/>
                    </a:lnTo>
                    <a:lnTo>
                      <a:pt x="90" y="106"/>
                    </a:lnTo>
                    <a:close/>
                    <a:moveTo>
                      <a:pt x="90" y="84"/>
                    </a:moveTo>
                    <a:lnTo>
                      <a:pt x="79" y="84"/>
                    </a:lnTo>
                    <a:lnTo>
                      <a:pt x="79" y="67"/>
                    </a:lnTo>
                    <a:lnTo>
                      <a:pt x="90" y="67"/>
                    </a:lnTo>
                    <a:lnTo>
                      <a:pt x="90" y="84"/>
                    </a:lnTo>
                    <a:close/>
                    <a:moveTo>
                      <a:pt x="90" y="61"/>
                    </a:moveTo>
                    <a:lnTo>
                      <a:pt x="79" y="61"/>
                    </a:lnTo>
                    <a:lnTo>
                      <a:pt x="79" y="45"/>
                    </a:lnTo>
                    <a:lnTo>
                      <a:pt x="90" y="45"/>
                    </a:lnTo>
                    <a:lnTo>
                      <a:pt x="90" y="61"/>
                    </a:lnTo>
                    <a:close/>
                    <a:moveTo>
                      <a:pt x="90" y="37"/>
                    </a:moveTo>
                    <a:lnTo>
                      <a:pt x="79" y="37"/>
                    </a:lnTo>
                    <a:lnTo>
                      <a:pt x="79" y="21"/>
                    </a:lnTo>
                    <a:lnTo>
                      <a:pt x="90" y="21"/>
                    </a:lnTo>
                    <a:lnTo>
                      <a:pt x="90" y="37"/>
                    </a:lnTo>
                    <a:close/>
                    <a:moveTo>
                      <a:pt x="103" y="130"/>
                    </a:moveTo>
                    <a:lnTo>
                      <a:pt x="93" y="130"/>
                    </a:lnTo>
                    <a:lnTo>
                      <a:pt x="93" y="114"/>
                    </a:lnTo>
                    <a:lnTo>
                      <a:pt x="103" y="114"/>
                    </a:lnTo>
                    <a:lnTo>
                      <a:pt x="103" y="130"/>
                    </a:lnTo>
                    <a:close/>
                    <a:moveTo>
                      <a:pt x="103" y="106"/>
                    </a:moveTo>
                    <a:lnTo>
                      <a:pt x="93" y="106"/>
                    </a:lnTo>
                    <a:lnTo>
                      <a:pt x="93" y="91"/>
                    </a:lnTo>
                    <a:lnTo>
                      <a:pt x="103" y="91"/>
                    </a:lnTo>
                    <a:lnTo>
                      <a:pt x="103" y="106"/>
                    </a:lnTo>
                    <a:close/>
                    <a:moveTo>
                      <a:pt x="103" y="84"/>
                    </a:moveTo>
                    <a:lnTo>
                      <a:pt x="93" y="84"/>
                    </a:lnTo>
                    <a:lnTo>
                      <a:pt x="93" y="67"/>
                    </a:lnTo>
                    <a:lnTo>
                      <a:pt x="103" y="67"/>
                    </a:lnTo>
                    <a:lnTo>
                      <a:pt x="103" y="84"/>
                    </a:lnTo>
                    <a:close/>
                    <a:moveTo>
                      <a:pt x="103" y="61"/>
                    </a:moveTo>
                    <a:lnTo>
                      <a:pt x="93" y="61"/>
                    </a:lnTo>
                    <a:lnTo>
                      <a:pt x="93" y="45"/>
                    </a:lnTo>
                    <a:lnTo>
                      <a:pt x="103" y="45"/>
                    </a:lnTo>
                    <a:lnTo>
                      <a:pt x="103" y="61"/>
                    </a:lnTo>
                    <a:close/>
                    <a:moveTo>
                      <a:pt x="103" y="37"/>
                    </a:moveTo>
                    <a:lnTo>
                      <a:pt x="93" y="37"/>
                    </a:lnTo>
                    <a:lnTo>
                      <a:pt x="93" y="21"/>
                    </a:lnTo>
                    <a:lnTo>
                      <a:pt x="103" y="21"/>
                    </a:lnTo>
                    <a:lnTo>
                      <a:pt x="103" y="37"/>
                    </a:lnTo>
                    <a:close/>
                    <a:moveTo>
                      <a:pt x="118" y="130"/>
                    </a:moveTo>
                    <a:lnTo>
                      <a:pt x="108" y="130"/>
                    </a:lnTo>
                    <a:lnTo>
                      <a:pt x="108" y="114"/>
                    </a:lnTo>
                    <a:lnTo>
                      <a:pt x="118" y="114"/>
                    </a:lnTo>
                    <a:lnTo>
                      <a:pt x="118" y="130"/>
                    </a:lnTo>
                    <a:close/>
                    <a:moveTo>
                      <a:pt x="118" y="106"/>
                    </a:moveTo>
                    <a:lnTo>
                      <a:pt x="108" y="106"/>
                    </a:lnTo>
                    <a:lnTo>
                      <a:pt x="108" y="91"/>
                    </a:lnTo>
                    <a:lnTo>
                      <a:pt x="118" y="91"/>
                    </a:lnTo>
                    <a:lnTo>
                      <a:pt x="118" y="106"/>
                    </a:lnTo>
                    <a:close/>
                    <a:moveTo>
                      <a:pt x="118" y="84"/>
                    </a:moveTo>
                    <a:lnTo>
                      <a:pt x="108" y="84"/>
                    </a:lnTo>
                    <a:lnTo>
                      <a:pt x="108" y="67"/>
                    </a:lnTo>
                    <a:lnTo>
                      <a:pt x="118" y="67"/>
                    </a:lnTo>
                    <a:lnTo>
                      <a:pt x="118" y="84"/>
                    </a:lnTo>
                    <a:close/>
                    <a:moveTo>
                      <a:pt x="118" y="61"/>
                    </a:moveTo>
                    <a:lnTo>
                      <a:pt x="108" y="61"/>
                    </a:lnTo>
                    <a:lnTo>
                      <a:pt x="108" y="45"/>
                    </a:lnTo>
                    <a:lnTo>
                      <a:pt x="118" y="45"/>
                    </a:lnTo>
                    <a:lnTo>
                      <a:pt x="118" y="61"/>
                    </a:lnTo>
                    <a:close/>
                    <a:moveTo>
                      <a:pt x="118" y="37"/>
                    </a:moveTo>
                    <a:lnTo>
                      <a:pt x="108" y="37"/>
                    </a:lnTo>
                    <a:lnTo>
                      <a:pt x="108" y="21"/>
                    </a:lnTo>
                    <a:lnTo>
                      <a:pt x="118" y="21"/>
                    </a:lnTo>
                    <a:lnTo>
                      <a:pt x="118" y="37"/>
                    </a:lnTo>
                    <a:close/>
                    <a:moveTo>
                      <a:pt x="132" y="130"/>
                    </a:moveTo>
                    <a:lnTo>
                      <a:pt x="121" y="130"/>
                    </a:lnTo>
                    <a:lnTo>
                      <a:pt x="121" y="114"/>
                    </a:lnTo>
                    <a:lnTo>
                      <a:pt x="132" y="114"/>
                    </a:lnTo>
                    <a:lnTo>
                      <a:pt x="132" y="130"/>
                    </a:lnTo>
                    <a:close/>
                    <a:moveTo>
                      <a:pt x="132" y="106"/>
                    </a:moveTo>
                    <a:lnTo>
                      <a:pt x="121" y="106"/>
                    </a:lnTo>
                    <a:lnTo>
                      <a:pt x="121" y="91"/>
                    </a:lnTo>
                    <a:lnTo>
                      <a:pt x="132" y="91"/>
                    </a:lnTo>
                    <a:lnTo>
                      <a:pt x="132" y="106"/>
                    </a:lnTo>
                    <a:close/>
                    <a:moveTo>
                      <a:pt x="132" y="84"/>
                    </a:moveTo>
                    <a:lnTo>
                      <a:pt x="121" y="84"/>
                    </a:lnTo>
                    <a:lnTo>
                      <a:pt x="121" y="67"/>
                    </a:lnTo>
                    <a:lnTo>
                      <a:pt x="132" y="67"/>
                    </a:lnTo>
                    <a:lnTo>
                      <a:pt x="132" y="84"/>
                    </a:lnTo>
                    <a:close/>
                    <a:moveTo>
                      <a:pt x="132" y="61"/>
                    </a:moveTo>
                    <a:lnTo>
                      <a:pt x="121" y="61"/>
                    </a:lnTo>
                    <a:lnTo>
                      <a:pt x="121" y="45"/>
                    </a:lnTo>
                    <a:lnTo>
                      <a:pt x="132" y="45"/>
                    </a:lnTo>
                    <a:lnTo>
                      <a:pt x="132" y="61"/>
                    </a:lnTo>
                    <a:close/>
                    <a:moveTo>
                      <a:pt x="132" y="37"/>
                    </a:moveTo>
                    <a:lnTo>
                      <a:pt x="121" y="37"/>
                    </a:lnTo>
                    <a:lnTo>
                      <a:pt x="121" y="21"/>
                    </a:lnTo>
                    <a:lnTo>
                      <a:pt x="132" y="21"/>
                    </a:lnTo>
                    <a:lnTo>
                      <a:pt x="132" y="37"/>
                    </a:lnTo>
                    <a:close/>
                    <a:moveTo>
                      <a:pt x="145" y="130"/>
                    </a:moveTo>
                    <a:lnTo>
                      <a:pt x="135" y="130"/>
                    </a:lnTo>
                    <a:lnTo>
                      <a:pt x="135" y="114"/>
                    </a:lnTo>
                    <a:lnTo>
                      <a:pt x="145" y="114"/>
                    </a:lnTo>
                    <a:lnTo>
                      <a:pt x="145" y="130"/>
                    </a:lnTo>
                    <a:close/>
                    <a:moveTo>
                      <a:pt x="145" y="106"/>
                    </a:moveTo>
                    <a:lnTo>
                      <a:pt x="135" y="106"/>
                    </a:lnTo>
                    <a:lnTo>
                      <a:pt x="135" y="91"/>
                    </a:lnTo>
                    <a:lnTo>
                      <a:pt x="145" y="91"/>
                    </a:lnTo>
                    <a:lnTo>
                      <a:pt x="145" y="106"/>
                    </a:lnTo>
                    <a:close/>
                    <a:moveTo>
                      <a:pt x="145" y="84"/>
                    </a:moveTo>
                    <a:lnTo>
                      <a:pt x="135" y="84"/>
                    </a:lnTo>
                    <a:lnTo>
                      <a:pt x="135" y="67"/>
                    </a:lnTo>
                    <a:lnTo>
                      <a:pt x="145" y="67"/>
                    </a:lnTo>
                    <a:lnTo>
                      <a:pt x="145" y="84"/>
                    </a:lnTo>
                    <a:close/>
                    <a:moveTo>
                      <a:pt x="145" y="61"/>
                    </a:moveTo>
                    <a:lnTo>
                      <a:pt x="135" y="61"/>
                    </a:lnTo>
                    <a:lnTo>
                      <a:pt x="135" y="45"/>
                    </a:lnTo>
                    <a:lnTo>
                      <a:pt x="145" y="45"/>
                    </a:lnTo>
                    <a:lnTo>
                      <a:pt x="145" y="61"/>
                    </a:lnTo>
                    <a:close/>
                    <a:moveTo>
                      <a:pt x="145" y="37"/>
                    </a:moveTo>
                    <a:lnTo>
                      <a:pt x="135" y="37"/>
                    </a:lnTo>
                    <a:lnTo>
                      <a:pt x="135" y="21"/>
                    </a:lnTo>
                    <a:lnTo>
                      <a:pt x="145" y="21"/>
                    </a:lnTo>
                    <a:lnTo>
                      <a:pt x="145" y="37"/>
                    </a:lnTo>
                    <a:close/>
                    <a:moveTo>
                      <a:pt x="159" y="130"/>
                    </a:moveTo>
                    <a:lnTo>
                      <a:pt x="148" y="130"/>
                    </a:lnTo>
                    <a:lnTo>
                      <a:pt x="148" y="114"/>
                    </a:lnTo>
                    <a:lnTo>
                      <a:pt x="159" y="114"/>
                    </a:lnTo>
                    <a:lnTo>
                      <a:pt x="159" y="130"/>
                    </a:lnTo>
                    <a:close/>
                    <a:moveTo>
                      <a:pt x="159" y="106"/>
                    </a:moveTo>
                    <a:lnTo>
                      <a:pt x="148" y="106"/>
                    </a:lnTo>
                    <a:lnTo>
                      <a:pt x="148" y="91"/>
                    </a:lnTo>
                    <a:lnTo>
                      <a:pt x="159" y="91"/>
                    </a:lnTo>
                    <a:lnTo>
                      <a:pt x="159" y="106"/>
                    </a:lnTo>
                    <a:close/>
                    <a:moveTo>
                      <a:pt x="159" y="84"/>
                    </a:moveTo>
                    <a:lnTo>
                      <a:pt x="148" y="84"/>
                    </a:lnTo>
                    <a:lnTo>
                      <a:pt x="148" y="67"/>
                    </a:lnTo>
                    <a:lnTo>
                      <a:pt x="159" y="67"/>
                    </a:lnTo>
                    <a:lnTo>
                      <a:pt x="159" y="84"/>
                    </a:lnTo>
                    <a:close/>
                    <a:moveTo>
                      <a:pt x="159" y="61"/>
                    </a:moveTo>
                    <a:lnTo>
                      <a:pt x="148" y="61"/>
                    </a:lnTo>
                    <a:lnTo>
                      <a:pt x="148" y="45"/>
                    </a:lnTo>
                    <a:lnTo>
                      <a:pt x="159" y="45"/>
                    </a:lnTo>
                    <a:lnTo>
                      <a:pt x="159" y="61"/>
                    </a:lnTo>
                    <a:close/>
                    <a:moveTo>
                      <a:pt x="159" y="37"/>
                    </a:moveTo>
                    <a:lnTo>
                      <a:pt x="148" y="37"/>
                    </a:lnTo>
                    <a:lnTo>
                      <a:pt x="148" y="21"/>
                    </a:lnTo>
                    <a:lnTo>
                      <a:pt x="159" y="21"/>
                    </a:lnTo>
                    <a:lnTo>
                      <a:pt x="159" y="37"/>
                    </a:lnTo>
                    <a:close/>
                    <a:moveTo>
                      <a:pt x="172" y="130"/>
                    </a:moveTo>
                    <a:lnTo>
                      <a:pt x="162" y="130"/>
                    </a:lnTo>
                    <a:lnTo>
                      <a:pt x="162" y="114"/>
                    </a:lnTo>
                    <a:lnTo>
                      <a:pt x="172" y="114"/>
                    </a:lnTo>
                    <a:lnTo>
                      <a:pt x="172" y="130"/>
                    </a:lnTo>
                    <a:close/>
                    <a:moveTo>
                      <a:pt x="172" y="106"/>
                    </a:moveTo>
                    <a:lnTo>
                      <a:pt x="162" y="106"/>
                    </a:lnTo>
                    <a:lnTo>
                      <a:pt x="162" y="91"/>
                    </a:lnTo>
                    <a:lnTo>
                      <a:pt x="172" y="91"/>
                    </a:lnTo>
                    <a:lnTo>
                      <a:pt x="172" y="106"/>
                    </a:lnTo>
                    <a:close/>
                    <a:moveTo>
                      <a:pt x="172" y="84"/>
                    </a:moveTo>
                    <a:lnTo>
                      <a:pt x="162" y="84"/>
                    </a:lnTo>
                    <a:lnTo>
                      <a:pt x="162" y="67"/>
                    </a:lnTo>
                    <a:lnTo>
                      <a:pt x="172" y="67"/>
                    </a:lnTo>
                    <a:lnTo>
                      <a:pt x="172" y="84"/>
                    </a:lnTo>
                    <a:close/>
                    <a:moveTo>
                      <a:pt x="172" y="61"/>
                    </a:moveTo>
                    <a:lnTo>
                      <a:pt x="162" y="61"/>
                    </a:lnTo>
                    <a:lnTo>
                      <a:pt x="162" y="45"/>
                    </a:lnTo>
                    <a:lnTo>
                      <a:pt x="172" y="45"/>
                    </a:lnTo>
                    <a:lnTo>
                      <a:pt x="172" y="61"/>
                    </a:lnTo>
                    <a:close/>
                    <a:moveTo>
                      <a:pt x="172" y="37"/>
                    </a:moveTo>
                    <a:lnTo>
                      <a:pt x="162" y="37"/>
                    </a:lnTo>
                    <a:lnTo>
                      <a:pt x="162" y="21"/>
                    </a:lnTo>
                    <a:lnTo>
                      <a:pt x="172" y="21"/>
                    </a:lnTo>
                    <a:lnTo>
                      <a:pt x="172" y="37"/>
                    </a:lnTo>
                    <a:close/>
                    <a:moveTo>
                      <a:pt x="186" y="130"/>
                    </a:moveTo>
                    <a:lnTo>
                      <a:pt x="175" y="130"/>
                    </a:lnTo>
                    <a:lnTo>
                      <a:pt x="175" y="114"/>
                    </a:lnTo>
                    <a:lnTo>
                      <a:pt x="186" y="114"/>
                    </a:lnTo>
                    <a:lnTo>
                      <a:pt x="186" y="130"/>
                    </a:lnTo>
                    <a:close/>
                    <a:moveTo>
                      <a:pt x="186" y="106"/>
                    </a:moveTo>
                    <a:lnTo>
                      <a:pt x="175" y="106"/>
                    </a:lnTo>
                    <a:lnTo>
                      <a:pt x="175" y="91"/>
                    </a:lnTo>
                    <a:lnTo>
                      <a:pt x="186" y="91"/>
                    </a:lnTo>
                    <a:lnTo>
                      <a:pt x="186" y="106"/>
                    </a:lnTo>
                    <a:close/>
                    <a:moveTo>
                      <a:pt x="186" y="84"/>
                    </a:moveTo>
                    <a:lnTo>
                      <a:pt x="175" y="84"/>
                    </a:lnTo>
                    <a:lnTo>
                      <a:pt x="175" y="67"/>
                    </a:lnTo>
                    <a:lnTo>
                      <a:pt x="186" y="67"/>
                    </a:lnTo>
                    <a:lnTo>
                      <a:pt x="186" y="84"/>
                    </a:lnTo>
                    <a:close/>
                    <a:moveTo>
                      <a:pt x="186" y="61"/>
                    </a:moveTo>
                    <a:lnTo>
                      <a:pt x="175" y="61"/>
                    </a:lnTo>
                    <a:lnTo>
                      <a:pt x="175" y="45"/>
                    </a:lnTo>
                    <a:lnTo>
                      <a:pt x="186" y="45"/>
                    </a:lnTo>
                    <a:lnTo>
                      <a:pt x="186" y="61"/>
                    </a:lnTo>
                    <a:close/>
                    <a:moveTo>
                      <a:pt x="186" y="37"/>
                    </a:moveTo>
                    <a:lnTo>
                      <a:pt x="175" y="37"/>
                    </a:lnTo>
                    <a:lnTo>
                      <a:pt x="175" y="21"/>
                    </a:lnTo>
                    <a:lnTo>
                      <a:pt x="186" y="21"/>
                    </a:lnTo>
                    <a:lnTo>
                      <a:pt x="186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21">
                <a:extLst>
                  <a:ext uri="{FF2B5EF4-FFF2-40B4-BE49-F238E27FC236}">
                    <a16:creationId xmlns:a16="http://schemas.microsoft.com/office/drawing/2014/main" xmlns="" id="{AAF37D96-422F-4E7F-809A-3A51F6DFE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8" y="836"/>
                <a:ext cx="140" cy="378"/>
              </a:xfrm>
              <a:custGeom>
                <a:avLst/>
                <a:gdLst>
                  <a:gd name="T0" fmla="*/ 140 w 140"/>
                  <a:gd name="T1" fmla="*/ 0 h 378"/>
                  <a:gd name="T2" fmla="*/ 60 w 140"/>
                  <a:gd name="T3" fmla="*/ 186 h 378"/>
                  <a:gd name="T4" fmla="*/ 50 w 140"/>
                  <a:gd name="T5" fmla="*/ 147 h 378"/>
                  <a:gd name="T6" fmla="*/ 60 w 140"/>
                  <a:gd name="T7" fmla="*/ 139 h 378"/>
                  <a:gd name="T8" fmla="*/ 50 w 140"/>
                  <a:gd name="T9" fmla="*/ 94 h 378"/>
                  <a:gd name="T10" fmla="*/ 60 w 140"/>
                  <a:gd name="T11" fmla="*/ 54 h 378"/>
                  <a:gd name="T12" fmla="*/ 60 w 140"/>
                  <a:gd name="T13" fmla="*/ 25 h 378"/>
                  <a:gd name="T14" fmla="*/ 63 w 140"/>
                  <a:gd name="T15" fmla="*/ 193 h 378"/>
                  <a:gd name="T16" fmla="*/ 74 w 140"/>
                  <a:gd name="T17" fmla="*/ 186 h 378"/>
                  <a:gd name="T18" fmla="*/ 63 w 140"/>
                  <a:gd name="T19" fmla="*/ 139 h 378"/>
                  <a:gd name="T20" fmla="*/ 74 w 140"/>
                  <a:gd name="T21" fmla="*/ 100 h 378"/>
                  <a:gd name="T22" fmla="*/ 74 w 140"/>
                  <a:gd name="T23" fmla="*/ 70 h 378"/>
                  <a:gd name="T24" fmla="*/ 63 w 140"/>
                  <a:gd name="T25" fmla="*/ 31 h 378"/>
                  <a:gd name="T26" fmla="*/ 74 w 140"/>
                  <a:gd name="T27" fmla="*/ 25 h 378"/>
                  <a:gd name="T28" fmla="*/ 77 w 140"/>
                  <a:gd name="T29" fmla="*/ 346 h 378"/>
                  <a:gd name="T30" fmla="*/ 87 w 140"/>
                  <a:gd name="T31" fmla="*/ 307 h 378"/>
                  <a:gd name="T32" fmla="*/ 87 w 140"/>
                  <a:gd name="T33" fmla="*/ 277 h 378"/>
                  <a:gd name="T34" fmla="*/ 77 w 140"/>
                  <a:gd name="T35" fmla="*/ 238 h 378"/>
                  <a:gd name="T36" fmla="*/ 87 w 140"/>
                  <a:gd name="T37" fmla="*/ 232 h 378"/>
                  <a:gd name="T38" fmla="*/ 77 w 140"/>
                  <a:gd name="T39" fmla="*/ 186 h 378"/>
                  <a:gd name="T40" fmla="*/ 87 w 140"/>
                  <a:gd name="T41" fmla="*/ 147 h 378"/>
                  <a:gd name="T42" fmla="*/ 87 w 140"/>
                  <a:gd name="T43" fmla="*/ 117 h 378"/>
                  <a:gd name="T44" fmla="*/ 77 w 140"/>
                  <a:gd name="T45" fmla="*/ 78 h 378"/>
                  <a:gd name="T46" fmla="*/ 87 w 140"/>
                  <a:gd name="T47" fmla="*/ 70 h 378"/>
                  <a:gd name="T48" fmla="*/ 77 w 140"/>
                  <a:gd name="T49" fmla="*/ 25 h 378"/>
                  <a:gd name="T50" fmla="*/ 101 w 140"/>
                  <a:gd name="T51" fmla="*/ 354 h 378"/>
                  <a:gd name="T52" fmla="*/ 101 w 140"/>
                  <a:gd name="T53" fmla="*/ 324 h 378"/>
                  <a:gd name="T54" fmla="*/ 90 w 140"/>
                  <a:gd name="T55" fmla="*/ 285 h 378"/>
                  <a:gd name="T56" fmla="*/ 101 w 140"/>
                  <a:gd name="T57" fmla="*/ 277 h 378"/>
                  <a:gd name="T58" fmla="*/ 90 w 140"/>
                  <a:gd name="T59" fmla="*/ 232 h 378"/>
                  <a:gd name="T60" fmla="*/ 101 w 140"/>
                  <a:gd name="T61" fmla="*/ 193 h 378"/>
                  <a:gd name="T62" fmla="*/ 101 w 140"/>
                  <a:gd name="T63" fmla="*/ 163 h 378"/>
                  <a:gd name="T64" fmla="*/ 90 w 140"/>
                  <a:gd name="T65" fmla="*/ 124 h 378"/>
                  <a:gd name="T66" fmla="*/ 101 w 140"/>
                  <a:gd name="T67" fmla="*/ 117 h 378"/>
                  <a:gd name="T68" fmla="*/ 90 w 140"/>
                  <a:gd name="T69" fmla="*/ 70 h 378"/>
                  <a:gd name="T70" fmla="*/ 101 w 140"/>
                  <a:gd name="T71" fmla="*/ 31 h 378"/>
                  <a:gd name="T72" fmla="*/ 114 w 140"/>
                  <a:gd name="T73" fmla="*/ 370 h 378"/>
                  <a:gd name="T74" fmla="*/ 104 w 140"/>
                  <a:gd name="T75" fmla="*/ 331 h 378"/>
                  <a:gd name="T76" fmla="*/ 114 w 140"/>
                  <a:gd name="T77" fmla="*/ 324 h 378"/>
                  <a:gd name="T78" fmla="*/ 104 w 140"/>
                  <a:gd name="T79" fmla="*/ 277 h 378"/>
                  <a:gd name="T80" fmla="*/ 114 w 140"/>
                  <a:gd name="T81" fmla="*/ 238 h 378"/>
                  <a:gd name="T82" fmla="*/ 114 w 140"/>
                  <a:gd name="T83" fmla="*/ 208 h 378"/>
                  <a:gd name="T84" fmla="*/ 104 w 140"/>
                  <a:gd name="T85" fmla="*/ 169 h 378"/>
                  <a:gd name="T86" fmla="*/ 114 w 140"/>
                  <a:gd name="T87" fmla="*/ 163 h 378"/>
                  <a:gd name="T88" fmla="*/ 104 w 140"/>
                  <a:gd name="T89" fmla="*/ 117 h 378"/>
                  <a:gd name="T90" fmla="*/ 114 w 140"/>
                  <a:gd name="T91" fmla="*/ 78 h 378"/>
                  <a:gd name="T92" fmla="*/ 114 w 140"/>
                  <a:gd name="T93" fmla="*/ 48 h 378"/>
                  <a:gd name="T94" fmla="*/ 104 w 140"/>
                  <a:gd name="T95" fmla="*/ 9 h 378"/>
                  <a:gd name="T96" fmla="*/ 128 w 140"/>
                  <a:gd name="T97" fmla="*/ 370 h 378"/>
                  <a:gd name="T98" fmla="*/ 117 w 140"/>
                  <a:gd name="T99" fmla="*/ 324 h 378"/>
                  <a:gd name="T100" fmla="*/ 128 w 140"/>
                  <a:gd name="T101" fmla="*/ 285 h 378"/>
                  <a:gd name="T102" fmla="*/ 128 w 140"/>
                  <a:gd name="T103" fmla="*/ 255 h 378"/>
                  <a:gd name="T104" fmla="*/ 117 w 140"/>
                  <a:gd name="T105" fmla="*/ 216 h 378"/>
                  <a:gd name="T106" fmla="*/ 128 w 140"/>
                  <a:gd name="T107" fmla="*/ 208 h 378"/>
                  <a:gd name="T108" fmla="*/ 117 w 140"/>
                  <a:gd name="T109" fmla="*/ 163 h 378"/>
                  <a:gd name="T110" fmla="*/ 128 w 140"/>
                  <a:gd name="T111" fmla="*/ 124 h 378"/>
                  <a:gd name="T112" fmla="*/ 128 w 140"/>
                  <a:gd name="T113" fmla="*/ 94 h 378"/>
                  <a:gd name="T114" fmla="*/ 117 w 140"/>
                  <a:gd name="T115" fmla="*/ 54 h 378"/>
                  <a:gd name="T116" fmla="*/ 128 w 140"/>
                  <a:gd name="T117" fmla="*/ 4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378">
                    <a:moveTo>
                      <a:pt x="71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71" y="214"/>
                    </a:lnTo>
                    <a:lnTo>
                      <a:pt x="71" y="378"/>
                    </a:lnTo>
                    <a:lnTo>
                      <a:pt x="140" y="378"/>
                    </a:lnTo>
                    <a:lnTo>
                      <a:pt x="140" y="0"/>
                    </a:lnTo>
                    <a:lnTo>
                      <a:pt x="71" y="0"/>
                    </a:lnTo>
                    <a:close/>
                    <a:moveTo>
                      <a:pt x="60" y="208"/>
                    </a:moveTo>
                    <a:lnTo>
                      <a:pt x="50" y="208"/>
                    </a:lnTo>
                    <a:lnTo>
                      <a:pt x="50" y="193"/>
                    </a:lnTo>
                    <a:lnTo>
                      <a:pt x="60" y="193"/>
                    </a:lnTo>
                    <a:lnTo>
                      <a:pt x="60" y="208"/>
                    </a:lnTo>
                    <a:close/>
                    <a:moveTo>
                      <a:pt x="60" y="186"/>
                    </a:moveTo>
                    <a:lnTo>
                      <a:pt x="50" y="186"/>
                    </a:lnTo>
                    <a:lnTo>
                      <a:pt x="50" y="169"/>
                    </a:lnTo>
                    <a:lnTo>
                      <a:pt x="60" y="169"/>
                    </a:lnTo>
                    <a:lnTo>
                      <a:pt x="60" y="186"/>
                    </a:lnTo>
                    <a:close/>
                    <a:moveTo>
                      <a:pt x="60" y="163"/>
                    </a:moveTo>
                    <a:lnTo>
                      <a:pt x="50" y="163"/>
                    </a:lnTo>
                    <a:lnTo>
                      <a:pt x="50" y="147"/>
                    </a:lnTo>
                    <a:lnTo>
                      <a:pt x="60" y="147"/>
                    </a:lnTo>
                    <a:lnTo>
                      <a:pt x="60" y="163"/>
                    </a:lnTo>
                    <a:close/>
                    <a:moveTo>
                      <a:pt x="60" y="139"/>
                    </a:moveTo>
                    <a:lnTo>
                      <a:pt x="50" y="139"/>
                    </a:lnTo>
                    <a:lnTo>
                      <a:pt x="50" y="124"/>
                    </a:lnTo>
                    <a:lnTo>
                      <a:pt x="60" y="124"/>
                    </a:lnTo>
                    <a:lnTo>
                      <a:pt x="60" y="139"/>
                    </a:lnTo>
                    <a:close/>
                    <a:moveTo>
                      <a:pt x="60" y="117"/>
                    </a:moveTo>
                    <a:lnTo>
                      <a:pt x="50" y="117"/>
                    </a:lnTo>
                    <a:lnTo>
                      <a:pt x="50" y="100"/>
                    </a:lnTo>
                    <a:lnTo>
                      <a:pt x="60" y="100"/>
                    </a:lnTo>
                    <a:lnTo>
                      <a:pt x="60" y="117"/>
                    </a:lnTo>
                    <a:close/>
                    <a:moveTo>
                      <a:pt x="60" y="94"/>
                    </a:moveTo>
                    <a:lnTo>
                      <a:pt x="50" y="94"/>
                    </a:lnTo>
                    <a:lnTo>
                      <a:pt x="50" y="78"/>
                    </a:lnTo>
                    <a:lnTo>
                      <a:pt x="60" y="78"/>
                    </a:lnTo>
                    <a:lnTo>
                      <a:pt x="60" y="94"/>
                    </a:lnTo>
                    <a:close/>
                    <a:moveTo>
                      <a:pt x="60" y="70"/>
                    </a:moveTo>
                    <a:lnTo>
                      <a:pt x="50" y="70"/>
                    </a:lnTo>
                    <a:lnTo>
                      <a:pt x="50" y="54"/>
                    </a:lnTo>
                    <a:lnTo>
                      <a:pt x="60" y="54"/>
                    </a:lnTo>
                    <a:lnTo>
                      <a:pt x="60" y="70"/>
                    </a:lnTo>
                    <a:close/>
                    <a:moveTo>
                      <a:pt x="60" y="48"/>
                    </a:moveTo>
                    <a:lnTo>
                      <a:pt x="50" y="48"/>
                    </a:lnTo>
                    <a:lnTo>
                      <a:pt x="50" y="31"/>
                    </a:lnTo>
                    <a:lnTo>
                      <a:pt x="60" y="31"/>
                    </a:lnTo>
                    <a:lnTo>
                      <a:pt x="60" y="48"/>
                    </a:lnTo>
                    <a:close/>
                    <a:moveTo>
                      <a:pt x="60" y="25"/>
                    </a:moveTo>
                    <a:lnTo>
                      <a:pt x="50" y="25"/>
                    </a:lnTo>
                    <a:lnTo>
                      <a:pt x="50" y="9"/>
                    </a:lnTo>
                    <a:lnTo>
                      <a:pt x="60" y="9"/>
                    </a:lnTo>
                    <a:lnTo>
                      <a:pt x="60" y="25"/>
                    </a:lnTo>
                    <a:close/>
                    <a:moveTo>
                      <a:pt x="74" y="208"/>
                    </a:moveTo>
                    <a:lnTo>
                      <a:pt x="63" y="208"/>
                    </a:lnTo>
                    <a:lnTo>
                      <a:pt x="63" y="193"/>
                    </a:lnTo>
                    <a:lnTo>
                      <a:pt x="74" y="193"/>
                    </a:lnTo>
                    <a:lnTo>
                      <a:pt x="74" y="208"/>
                    </a:lnTo>
                    <a:close/>
                    <a:moveTo>
                      <a:pt x="74" y="186"/>
                    </a:moveTo>
                    <a:lnTo>
                      <a:pt x="63" y="186"/>
                    </a:lnTo>
                    <a:lnTo>
                      <a:pt x="63" y="169"/>
                    </a:lnTo>
                    <a:lnTo>
                      <a:pt x="74" y="169"/>
                    </a:lnTo>
                    <a:lnTo>
                      <a:pt x="74" y="186"/>
                    </a:lnTo>
                    <a:close/>
                    <a:moveTo>
                      <a:pt x="74" y="163"/>
                    </a:moveTo>
                    <a:lnTo>
                      <a:pt x="63" y="163"/>
                    </a:lnTo>
                    <a:lnTo>
                      <a:pt x="63" y="147"/>
                    </a:lnTo>
                    <a:lnTo>
                      <a:pt x="74" y="147"/>
                    </a:lnTo>
                    <a:lnTo>
                      <a:pt x="74" y="163"/>
                    </a:lnTo>
                    <a:close/>
                    <a:moveTo>
                      <a:pt x="74" y="139"/>
                    </a:moveTo>
                    <a:lnTo>
                      <a:pt x="63" y="139"/>
                    </a:lnTo>
                    <a:lnTo>
                      <a:pt x="63" y="124"/>
                    </a:lnTo>
                    <a:lnTo>
                      <a:pt x="74" y="124"/>
                    </a:lnTo>
                    <a:lnTo>
                      <a:pt x="74" y="139"/>
                    </a:lnTo>
                    <a:close/>
                    <a:moveTo>
                      <a:pt x="74" y="117"/>
                    </a:moveTo>
                    <a:lnTo>
                      <a:pt x="63" y="117"/>
                    </a:lnTo>
                    <a:lnTo>
                      <a:pt x="63" y="100"/>
                    </a:lnTo>
                    <a:lnTo>
                      <a:pt x="74" y="100"/>
                    </a:lnTo>
                    <a:lnTo>
                      <a:pt x="74" y="117"/>
                    </a:lnTo>
                    <a:close/>
                    <a:moveTo>
                      <a:pt x="74" y="94"/>
                    </a:moveTo>
                    <a:lnTo>
                      <a:pt x="63" y="94"/>
                    </a:lnTo>
                    <a:lnTo>
                      <a:pt x="63" y="78"/>
                    </a:lnTo>
                    <a:lnTo>
                      <a:pt x="74" y="78"/>
                    </a:lnTo>
                    <a:lnTo>
                      <a:pt x="74" y="94"/>
                    </a:lnTo>
                    <a:close/>
                    <a:moveTo>
                      <a:pt x="74" y="70"/>
                    </a:moveTo>
                    <a:lnTo>
                      <a:pt x="63" y="70"/>
                    </a:lnTo>
                    <a:lnTo>
                      <a:pt x="63" y="54"/>
                    </a:lnTo>
                    <a:lnTo>
                      <a:pt x="74" y="54"/>
                    </a:lnTo>
                    <a:lnTo>
                      <a:pt x="74" y="70"/>
                    </a:lnTo>
                    <a:close/>
                    <a:moveTo>
                      <a:pt x="74" y="48"/>
                    </a:moveTo>
                    <a:lnTo>
                      <a:pt x="63" y="48"/>
                    </a:lnTo>
                    <a:lnTo>
                      <a:pt x="63" y="31"/>
                    </a:lnTo>
                    <a:lnTo>
                      <a:pt x="74" y="31"/>
                    </a:lnTo>
                    <a:lnTo>
                      <a:pt x="74" y="48"/>
                    </a:lnTo>
                    <a:close/>
                    <a:moveTo>
                      <a:pt x="74" y="25"/>
                    </a:moveTo>
                    <a:lnTo>
                      <a:pt x="63" y="25"/>
                    </a:lnTo>
                    <a:lnTo>
                      <a:pt x="63" y="9"/>
                    </a:lnTo>
                    <a:lnTo>
                      <a:pt x="74" y="9"/>
                    </a:lnTo>
                    <a:lnTo>
                      <a:pt x="74" y="25"/>
                    </a:lnTo>
                    <a:close/>
                    <a:moveTo>
                      <a:pt x="87" y="370"/>
                    </a:moveTo>
                    <a:lnTo>
                      <a:pt x="77" y="370"/>
                    </a:lnTo>
                    <a:lnTo>
                      <a:pt x="77" y="354"/>
                    </a:lnTo>
                    <a:lnTo>
                      <a:pt x="87" y="354"/>
                    </a:lnTo>
                    <a:lnTo>
                      <a:pt x="87" y="370"/>
                    </a:lnTo>
                    <a:close/>
                    <a:moveTo>
                      <a:pt x="87" y="346"/>
                    </a:moveTo>
                    <a:lnTo>
                      <a:pt x="77" y="346"/>
                    </a:lnTo>
                    <a:lnTo>
                      <a:pt x="77" y="331"/>
                    </a:lnTo>
                    <a:lnTo>
                      <a:pt x="87" y="331"/>
                    </a:lnTo>
                    <a:lnTo>
                      <a:pt x="87" y="346"/>
                    </a:lnTo>
                    <a:close/>
                    <a:moveTo>
                      <a:pt x="87" y="324"/>
                    </a:moveTo>
                    <a:lnTo>
                      <a:pt x="77" y="324"/>
                    </a:lnTo>
                    <a:lnTo>
                      <a:pt x="77" y="307"/>
                    </a:lnTo>
                    <a:lnTo>
                      <a:pt x="87" y="307"/>
                    </a:lnTo>
                    <a:lnTo>
                      <a:pt x="87" y="324"/>
                    </a:lnTo>
                    <a:close/>
                    <a:moveTo>
                      <a:pt x="87" y="301"/>
                    </a:moveTo>
                    <a:lnTo>
                      <a:pt x="77" y="301"/>
                    </a:lnTo>
                    <a:lnTo>
                      <a:pt x="77" y="285"/>
                    </a:lnTo>
                    <a:lnTo>
                      <a:pt x="87" y="285"/>
                    </a:lnTo>
                    <a:lnTo>
                      <a:pt x="87" y="301"/>
                    </a:lnTo>
                    <a:close/>
                    <a:moveTo>
                      <a:pt x="87" y="277"/>
                    </a:moveTo>
                    <a:lnTo>
                      <a:pt x="77" y="277"/>
                    </a:lnTo>
                    <a:lnTo>
                      <a:pt x="77" y="262"/>
                    </a:lnTo>
                    <a:lnTo>
                      <a:pt x="87" y="262"/>
                    </a:lnTo>
                    <a:lnTo>
                      <a:pt x="87" y="277"/>
                    </a:lnTo>
                    <a:close/>
                    <a:moveTo>
                      <a:pt x="87" y="255"/>
                    </a:moveTo>
                    <a:lnTo>
                      <a:pt x="77" y="255"/>
                    </a:lnTo>
                    <a:lnTo>
                      <a:pt x="77" y="238"/>
                    </a:lnTo>
                    <a:lnTo>
                      <a:pt x="87" y="238"/>
                    </a:lnTo>
                    <a:lnTo>
                      <a:pt x="87" y="255"/>
                    </a:lnTo>
                    <a:close/>
                    <a:moveTo>
                      <a:pt x="87" y="232"/>
                    </a:moveTo>
                    <a:lnTo>
                      <a:pt x="77" y="232"/>
                    </a:lnTo>
                    <a:lnTo>
                      <a:pt x="77" y="216"/>
                    </a:lnTo>
                    <a:lnTo>
                      <a:pt x="87" y="216"/>
                    </a:lnTo>
                    <a:lnTo>
                      <a:pt x="87" y="232"/>
                    </a:lnTo>
                    <a:close/>
                    <a:moveTo>
                      <a:pt x="87" y="208"/>
                    </a:moveTo>
                    <a:lnTo>
                      <a:pt x="77" y="208"/>
                    </a:lnTo>
                    <a:lnTo>
                      <a:pt x="77" y="193"/>
                    </a:lnTo>
                    <a:lnTo>
                      <a:pt x="87" y="193"/>
                    </a:lnTo>
                    <a:lnTo>
                      <a:pt x="87" y="208"/>
                    </a:lnTo>
                    <a:close/>
                    <a:moveTo>
                      <a:pt x="87" y="186"/>
                    </a:moveTo>
                    <a:lnTo>
                      <a:pt x="77" y="186"/>
                    </a:lnTo>
                    <a:lnTo>
                      <a:pt x="77" y="169"/>
                    </a:lnTo>
                    <a:lnTo>
                      <a:pt x="87" y="169"/>
                    </a:lnTo>
                    <a:lnTo>
                      <a:pt x="87" y="186"/>
                    </a:lnTo>
                    <a:close/>
                    <a:moveTo>
                      <a:pt x="87" y="163"/>
                    </a:moveTo>
                    <a:lnTo>
                      <a:pt x="77" y="163"/>
                    </a:lnTo>
                    <a:lnTo>
                      <a:pt x="77" y="147"/>
                    </a:lnTo>
                    <a:lnTo>
                      <a:pt x="87" y="147"/>
                    </a:lnTo>
                    <a:lnTo>
                      <a:pt x="87" y="163"/>
                    </a:lnTo>
                    <a:close/>
                    <a:moveTo>
                      <a:pt x="87" y="139"/>
                    </a:moveTo>
                    <a:lnTo>
                      <a:pt x="77" y="139"/>
                    </a:lnTo>
                    <a:lnTo>
                      <a:pt x="77" y="124"/>
                    </a:lnTo>
                    <a:lnTo>
                      <a:pt x="87" y="124"/>
                    </a:lnTo>
                    <a:lnTo>
                      <a:pt x="87" y="139"/>
                    </a:lnTo>
                    <a:close/>
                    <a:moveTo>
                      <a:pt x="87" y="117"/>
                    </a:moveTo>
                    <a:lnTo>
                      <a:pt x="77" y="117"/>
                    </a:lnTo>
                    <a:lnTo>
                      <a:pt x="77" y="100"/>
                    </a:lnTo>
                    <a:lnTo>
                      <a:pt x="87" y="100"/>
                    </a:lnTo>
                    <a:lnTo>
                      <a:pt x="87" y="117"/>
                    </a:lnTo>
                    <a:close/>
                    <a:moveTo>
                      <a:pt x="87" y="94"/>
                    </a:moveTo>
                    <a:lnTo>
                      <a:pt x="77" y="94"/>
                    </a:lnTo>
                    <a:lnTo>
                      <a:pt x="77" y="78"/>
                    </a:lnTo>
                    <a:lnTo>
                      <a:pt x="87" y="78"/>
                    </a:lnTo>
                    <a:lnTo>
                      <a:pt x="87" y="94"/>
                    </a:lnTo>
                    <a:close/>
                    <a:moveTo>
                      <a:pt x="87" y="70"/>
                    </a:moveTo>
                    <a:lnTo>
                      <a:pt x="77" y="70"/>
                    </a:lnTo>
                    <a:lnTo>
                      <a:pt x="77" y="54"/>
                    </a:lnTo>
                    <a:lnTo>
                      <a:pt x="87" y="54"/>
                    </a:lnTo>
                    <a:lnTo>
                      <a:pt x="87" y="70"/>
                    </a:lnTo>
                    <a:close/>
                    <a:moveTo>
                      <a:pt x="87" y="48"/>
                    </a:moveTo>
                    <a:lnTo>
                      <a:pt x="77" y="48"/>
                    </a:lnTo>
                    <a:lnTo>
                      <a:pt x="77" y="31"/>
                    </a:lnTo>
                    <a:lnTo>
                      <a:pt x="87" y="31"/>
                    </a:lnTo>
                    <a:lnTo>
                      <a:pt x="87" y="48"/>
                    </a:lnTo>
                    <a:close/>
                    <a:moveTo>
                      <a:pt x="87" y="25"/>
                    </a:moveTo>
                    <a:lnTo>
                      <a:pt x="77" y="25"/>
                    </a:lnTo>
                    <a:lnTo>
                      <a:pt x="77" y="9"/>
                    </a:lnTo>
                    <a:lnTo>
                      <a:pt x="87" y="9"/>
                    </a:lnTo>
                    <a:lnTo>
                      <a:pt x="87" y="25"/>
                    </a:lnTo>
                    <a:close/>
                    <a:moveTo>
                      <a:pt x="101" y="370"/>
                    </a:moveTo>
                    <a:lnTo>
                      <a:pt x="90" y="370"/>
                    </a:lnTo>
                    <a:lnTo>
                      <a:pt x="90" y="354"/>
                    </a:lnTo>
                    <a:lnTo>
                      <a:pt x="101" y="354"/>
                    </a:lnTo>
                    <a:lnTo>
                      <a:pt x="101" y="370"/>
                    </a:lnTo>
                    <a:close/>
                    <a:moveTo>
                      <a:pt x="101" y="346"/>
                    </a:moveTo>
                    <a:lnTo>
                      <a:pt x="90" y="346"/>
                    </a:lnTo>
                    <a:lnTo>
                      <a:pt x="90" y="331"/>
                    </a:lnTo>
                    <a:lnTo>
                      <a:pt x="101" y="331"/>
                    </a:lnTo>
                    <a:lnTo>
                      <a:pt x="101" y="346"/>
                    </a:lnTo>
                    <a:close/>
                    <a:moveTo>
                      <a:pt x="101" y="324"/>
                    </a:moveTo>
                    <a:lnTo>
                      <a:pt x="90" y="324"/>
                    </a:lnTo>
                    <a:lnTo>
                      <a:pt x="90" y="307"/>
                    </a:lnTo>
                    <a:lnTo>
                      <a:pt x="101" y="307"/>
                    </a:lnTo>
                    <a:lnTo>
                      <a:pt x="101" y="324"/>
                    </a:lnTo>
                    <a:close/>
                    <a:moveTo>
                      <a:pt x="101" y="301"/>
                    </a:moveTo>
                    <a:lnTo>
                      <a:pt x="90" y="301"/>
                    </a:lnTo>
                    <a:lnTo>
                      <a:pt x="90" y="285"/>
                    </a:lnTo>
                    <a:lnTo>
                      <a:pt x="101" y="285"/>
                    </a:lnTo>
                    <a:lnTo>
                      <a:pt x="101" y="301"/>
                    </a:lnTo>
                    <a:close/>
                    <a:moveTo>
                      <a:pt x="101" y="277"/>
                    </a:moveTo>
                    <a:lnTo>
                      <a:pt x="90" y="277"/>
                    </a:lnTo>
                    <a:lnTo>
                      <a:pt x="90" y="262"/>
                    </a:lnTo>
                    <a:lnTo>
                      <a:pt x="101" y="262"/>
                    </a:lnTo>
                    <a:lnTo>
                      <a:pt x="101" y="277"/>
                    </a:lnTo>
                    <a:close/>
                    <a:moveTo>
                      <a:pt x="101" y="255"/>
                    </a:moveTo>
                    <a:lnTo>
                      <a:pt x="90" y="255"/>
                    </a:lnTo>
                    <a:lnTo>
                      <a:pt x="90" y="238"/>
                    </a:lnTo>
                    <a:lnTo>
                      <a:pt x="101" y="238"/>
                    </a:lnTo>
                    <a:lnTo>
                      <a:pt x="101" y="255"/>
                    </a:lnTo>
                    <a:close/>
                    <a:moveTo>
                      <a:pt x="101" y="232"/>
                    </a:moveTo>
                    <a:lnTo>
                      <a:pt x="90" y="232"/>
                    </a:lnTo>
                    <a:lnTo>
                      <a:pt x="90" y="216"/>
                    </a:lnTo>
                    <a:lnTo>
                      <a:pt x="101" y="216"/>
                    </a:lnTo>
                    <a:lnTo>
                      <a:pt x="101" y="232"/>
                    </a:lnTo>
                    <a:close/>
                    <a:moveTo>
                      <a:pt x="101" y="208"/>
                    </a:moveTo>
                    <a:lnTo>
                      <a:pt x="90" y="208"/>
                    </a:lnTo>
                    <a:lnTo>
                      <a:pt x="90" y="193"/>
                    </a:lnTo>
                    <a:lnTo>
                      <a:pt x="101" y="193"/>
                    </a:lnTo>
                    <a:lnTo>
                      <a:pt x="101" y="208"/>
                    </a:lnTo>
                    <a:close/>
                    <a:moveTo>
                      <a:pt x="101" y="186"/>
                    </a:moveTo>
                    <a:lnTo>
                      <a:pt x="90" y="186"/>
                    </a:lnTo>
                    <a:lnTo>
                      <a:pt x="90" y="169"/>
                    </a:lnTo>
                    <a:lnTo>
                      <a:pt x="101" y="169"/>
                    </a:lnTo>
                    <a:lnTo>
                      <a:pt x="101" y="186"/>
                    </a:lnTo>
                    <a:close/>
                    <a:moveTo>
                      <a:pt x="101" y="163"/>
                    </a:moveTo>
                    <a:lnTo>
                      <a:pt x="90" y="163"/>
                    </a:lnTo>
                    <a:lnTo>
                      <a:pt x="90" y="147"/>
                    </a:lnTo>
                    <a:lnTo>
                      <a:pt x="101" y="147"/>
                    </a:lnTo>
                    <a:lnTo>
                      <a:pt x="101" y="163"/>
                    </a:lnTo>
                    <a:close/>
                    <a:moveTo>
                      <a:pt x="101" y="139"/>
                    </a:moveTo>
                    <a:lnTo>
                      <a:pt x="90" y="139"/>
                    </a:lnTo>
                    <a:lnTo>
                      <a:pt x="90" y="124"/>
                    </a:lnTo>
                    <a:lnTo>
                      <a:pt x="101" y="124"/>
                    </a:lnTo>
                    <a:lnTo>
                      <a:pt x="101" y="139"/>
                    </a:lnTo>
                    <a:close/>
                    <a:moveTo>
                      <a:pt x="101" y="117"/>
                    </a:moveTo>
                    <a:lnTo>
                      <a:pt x="90" y="117"/>
                    </a:lnTo>
                    <a:lnTo>
                      <a:pt x="90" y="100"/>
                    </a:lnTo>
                    <a:lnTo>
                      <a:pt x="101" y="100"/>
                    </a:lnTo>
                    <a:lnTo>
                      <a:pt x="101" y="117"/>
                    </a:lnTo>
                    <a:close/>
                    <a:moveTo>
                      <a:pt x="101" y="94"/>
                    </a:moveTo>
                    <a:lnTo>
                      <a:pt x="90" y="94"/>
                    </a:lnTo>
                    <a:lnTo>
                      <a:pt x="90" y="78"/>
                    </a:lnTo>
                    <a:lnTo>
                      <a:pt x="101" y="78"/>
                    </a:lnTo>
                    <a:lnTo>
                      <a:pt x="101" y="94"/>
                    </a:lnTo>
                    <a:close/>
                    <a:moveTo>
                      <a:pt x="101" y="70"/>
                    </a:moveTo>
                    <a:lnTo>
                      <a:pt x="90" y="70"/>
                    </a:lnTo>
                    <a:lnTo>
                      <a:pt x="90" y="54"/>
                    </a:lnTo>
                    <a:lnTo>
                      <a:pt x="101" y="54"/>
                    </a:lnTo>
                    <a:lnTo>
                      <a:pt x="101" y="70"/>
                    </a:lnTo>
                    <a:close/>
                    <a:moveTo>
                      <a:pt x="101" y="48"/>
                    </a:moveTo>
                    <a:lnTo>
                      <a:pt x="90" y="48"/>
                    </a:lnTo>
                    <a:lnTo>
                      <a:pt x="90" y="31"/>
                    </a:lnTo>
                    <a:lnTo>
                      <a:pt x="101" y="31"/>
                    </a:lnTo>
                    <a:lnTo>
                      <a:pt x="101" y="48"/>
                    </a:lnTo>
                    <a:close/>
                    <a:moveTo>
                      <a:pt x="101" y="25"/>
                    </a:moveTo>
                    <a:lnTo>
                      <a:pt x="90" y="25"/>
                    </a:lnTo>
                    <a:lnTo>
                      <a:pt x="90" y="9"/>
                    </a:lnTo>
                    <a:lnTo>
                      <a:pt x="101" y="9"/>
                    </a:lnTo>
                    <a:lnTo>
                      <a:pt x="101" y="25"/>
                    </a:lnTo>
                    <a:close/>
                    <a:moveTo>
                      <a:pt x="114" y="370"/>
                    </a:moveTo>
                    <a:lnTo>
                      <a:pt x="104" y="370"/>
                    </a:lnTo>
                    <a:lnTo>
                      <a:pt x="104" y="354"/>
                    </a:lnTo>
                    <a:lnTo>
                      <a:pt x="114" y="354"/>
                    </a:lnTo>
                    <a:lnTo>
                      <a:pt x="114" y="370"/>
                    </a:lnTo>
                    <a:close/>
                    <a:moveTo>
                      <a:pt x="114" y="346"/>
                    </a:moveTo>
                    <a:lnTo>
                      <a:pt x="104" y="346"/>
                    </a:lnTo>
                    <a:lnTo>
                      <a:pt x="104" y="331"/>
                    </a:lnTo>
                    <a:lnTo>
                      <a:pt x="114" y="331"/>
                    </a:lnTo>
                    <a:lnTo>
                      <a:pt x="114" y="346"/>
                    </a:lnTo>
                    <a:close/>
                    <a:moveTo>
                      <a:pt x="114" y="324"/>
                    </a:moveTo>
                    <a:lnTo>
                      <a:pt x="104" y="324"/>
                    </a:lnTo>
                    <a:lnTo>
                      <a:pt x="104" y="307"/>
                    </a:lnTo>
                    <a:lnTo>
                      <a:pt x="114" y="307"/>
                    </a:lnTo>
                    <a:lnTo>
                      <a:pt x="114" y="324"/>
                    </a:lnTo>
                    <a:close/>
                    <a:moveTo>
                      <a:pt x="114" y="301"/>
                    </a:moveTo>
                    <a:lnTo>
                      <a:pt x="104" y="301"/>
                    </a:lnTo>
                    <a:lnTo>
                      <a:pt x="104" y="285"/>
                    </a:lnTo>
                    <a:lnTo>
                      <a:pt x="114" y="285"/>
                    </a:lnTo>
                    <a:lnTo>
                      <a:pt x="114" y="301"/>
                    </a:lnTo>
                    <a:close/>
                    <a:moveTo>
                      <a:pt x="114" y="277"/>
                    </a:moveTo>
                    <a:lnTo>
                      <a:pt x="104" y="277"/>
                    </a:lnTo>
                    <a:lnTo>
                      <a:pt x="104" y="262"/>
                    </a:lnTo>
                    <a:lnTo>
                      <a:pt x="114" y="262"/>
                    </a:lnTo>
                    <a:lnTo>
                      <a:pt x="114" y="277"/>
                    </a:lnTo>
                    <a:close/>
                    <a:moveTo>
                      <a:pt x="114" y="255"/>
                    </a:moveTo>
                    <a:lnTo>
                      <a:pt x="104" y="255"/>
                    </a:lnTo>
                    <a:lnTo>
                      <a:pt x="104" y="238"/>
                    </a:lnTo>
                    <a:lnTo>
                      <a:pt x="114" y="238"/>
                    </a:lnTo>
                    <a:lnTo>
                      <a:pt x="114" y="255"/>
                    </a:lnTo>
                    <a:close/>
                    <a:moveTo>
                      <a:pt x="114" y="232"/>
                    </a:moveTo>
                    <a:lnTo>
                      <a:pt x="104" y="232"/>
                    </a:lnTo>
                    <a:lnTo>
                      <a:pt x="104" y="216"/>
                    </a:lnTo>
                    <a:lnTo>
                      <a:pt x="114" y="216"/>
                    </a:lnTo>
                    <a:lnTo>
                      <a:pt x="114" y="232"/>
                    </a:lnTo>
                    <a:close/>
                    <a:moveTo>
                      <a:pt x="114" y="208"/>
                    </a:moveTo>
                    <a:lnTo>
                      <a:pt x="104" y="208"/>
                    </a:lnTo>
                    <a:lnTo>
                      <a:pt x="104" y="193"/>
                    </a:lnTo>
                    <a:lnTo>
                      <a:pt x="114" y="193"/>
                    </a:lnTo>
                    <a:lnTo>
                      <a:pt x="114" y="208"/>
                    </a:lnTo>
                    <a:close/>
                    <a:moveTo>
                      <a:pt x="114" y="186"/>
                    </a:moveTo>
                    <a:lnTo>
                      <a:pt x="104" y="186"/>
                    </a:lnTo>
                    <a:lnTo>
                      <a:pt x="104" y="169"/>
                    </a:lnTo>
                    <a:lnTo>
                      <a:pt x="114" y="169"/>
                    </a:lnTo>
                    <a:lnTo>
                      <a:pt x="114" y="186"/>
                    </a:lnTo>
                    <a:close/>
                    <a:moveTo>
                      <a:pt x="114" y="163"/>
                    </a:moveTo>
                    <a:lnTo>
                      <a:pt x="104" y="163"/>
                    </a:lnTo>
                    <a:lnTo>
                      <a:pt x="104" y="147"/>
                    </a:lnTo>
                    <a:lnTo>
                      <a:pt x="114" y="147"/>
                    </a:lnTo>
                    <a:lnTo>
                      <a:pt x="114" y="163"/>
                    </a:lnTo>
                    <a:close/>
                    <a:moveTo>
                      <a:pt x="114" y="139"/>
                    </a:moveTo>
                    <a:lnTo>
                      <a:pt x="104" y="139"/>
                    </a:lnTo>
                    <a:lnTo>
                      <a:pt x="104" y="124"/>
                    </a:lnTo>
                    <a:lnTo>
                      <a:pt x="114" y="124"/>
                    </a:lnTo>
                    <a:lnTo>
                      <a:pt x="114" y="139"/>
                    </a:lnTo>
                    <a:close/>
                    <a:moveTo>
                      <a:pt x="114" y="117"/>
                    </a:moveTo>
                    <a:lnTo>
                      <a:pt x="104" y="117"/>
                    </a:lnTo>
                    <a:lnTo>
                      <a:pt x="104" y="100"/>
                    </a:lnTo>
                    <a:lnTo>
                      <a:pt x="114" y="100"/>
                    </a:lnTo>
                    <a:lnTo>
                      <a:pt x="114" y="117"/>
                    </a:lnTo>
                    <a:close/>
                    <a:moveTo>
                      <a:pt x="114" y="94"/>
                    </a:moveTo>
                    <a:lnTo>
                      <a:pt x="104" y="94"/>
                    </a:lnTo>
                    <a:lnTo>
                      <a:pt x="104" y="78"/>
                    </a:lnTo>
                    <a:lnTo>
                      <a:pt x="114" y="78"/>
                    </a:lnTo>
                    <a:lnTo>
                      <a:pt x="114" y="94"/>
                    </a:lnTo>
                    <a:close/>
                    <a:moveTo>
                      <a:pt x="114" y="70"/>
                    </a:moveTo>
                    <a:lnTo>
                      <a:pt x="104" y="70"/>
                    </a:lnTo>
                    <a:lnTo>
                      <a:pt x="104" y="54"/>
                    </a:lnTo>
                    <a:lnTo>
                      <a:pt x="114" y="54"/>
                    </a:lnTo>
                    <a:lnTo>
                      <a:pt x="114" y="70"/>
                    </a:lnTo>
                    <a:close/>
                    <a:moveTo>
                      <a:pt x="114" y="48"/>
                    </a:moveTo>
                    <a:lnTo>
                      <a:pt x="104" y="48"/>
                    </a:lnTo>
                    <a:lnTo>
                      <a:pt x="104" y="31"/>
                    </a:lnTo>
                    <a:lnTo>
                      <a:pt x="114" y="31"/>
                    </a:lnTo>
                    <a:lnTo>
                      <a:pt x="114" y="48"/>
                    </a:lnTo>
                    <a:close/>
                    <a:moveTo>
                      <a:pt x="114" y="25"/>
                    </a:moveTo>
                    <a:lnTo>
                      <a:pt x="104" y="25"/>
                    </a:lnTo>
                    <a:lnTo>
                      <a:pt x="104" y="9"/>
                    </a:lnTo>
                    <a:lnTo>
                      <a:pt x="114" y="9"/>
                    </a:lnTo>
                    <a:lnTo>
                      <a:pt x="114" y="25"/>
                    </a:lnTo>
                    <a:close/>
                    <a:moveTo>
                      <a:pt x="128" y="370"/>
                    </a:moveTo>
                    <a:lnTo>
                      <a:pt x="117" y="370"/>
                    </a:lnTo>
                    <a:lnTo>
                      <a:pt x="117" y="354"/>
                    </a:lnTo>
                    <a:lnTo>
                      <a:pt x="128" y="354"/>
                    </a:lnTo>
                    <a:lnTo>
                      <a:pt x="128" y="370"/>
                    </a:lnTo>
                    <a:close/>
                    <a:moveTo>
                      <a:pt x="128" y="346"/>
                    </a:moveTo>
                    <a:lnTo>
                      <a:pt x="117" y="346"/>
                    </a:lnTo>
                    <a:lnTo>
                      <a:pt x="117" y="331"/>
                    </a:lnTo>
                    <a:lnTo>
                      <a:pt x="128" y="331"/>
                    </a:lnTo>
                    <a:lnTo>
                      <a:pt x="128" y="346"/>
                    </a:lnTo>
                    <a:close/>
                    <a:moveTo>
                      <a:pt x="128" y="324"/>
                    </a:moveTo>
                    <a:lnTo>
                      <a:pt x="117" y="324"/>
                    </a:lnTo>
                    <a:lnTo>
                      <a:pt x="117" y="307"/>
                    </a:lnTo>
                    <a:lnTo>
                      <a:pt x="128" y="307"/>
                    </a:lnTo>
                    <a:lnTo>
                      <a:pt x="128" y="324"/>
                    </a:lnTo>
                    <a:close/>
                    <a:moveTo>
                      <a:pt x="128" y="301"/>
                    </a:moveTo>
                    <a:lnTo>
                      <a:pt x="117" y="301"/>
                    </a:lnTo>
                    <a:lnTo>
                      <a:pt x="117" y="285"/>
                    </a:lnTo>
                    <a:lnTo>
                      <a:pt x="128" y="285"/>
                    </a:lnTo>
                    <a:lnTo>
                      <a:pt x="128" y="301"/>
                    </a:lnTo>
                    <a:close/>
                    <a:moveTo>
                      <a:pt x="128" y="277"/>
                    </a:moveTo>
                    <a:lnTo>
                      <a:pt x="117" y="277"/>
                    </a:lnTo>
                    <a:lnTo>
                      <a:pt x="117" y="262"/>
                    </a:lnTo>
                    <a:lnTo>
                      <a:pt x="128" y="262"/>
                    </a:lnTo>
                    <a:lnTo>
                      <a:pt x="128" y="277"/>
                    </a:lnTo>
                    <a:close/>
                    <a:moveTo>
                      <a:pt x="128" y="255"/>
                    </a:moveTo>
                    <a:lnTo>
                      <a:pt x="117" y="255"/>
                    </a:lnTo>
                    <a:lnTo>
                      <a:pt x="117" y="238"/>
                    </a:lnTo>
                    <a:lnTo>
                      <a:pt x="128" y="238"/>
                    </a:lnTo>
                    <a:lnTo>
                      <a:pt x="128" y="255"/>
                    </a:lnTo>
                    <a:close/>
                    <a:moveTo>
                      <a:pt x="128" y="232"/>
                    </a:moveTo>
                    <a:lnTo>
                      <a:pt x="117" y="232"/>
                    </a:lnTo>
                    <a:lnTo>
                      <a:pt x="117" y="216"/>
                    </a:lnTo>
                    <a:lnTo>
                      <a:pt x="128" y="216"/>
                    </a:lnTo>
                    <a:lnTo>
                      <a:pt x="128" y="232"/>
                    </a:lnTo>
                    <a:close/>
                    <a:moveTo>
                      <a:pt x="128" y="208"/>
                    </a:moveTo>
                    <a:lnTo>
                      <a:pt x="117" y="208"/>
                    </a:lnTo>
                    <a:lnTo>
                      <a:pt x="117" y="193"/>
                    </a:lnTo>
                    <a:lnTo>
                      <a:pt x="128" y="193"/>
                    </a:lnTo>
                    <a:lnTo>
                      <a:pt x="128" y="208"/>
                    </a:lnTo>
                    <a:close/>
                    <a:moveTo>
                      <a:pt x="128" y="186"/>
                    </a:moveTo>
                    <a:lnTo>
                      <a:pt x="117" y="186"/>
                    </a:lnTo>
                    <a:lnTo>
                      <a:pt x="117" y="169"/>
                    </a:lnTo>
                    <a:lnTo>
                      <a:pt x="128" y="169"/>
                    </a:lnTo>
                    <a:lnTo>
                      <a:pt x="128" y="186"/>
                    </a:lnTo>
                    <a:close/>
                    <a:moveTo>
                      <a:pt x="128" y="163"/>
                    </a:moveTo>
                    <a:lnTo>
                      <a:pt x="117" y="163"/>
                    </a:lnTo>
                    <a:lnTo>
                      <a:pt x="117" y="147"/>
                    </a:lnTo>
                    <a:lnTo>
                      <a:pt x="128" y="147"/>
                    </a:lnTo>
                    <a:lnTo>
                      <a:pt x="128" y="163"/>
                    </a:lnTo>
                    <a:close/>
                    <a:moveTo>
                      <a:pt x="128" y="139"/>
                    </a:moveTo>
                    <a:lnTo>
                      <a:pt x="117" y="139"/>
                    </a:lnTo>
                    <a:lnTo>
                      <a:pt x="117" y="124"/>
                    </a:lnTo>
                    <a:lnTo>
                      <a:pt x="128" y="124"/>
                    </a:lnTo>
                    <a:lnTo>
                      <a:pt x="128" y="139"/>
                    </a:lnTo>
                    <a:close/>
                    <a:moveTo>
                      <a:pt x="128" y="117"/>
                    </a:moveTo>
                    <a:lnTo>
                      <a:pt x="117" y="117"/>
                    </a:lnTo>
                    <a:lnTo>
                      <a:pt x="117" y="100"/>
                    </a:lnTo>
                    <a:lnTo>
                      <a:pt x="128" y="100"/>
                    </a:lnTo>
                    <a:lnTo>
                      <a:pt x="128" y="117"/>
                    </a:lnTo>
                    <a:close/>
                    <a:moveTo>
                      <a:pt x="128" y="94"/>
                    </a:moveTo>
                    <a:lnTo>
                      <a:pt x="117" y="94"/>
                    </a:lnTo>
                    <a:lnTo>
                      <a:pt x="117" y="78"/>
                    </a:lnTo>
                    <a:lnTo>
                      <a:pt x="128" y="78"/>
                    </a:lnTo>
                    <a:lnTo>
                      <a:pt x="128" y="94"/>
                    </a:lnTo>
                    <a:close/>
                    <a:moveTo>
                      <a:pt x="128" y="70"/>
                    </a:moveTo>
                    <a:lnTo>
                      <a:pt x="117" y="70"/>
                    </a:lnTo>
                    <a:lnTo>
                      <a:pt x="117" y="54"/>
                    </a:lnTo>
                    <a:lnTo>
                      <a:pt x="128" y="54"/>
                    </a:lnTo>
                    <a:lnTo>
                      <a:pt x="128" y="70"/>
                    </a:lnTo>
                    <a:close/>
                    <a:moveTo>
                      <a:pt x="128" y="48"/>
                    </a:moveTo>
                    <a:lnTo>
                      <a:pt x="117" y="48"/>
                    </a:lnTo>
                    <a:lnTo>
                      <a:pt x="117" y="31"/>
                    </a:lnTo>
                    <a:lnTo>
                      <a:pt x="128" y="31"/>
                    </a:lnTo>
                    <a:lnTo>
                      <a:pt x="128" y="48"/>
                    </a:lnTo>
                    <a:close/>
                    <a:moveTo>
                      <a:pt x="128" y="25"/>
                    </a:moveTo>
                    <a:lnTo>
                      <a:pt x="117" y="25"/>
                    </a:lnTo>
                    <a:lnTo>
                      <a:pt x="117" y="9"/>
                    </a:lnTo>
                    <a:lnTo>
                      <a:pt x="128" y="9"/>
                    </a:lnTo>
                    <a:lnTo>
                      <a:pt x="1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xmlns="" id="{0417FE40-18E6-49FE-BA05-CEAE873A1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0" y="927"/>
                <a:ext cx="147" cy="287"/>
              </a:xfrm>
              <a:custGeom>
                <a:avLst/>
                <a:gdLst>
                  <a:gd name="T0" fmla="*/ 147 w 147"/>
                  <a:gd name="T1" fmla="*/ 123 h 287"/>
                  <a:gd name="T2" fmla="*/ 17 w 147"/>
                  <a:gd name="T3" fmla="*/ 263 h 287"/>
                  <a:gd name="T4" fmla="*/ 17 w 147"/>
                  <a:gd name="T5" fmla="*/ 240 h 287"/>
                  <a:gd name="T6" fmla="*/ 17 w 147"/>
                  <a:gd name="T7" fmla="*/ 216 h 287"/>
                  <a:gd name="T8" fmla="*/ 17 w 147"/>
                  <a:gd name="T9" fmla="*/ 194 h 287"/>
                  <a:gd name="T10" fmla="*/ 17 w 147"/>
                  <a:gd name="T11" fmla="*/ 171 h 287"/>
                  <a:gd name="T12" fmla="*/ 17 w 147"/>
                  <a:gd name="T13" fmla="*/ 147 h 287"/>
                  <a:gd name="T14" fmla="*/ 17 w 147"/>
                  <a:gd name="T15" fmla="*/ 125 h 287"/>
                  <a:gd name="T16" fmla="*/ 17 w 147"/>
                  <a:gd name="T17" fmla="*/ 102 h 287"/>
                  <a:gd name="T18" fmla="*/ 17 w 147"/>
                  <a:gd name="T19" fmla="*/ 78 h 287"/>
                  <a:gd name="T20" fmla="*/ 17 w 147"/>
                  <a:gd name="T21" fmla="*/ 56 h 287"/>
                  <a:gd name="T22" fmla="*/ 17 w 147"/>
                  <a:gd name="T23" fmla="*/ 33 h 287"/>
                  <a:gd name="T24" fmla="*/ 17 w 147"/>
                  <a:gd name="T25" fmla="*/ 9 h 287"/>
                  <a:gd name="T26" fmla="*/ 30 w 147"/>
                  <a:gd name="T27" fmla="*/ 263 h 287"/>
                  <a:gd name="T28" fmla="*/ 30 w 147"/>
                  <a:gd name="T29" fmla="*/ 240 h 287"/>
                  <a:gd name="T30" fmla="*/ 30 w 147"/>
                  <a:gd name="T31" fmla="*/ 216 h 287"/>
                  <a:gd name="T32" fmla="*/ 30 w 147"/>
                  <a:gd name="T33" fmla="*/ 194 h 287"/>
                  <a:gd name="T34" fmla="*/ 30 w 147"/>
                  <a:gd name="T35" fmla="*/ 171 h 287"/>
                  <a:gd name="T36" fmla="*/ 30 w 147"/>
                  <a:gd name="T37" fmla="*/ 147 h 287"/>
                  <a:gd name="T38" fmla="*/ 30 w 147"/>
                  <a:gd name="T39" fmla="*/ 125 h 287"/>
                  <a:gd name="T40" fmla="*/ 30 w 147"/>
                  <a:gd name="T41" fmla="*/ 102 h 287"/>
                  <a:gd name="T42" fmla="*/ 30 w 147"/>
                  <a:gd name="T43" fmla="*/ 78 h 287"/>
                  <a:gd name="T44" fmla="*/ 30 w 147"/>
                  <a:gd name="T45" fmla="*/ 56 h 287"/>
                  <a:gd name="T46" fmla="*/ 30 w 147"/>
                  <a:gd name="T47" fmla="*/ 33 h 287"/>
                  <a:gd name="T48" fmla="*/ 30 w 147"/>
                  <a:gd name="T49" fmla="*/ 9 h 287"/>
                  <a:gd name="T50" fmla="*/ 42 w 147"/>
                  <a:gd name="T51" fmla="*/ 263 h 287"/>
                  <a:gd name="T52" fmla="*/ 42 w 147"/>
                  <a:gd name="T53" fmla="*/ 240 h 287"/>
                  <a:gd name="T54" fmla="*/ 42 w 147"/>
                  <a:gd name="T55" fmla="*/ 216 h 287"/>
                  <a:gd name="T56" fmla="*/ 42 w 147"/>
                  <a:gd name="T57" fmla="*/ 194 h 287"/>
                  <a:gd name="T58" fmla="*/ 42 w 147"/>
                  <a:gd name="T59" fmla="*/ 171 h 287"/>
                  <a:gd name="T60" fmla="*/ 42 w 147"/>
                  <a:gd name="T61" fmla="*/ 147 h 287"/>
                  <a:gd name="T62" fmla="*/ 42 w 147"/>
                  <a:gd name="T63" fmla="*/ 125 h 287"/>
                  <a:gd name="T64" fmla="*/ 42 w 147"/>
                  <a:gd name="T65" fmla="*/ 102 h 287"/>
                  <a:gd name="T66" fmla="*/ 42 w 147"/>
                  <a:gd name="T67" fmla="*/ 78 h 287"/>
                  <a:gd name="T68" fmla="*/ 42 w 147"/>
                  <a:gd name="T69" fmla="*/ 56 h 287"/>
                  <a:gd name="T70" fmla="*/ 42 w 147"/>
                  <a:gd name="T71" fmla="*/ 33 h 287"/>
                  <a:gd name="T72" fmla="*/ 42 w 147"/>
                  <a:gd name="T73" fmla="*/ 9 h 287"/>
                  <a:gd name="T74" fmla="*/ 56 w 147"/>
                  <a:gd name="T75" fmla="*/ 263 h 287"/>
                  <a:gd name="T76" fmla="*/ 56 w 147"/>
                  <a:gd name="T77" fmla="*/ 240 h 287"/>
                  <a:gd name="T78" fmla="*/ 56 w 147"/>
                  <a:gd name="T79" fmla="*/ 216 h 287"/>
                  <a:gd name="T80" fmla="*/ 56 w 147"/>
                  <a:gd name="T81" fmla="*/ 194 h 287"/>
                  <a:gd name="T82" fmla="*/ 56 w 147"/>
                  <a:gd name="T83" fmla="*/ 171 h 287"/>
                  <a:gd name="T84" fmla="*/ 56 w 147"/>
                  <a:gd name="T85" fmla="*/ 147 h 287"/>
                  <a:gd name="T86" fmla="*/ 56 w 147"/>
                  <a:gd name="T87" fmla="*/ 125 h 287"/>
                  <a:gd name="T88" fmla="*/ 56 w 147"/>
                  <a:gd name="T89" fmla="*/ 102 h 287"/>
                  <a:gd name="T90" fmla="*/ 56 w 147"/>
                  <a:gd name="T91" fmla="*/ 78 h 287"/>
                  <a:gd name="T92" fmla="*/ 56 w 147"/>
                  <a:gd name="T93" fmla="*/ 56 h 287"/>
                  <a:gd name="T94" fmla="*/ 56 w 147"/>
                  <a:gd name="T95" fmla="*/ 33 h 287"/>
                  <a:gd name="T96" fmla="*/ 56 w 147"/>
                  <a:gd name="T97" fmla="*/ 9 h 287"/>
                  <a:gd name="T98" fmla="*/ 69 w 147"/>
                  <a:gd name="T99" fmla="*/ 102 h 287"/>
                  <a:gd name="T100" fmla="*/ 69 w 147"/>
                  <a:gd name="T101" fmla="*/ 78 h 287"/>
                  <a:gd name="T102" fmla="*/ 69 w 147"/>
                  <a:gd name="T103" fmla="*/ 56 h 287"/>
                  <a:gd name="T104" fmla="*/ 69 w 147"/>
                  <a:gd name="T105" fmla="*/ 33 h 287"/>
                  <a:gd name="T106" fmla="*/ 69 w 147"/>
                  <a:gd name="T107" fmla="*/ 9 h 287"/>
                  <a:gd name="T108" fmla="*/ 83 w 147"/>
                  <a:gd name="T109" fmla="*/ 102 h 287"/>
                  <a:gd name="T110" fmla="*/ 83 w 147"/>
                  <a:gd name="T111" fmla="*/ 78 h 287"/>
                  <a:gd name="T112" fmla="*/ 83 w 147"/>
                  <a:gd name="T113" fmla="*/ 56 h 287"/>
                  <a:gd name="T114" fmla="*/ 83 w 147"/>
                  <a:gd name="T115" fmla="*/ 33 h 287"/>
                  <a:gd name="T116" fmla="*/ 83 w 147"/>
                  <a:gd name="T117" fmla="*/ 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287">
                    <a:moveTo>
                      <a:pt x="0" y="0"/>
                    </a:moveTo>
                    <a:lnTo>
                      <a:pt x="0" y="287"/>
                    </a:lnTo>
                    <a:lnTo>
                      <a:pt x="72" y="287"/>
                    </a:lnTo>
                    <a:lnTo>
                      <a:pt x="72" y="123"/>
                    </a:lnTo>
                    <a:lnTo>
                      <a:pt x="147" y="123"/>
                    </a:lnTo>
                    <a:lnTo>
                      <a:pt x="147" y="0"/>
                    </a:lnTo>
                    <a:lnTo>
                      <a:pt x="0" y="0"/>
                    </a:lnTo>
                    <a:close/>
                    <a:moveTo>
                      <a:pt x="26" y="279"/>
                    </a:moveTo>
                    <a:lnTo>
                      <a:pt x="17" y="279"/>
                    </a:lnTo>
                    <a:lnTo>
                      <a:pt x="17" y="263"/>
                    </a:lnTo>
                    <a:lnTo>
                      <a:pt x="26" y="263"/>
                    </a:lnTo>
                    <a:lnTo>
                      <a:pt x="26" y="279"/>
                    </a:lnTo>
                    <a:close/>
                    <a:moveTo>
                      <a:pt x="26" y="255"/>
                    </a:moveTo>
                    <a:lnTo>
                      <a:pt x="17" y="255"/>
                    </a:lnTo>
                    <a:lnTo>
                      <a:pt x="17" y="240"/>
                    </a:lnTo>
                    <a:lnTo>
                      <a:pt x="26" y="240"/>
                    </a:lnTo>
                    <a:lnTo>
                      <a:pt x="26" y="255"/>
                    </a:lnTo>
                    <a:close/>
                    <a:moveTo>
                      <a:pt x="26" y="233"/>
                    </a:moveTo>
                    <a:lnTo>
                      <a:pt x="17" y="233"/>
                    </a:lnTo>
                    <a:lnTo>
                      <a:pt x="17" y="216"/>
                    </a:lnTo>
                    <a:lnTo>
                      <a:pt x="26" y="216"/>
                    </a:lnTo>
                    <a:lnTo>
                      <a:pt x="26" y="233"/>
                    </a:lnTo>
                    <a:close/>
                    <a:moveTo>
                      <a:pt x="26" y="210"/>
                    </a:moveTo>
                    <a:lnTo>
                      <a:pt x="17" y="210"/>
                    </a:lnTo>
                    <a:lnTo>
                      <a:pt x="17" y="194"/>
                    </a:lnTo>
                    <a:lnTo>
                      <a:pt x="26" y="194"/>
                    </a:lnTo>
                    <a:lnTo>
                      <a:pt x="26" y="210"/>
                    </a:lnTo>
                    <a:close/>
                    <a:moveTo>
                      <a:pt x="26" y="186"/>
                    </a:moveTo>
                    <a:lnTo>
                      <a:pt x="17" y="186"/>
                    </a:lnTo>
                    <a:lnTo>
                      <a:pt x="17" y="171"/>
                    </a:lnTo>
                    <a:lnTo>
                      <a:pt x="26" y="171"/>
                    </a:lnTo>
                    <a:lnTo>
                      <a:pt x="26" y="186"/>
                    </a:lnTo>
                    <a:close/>
                    <a:moveTo>
                      <a:pt x="26" y="164"/>
                    </a:moveTo>
                    <a:lnTo>
                      <a:pt x="17" y="164"/>
                    </a:lnTo>
                    <a:lnTo>
                      <a:pt x="17" y="147"/>
                    </a:lnTo>
                    <a:lnTo>
                      <a:pt x="26" y="147"/>
                    </a:lnTo>
                    <a:lnTo>
                      <a:pt x="26" y="164"/>
                    </a:lnTo>
                    <a:close/>
                    <a:moveTo>
                      <a:pt x="26" y="141"/>
                    </a:moveTo>
                    <a:lnTo>
                      <a:pt x="17" y="141"/>
                    </a:lnTo>
                    <a:lnTo>
                      <a:pt x="17" y="125"/>
                    </a:lnTo>
                    <a:lnTo>
                      <a:pt x="26" y="125"/>
                    </a:lnTo>
                    <a:lnTo>
                      <a:pt x="26" y="141"/>
                    </a:lnTo>
                    <a:close/>
                    <a:moveTo>
                      <a:pt x="26" y="117"/>
                    </a:moveTo>
                    <a:lnTo>
                      <a:pt x="17" y="117"/>
                    </a:lnTo>
                    <a:lnTo>
                      <a:pt x="17" y="102"/>
                    </a:lnTo>
                    <a:lnTo>
                      <a:pt x="26" y="102"/>
                    </a:lnTo>
                    <a:lnTo>
                      <a:pt x="26" y="117"/>
                    </a:lnTo>
                    <a:close/>
                    <a:moveTo>
                      <a:pt x="26" y="95"/>
                    </a:moveTo>
                    <a:lnTo>
                      <a:pt x="17" y="95"/>
                    </a:lnTo>
                    <a:lnTo>
                      <a:pt x="17" y="78"/>
                    </a:lnTo>
                    <a:lnTo>
                      <a:pt x="26" y="78"/>
                    </a:lnTo>
                    <a:lnTo>
                      <a:pt x="26" y="95"/>
                    </a:lnTo>
                    <a:close/>
                    <a:moveTo>
                      <a:pt x="26" y="72"/>
                    </a:moveTo>
                    <a:lnTo>
                      <a:pt x="17" y="72"/>
                    </a:lnTo>
                    <a:lnTo>
                      <a:pt x="17" y="56"/>
                    </a:lnTo>
                    <a:lnTo>
                      <a:pt x="26" y="56"/>
                    </a:lnTo>
                    <a:lnTo>
                      <a:pt x="26" y="72"/>
                    </a:lnTo>
                    <a:close/>
                    <a:moveTo>
                      <a:pt x="26" y="48"/>
                    </a:moveTo>
                    <a:lnTo>
                      <a:pt x="17" y="48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48"/>
                    </a:lnTo>
                    <a:close/>
                    <a:moveTo>
                      <a:pt x="26" y="26"/>
                    </a:moveTo>
                    <a:lnTo>
                      <a:pt x="17" y="26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26" y="26"/>
                    </a:lnTo>
                    <a:close/>
                    <a:moveTo>
                      <a:pt x="39" y="279"/>
                    </a:moveTo>
                    <a:lnTo>
                      <a:pt x="30" y="279"/>
                    </a:lnTo>
                    <a:lnTo>
                      <a:pt x="30" y="263"/>
                    </a:lnTo>
                    <a:lnTo>
                      <a:pt x="39" y="263"/>
                    </a:lnTo>
                    <a:lnTo>
                      <a:pt x="39" y="279"/>
                    </a:lnTo>
                    <a:close/>
                    <a:moveTo>
                      <a:pt x="39" y="255"/>
                    </a:moveTo>
                    <a:lnTo>
                      <a:pt x="30" y="255"/>
                    </a:lnTo>
                    <a:lnTo>
                      <a:pt x="30" y="240"/>
                    </a:lnTo>
                    <a:lnTo>
                      <a:pt x="39" y="240"/>
                    </a:lnTo>
                    <a:lnTo>
                      <a:pt x="39" y="255"/>
                    </a:lnTo>
                    <a:close/>
                    <a:moveTo>
                      <a:pt x="39" y="233"/>
                    </a:moveTo>
                    <a:lnTo>
                      <a:pt x="30" y="233"/>
                    </a:lnTo>
                    <a:lnTo>
                      <a:pt x="30" y="216"/>
                    </a:lnTo>
                    <a:lnTo>
                      <a:pt x="39" y="216"/>
                    </a:lnTo>
                    <a:lnTo>
                      <a:pt x="39" y="233"/>
                    </a:lnTo>
                    <a:close/>
                    <a:moveTo>
                      <a:pt x="39" y="210"/>
                    </a:moveTo>
                    <a:lnTo>
                      <a:pt x="30" y="210"/>
                    </a:lnTo>
                    <a:lnTo>
                      <a:pt x="30" y="194"/>
                    </a:lnTo>
                    <a:lnTo>
                      <a:pt x="39" y="194"/>
                    </a:lnTo>
                    <a:lnTo>
                      <a:pt x="39" y="210"/>
                    </a:lnTo>
                    <a:close/>
                    <a:moveTo>
                      <a:pt x="39" y="186"/>
                    </a:moveTo>
                    <a:lnTo>
                      <a:pt x="30" y="186"/>
                    </a:lnTo>
                    <a:lnTo>
                      <a:pt x="30" y="171"/>
                    </a:lnTo>
                    <a:lnTo>
                      <a:pt x="39" y="171"/>
                    </a:lnTo>
                    <a:lnTo>
                      <a:pt x="39" y="186"/>
                    </a:lnTo>
                    <a:close/>
                    <a:moveTo>
                      <a:pt x="39" y="164"/>
                    </a:moveTo>
                    <a:lnTo>
                      <a:pt x="30" y="164"/>
                    </a:lnTo>
                    <a:lnTo>
                      <a:pt x="30" y="147"/>
                    </a:lnTo>
                    <a:lnTo>
                      <a:pt x="39" y="147"/>
                    </a:lnTo>
                    <a:lnTo>
                      <a:pt x="39" y="164"/>
                    </a:lnTo>
                    <a:close/>
                    <a:moveTo>
                      <a:pt x="39" y="141"/>
                    </a:moveTo>
                    <a:lnTo>
                      <a:pt x="30" y="141"/>
                    </a:lnTo>
                    <a:lnTo>
                      <a:pt x="30" y="125"/>
                    </a:lnTo>
                    <a:lnTo>
                      <a:pt x="39" y="125"/>
                    </a:lnTo>
                    <a:lnTo>
                      <a:pt x="39" y="141"/>
                    </a:lnTo>
                    <a:close/>
                    <a:moveTo>
                      <a:pt x="39" y="117"/>
                    </a:moveTo>
                    <a:lnTo>
                      <a:pt x="30" y="117"/>
                    </a:lnTo>
                    <a:lnTo>
                      <a:pt x="30" y="102"/>
                    </a:lnTo>
                    <a:lnTo>
                      <a:pt x="39" y="102"/>
                    </a:lnTo>
                    <a:lnTo>
                      <a:pt x="39" y="117"/>
                    </a:lnTo>
                    <a:close/>
                    <a:moveTo>
                      <a:pt x="39" y="95"/>
                    </a:moveTo>
                    <a:lnTo>
                      <a:pt x="30" y="95"/>
                    </a:lnTo>
                    <a:lnTo>
                      <a:pt x="30" y="78"/>
                    </a:lnTo>
                    <a:lnTo>
                      <a:pt x="39" y="78"/>
                    </a:lnTo>
                    <a:lnTo>
                      <a:pt x="39" y="95"/>
                    </a:lnTo>
                    <a:close/>
                    <a:moveTo>
                      <a:pt x="39" y="72"/>
                    </a:moveTo>
                    <a:lnTo>
                      <a:pt x="30" y="72"/>
                    </a:lnTo>
                    <a:lnTo>
                      <a:pt x="30" y="56"/>
                    </a:lnTo>
                    <a:lnTo>
                      <a:pt x="39" y="56"/>
                    </a:lnTo>
                    <a:lnTo>
                      <a:pt x="39" y="72"/>
                    </a:lnTo>
                    <a:close/>
                    <a:moveTo>
                      <a:pt x="39" y="48"/>
                    </a:moveTo>
                    <a:lnTo>
                      <a:pt x="30" y="48"/>
                    </a:lnTo>
                    <a:lnTo>
                      <a:pt x="30" y="33"/>
                    </a:lnTo>
                    <a:lnTo>
                      <a:pt x="39" y="33"/>
                    </a:lnTo>
                    <a:lnTo>
                      <a:pt x="39" y="48"/>
                    </a:lnTo>
                    <a:close/>
                    <a:moveTo>
                      <a:pt x="39" y="26"/>
                    </a:moveTo>
                    <a:lnTo>
                      <a:pt x="30" y="26"/>
                    </a:lnTo>
                    <a:lnTo>
                      <a:pt x="30" y="9"/>
                    </a:lnTo>
                    <a:lnTo>
                      <a:pt x="39" y="9"/>
                    </a:lnTo>
                    <a:lnTo>
                      <a:pt x="39" y="26"/>
                    </a:lnTo>
                    <a:close/>
                    <a:moveTo>
                      <a:pt x="53" y="279"/>
                    </a:moveTo>
                    <a:lnTo>
                      <a:pt x="42" y="279"/>
                    </a:lnTo>
                    <a:lnTo>
                      <a:pt x="42" y="263"/>
                    </a:lnTo>
                    <a:lnTo>
                      <a:pt x="53" y="263"/>
                    </a:lnTo>
                    <a:lnTo>
                      <a:pt x="53" y="279"/>
                    </a:lnTo>
                    <a:close/>
                    <a:moveTo>
                      <a:pt x="53" y="255"/>
                    </a:moveTo>
                    <a:lnTo>
                      <a:pt x="42" y="255"/>
                    </a:lnTo>
                    <a:lnTo>
                      <a:pt x="42" y="240"/>
                    </a:lnTo>
                    <a:lnTo>
                      <a:pt x="53" y="240"/>
                    </a:lnTo>
                    <a:lnTo>
                      <a:pt x="53" y="255"/>
                    </a:lnTo>
                    <a:close/>
                    <a:moveTo>
                      <a:pt x="53" y="233"/>
                    </a:moveTo>
                    <a:lnTo>
                      <a:pt x="42" y="233"/>
                    </a:lnTo>
                    <a:lnTo>
                      <a:pt x="42" y="216"/>
                    </a:lnTo>
                    <a:lnTo>
                      <a:pt x="53" y="216"/>
                    </a:lnTo>
                    <a:lnTo>
                      <a:pt x="53" y="233"/>
                    </a:lnTo>
                    <a:close/>
                    <a:moveTo>
                      <a:pt x="53" y="210"/>
                    </a:moveTo>
                    <a:lnTo>
                      <a:pt x="42" y="210"/>
                    </a:lnTo>
                    <a:lnTo>
                      <a:pt x="42" y="194"/>
                    </a:lnTo>
                    <a:lnTo>
                      <a:pt x="53" y="194"/>
                    </a:lnTo>
                    <a:lnTo>
                      <a:pt x="53" y="210"/>
                    </a:lnTo>
                    <a:close/>
                    <a:moveTo>
                      <a:pt x="53" y="186"/>
                    </a:moveTo>
                    <a:lnTo>
                      <a:pt x="42" y="186"/>
                    </a:lnTo>
                    <a:lnTo>
                      <a:pt x="42" y="171"/>
                    </a:lnTo>
                    <a:lnTo>
                      <a:pt x="53" y="171"/>
                    </a:lnTo>
                    <a:lnTo>
                      <a:pt x="53" y="186"/>
                    </a:lnTo>
                    <a:close/>
                    <a:moveTo>
                      <a:pt x="53" y="164"/>
                    </a:moveTo>
                    <a:lnTo>
                      <a:pt x="42" y="164"/>
                    </a:lnTo>
                    <a:lnTo>
                      <a:pt x="42" y="147"/>
                    </a:lnTo>
                    <a:lnTo>
                      <a:pt x="53" y="147"/>
                    </a:lnTo>
                    <a:lnTo>
                      <a:pt x="53" y="164"/>
                    </a:lnTo>
                    <a:close/>
                    <a:moveTo>
                      <a:pt x="53" y="141"/>
                    </a:moveTo>
                    <a:lnTo>
                      <a:pt x="42" y="141"/>
                    </a:lnTo>
                    <a:lnTo>
                      <a:pt x="42" y="125"/>
                    </a:lnTo>
                    <a:lnTo>
                      <a:pt x="53" y="125"/>
                    </a:lnTo>
                    <a:lnTo>
                      <a:pt x="53" y="141"/>
                    </a:lnTo>
                    <a:close/>
                    <a:moveTo>
                      <a:pt x="53" y="117"/>
                    </a:moveTo>
                    <a:lnTo>
                      <a:pt x="42" y="117"/>
                    </a:lnTo>
                    <a:lnTo>
                      <a:pt x="42" y="102"/>
                    </a:lnTo>
                    <a:lnTo>
                      <a:pt x="53" y="102"/>
                    </a:lnTo>
                    <a:lnTo>
                      <a:pt x="53" y="117"/>
                    </a:lnTo>
                    <a:close/>
                    <a:moveTo>
                      <a:pt x="53" y="95"/>
                    </a:moveTo>
                    <a:lnTo>
                      <a:pt x="42" y="95"/>
                    </a:lnTo>
                    <a:lnTo>
                      <a:pt x="42" y="78"/>
                    </a:lnTo>
                    <a:lnTo>
                      <a:pt x="53" y="78"/>
                    </a:lnTo>
                    <a:lnTo>
                      <a:pt x="53" y="95"/>
                    </a:lnTo>
                    <a:close/>
                    <a:moveTo>
                      <a:pt x="53" y="72"/>
                    </a:moveTo>
                    <a:lnTo>
                      <a:pt x="42" y="72"/>
                    </a:lnTo>
                    <a:lnTo>
                      <a:pt x="42" y="56"/>
                    </a:lnTo>
                    <a:lnTo>
                      <a:pt x="53" y="56"/>
                    </a:lnTo>
                    <a:lnTo>
                      <a:pt x="53" y="72"/>
                    </a:lnTo>
                    <a:close/>
                    <a:moveTo>
                      <a:pt x="53" y="48"/>
                    </a:moveTo>
                    <a:lnTo>
                      <a:pt x="42" y="48"/>
                    </a:lnTo>
                    <a:lnTo>
                      <a:pt x="42" y="33"/>
                    </a:lnTo>
                    <a:lnTo>
                      <a:pt x="53" y="33"/>
                    </a:lnTo>
                    <a:lnTo>
                      <a:pt x="53" y="48"/>
                    </a:lnTo>
                    <a:close/>
                    <a:moveTo>
                      <a:pt x="53" y="26"/>
                    </a:moveTo>
                    <a:lnTo>
                      <a:pt x="42" y="26"/>
                    </a:lnTo>
                    <a:lnTo>
                      <a:pt x="42" y="9"/>
                    </a:lnTo>
                    <a:lnTo>
                      <a:pt x="53" y="9"/>
                    </a:lnTo>
                    <a:lnTo>
                      <a:pt x="53" y="26"/>
                    </a:lnTo>
                    <a:close/>
                    <a:moveTo>
                      <a:pt x="66" y="279"/>
                    </a:moveTo>
                    <a:lnTo>
                      <a:pt x="56" y="279"/>
                    </a:lnTo>
                    <a:lnTo>
                      <a:pt x="56" y="263"/>
                    </a:lnTo>
                    <a:lnTo>
                      <a:pt x="66" y="263"/>
                    </a:lnTo>
                    <a:lnTo>
                      <a:pt x="66" y="279"/>
                    </a:lnTo>
                    <a:close/>
                    <a:moveTo>
                      <a:pt x="66" y="255"/>
                    </a:moveTo>
                    <a:lnTo>
                      <a:pt x="56" y="255"/>
                    </a:lnTo>
                    <a:lnTo>
                      <a:pt x="56" y="240"/>
                    </a:lnTo>
                    <a:lnTo>
                      <a:pt x="66" y="240"/>
                    </a:lnTo>
                    <a:lnTo>
                      <a:pt x="66" y="255"/>
                    </a:lnTo>
                    <a:close/>
                    <a:moveTo>
                      <a:pt x="66" y="233"/>
                    </a:moveTo>
                    <a:lnTo>
                      <a:pt x="56" y="233"/>
                    </a:lnTo>
                    <a:lnTo>
                      <a:pt x="56" y="216"/>
                    </a:lnTo>
                    <a:lnTo>
                      <a:pt x="66" y="216"/>
                    </a:lnTo>
                    <a:lnTo>
                      <a:pt x="66" y="233"/>
                    </a:lnTo>
                    <a:close/>
                    <a:moveTo>
                      <a:pt x="66" y="210"/>
                    </a:moveTo>
                    <a:lnTo>
                      <a:pt x="56" y="210"/>
                    </a:lnTo>
                    <a:lnTo>
                      <a:pt x="56" y="194"/>
                    </a:lnTo>
                    <a:lnTo>
                      <a:pt x="66" y="194"/>
                    </a:lnTo>
                    <a:lnTo>
                      <a:pt x="66" y="210"/>
                    </a:lnTo>
                    <a:close/>
                    <a:moveTo>
                      <a:pt x="66" y="186"/>
                    </a:moveTo>
                    <a:lnTo>
                      <a:pt x="56" y="186"/>
                    </a:lnTo>
                    <a:lnTo>
                      <a:pt x="56" y="171"/>
                    </a:lnTo>
                    <a:lnTo>
                      <a:pt x="66" y="171"/>
                    </a:lnTo>
                    <a:lnTo>
                      <a:pt x="66" y="186"/>
                    </a:lnTo>
                    <a:close/>
                    <a:moveTo>
                      <a:pt x="66" y="164"/>
                    </a:moveTo>
                    <a:lnTo>
                      <a:pt x="56" y="164"/>
                    </a:lnTo>
                    <a:lnTo>
                      <a:pt x="56" y="147"/>
                    </a:lnTo>
                    <a:lnTo>
                      <a:pt x="66" y="147"/>
                    </a:lnTo>
                    <a:lnTo>
                      <a:pt x="66" y="164"/>
                    </a:lnTo>
                    <a:close/>
                    <a:moveTo>
                      <a:pt x="66" y="141"/>
                    </a:moveTo>
                    <a:lnTo>
                      <a:pt x="56" y="141"/>
                    </a:lnTo>
                    <a:lnTo>
                      <a:pt x="56" y="125"/>
                    </a:lnTo>
                    <a:lnTo>
                      <a:pt x="66" y="125"/>
                    </a:lnTo>
                    <a:lnTo>
                      <a:pt x="66" y="141"/>
                    </a:lnTo>
                    <a:close/>
                    <a:moveTo>
                      <a:pt x="66" y="117"/>
                    </a:moveTo>
                    <a:lnTo>
                      <a:pt x="56" y="117"/>
                    </a:lnTo>
                    <a:lnTo>
                      <a:pt x="56" y="102"/>
                    </a:lnTo>
                    <a:lnTo>
                      <a:pt x="66" y="102"/>
                    </a:lnTo>
                    <a:lnTo>
                      <a:pt x="66" y="117"/>
                    </a:lnTo>
                    <a:close/>
                    <a:moveTo>
                      <a:pt x="66" y="95"/>
                    </a:moveTo>
                    <a:lnTo>
                      <a:pt x="56" y="95"/>
                    </a:lnTo>
                    <a:lnTo>
                      <a:pt x="56" y="78"/>
                    </a:lnTo>
                    <a:lnTo>
                      <a:pt x="66" y="78"/>
                    </a:lnTo>
                    <a:lnTo>
                      <a:pt x="66" y="95"/>
                    </a:lnTo>
                    <a:close/>
                    <a:moveTo>
                      <a:pt x="66" y="72"/>
                    </a:moveTo>
                    <a:lnTo>
                      <a:pt x="56" y="72"/>
                    </a:lnTo>
                    <a:lnTo>
                      <a:pt x="56" y="56"/>
                    </a:lnTo>
                    <a:lnTo>
                      <a:pt x="66" y="56"/>
                    </a:lnTo>
                    <a:lnTo>
                      <a:pt x="66" y="72"/>
                    </a:lnTo>
                    <a:close/>
                    <a:moveTo>
                      <a:pt x="66" y="48"/>
                    </a:moveTo>
                    <a:lnTo>
                      <a:pt x="56" y="48"/>
                    </a:lnTo>
                    <a:lnTo>
                      <a:pt x="56" y="33"/>
                    </a:lnTo>
                    <a:lnTo>
                      <a:pt x="66" y="33"/>
                    </a:lnTo>
                    <a:lnTo>
                      <a:pt x="66" y="48"/>
                    </a:lnTo>
                    <a:close/>
                    <a:moveTo>
                      <a:pt x="66" y="26"/>
                    </a:moveTo>
                    <a:lnTo>
                      <a:pt x="56" y="26"/>
                    </a:lnTo>
                    <a:lnTo>
                      <a:pt x="56" y="9"/>
                    </a:lnTo>
                    <a:lnTo>
                      <a:pt x="66" y="9"/>
                    </a:lnTo>
                    <a:lnTo>
                      <a:pt x="66" y="26"/>
                    </a:lnTo>
                    <a:close/>
                    <a:moveTo>
                      <a:pt x="80" y="117"/>
                    </a:moveTo>
                    <a:lnTo>
                      <a:pt x="69" y="117"/>
                    </a:lnTo>
                    <a:lnTo>
                      <a:pt x="69" y="102"/>
                    </a:lnTo>
                    <a:lnTo>
                      <a:pt x="80" y="102"/>
                    </a:lnTo>
                    <a:lnTo>
                      <a:pt x="80" y="117"/>
                    </a:lnTo>
                    <a:close/>
                    <a:moveTo>
                      <a:pt x="80" y="95"/>
                    </a:moveTo>
                    <a:lnTo>
                      <a:pt x="69" y="95"/>
                    </a:lnTo>
                    <a:lnTo>
                      <a:pt x="69" y="78"/>
                    </a:lnTo>
                    <a:lnTo>
                      <a:pt x="80" y="78"/>
                    </a:lnTo>
                    <a:lnTo>
                      <a:pt x="80" y="95"/>
                    </a:lnTo>
                    <a:close/>
                    <a:moveTo>
                      <a:pt x="80" y="72"/>
                    </a:moveTo>
                    <a:lnTo>
                      <a:pt x="69" y="72"/>
                    </a:lnTo>
                    <a:lnTo>
                      <a:pt x="69" y="56"/>
                    </a:lnTo>
                    <a:lnTo>
                      <a:pt x="80" y="56"/>
                    </a:lnTo>
                    <a:lnTo>
                      <a:pt x="80" y="72"/>
                    </a:lnTo>
                    <a:close/>
                    <a:moveTo>
                      <a:pt x="80" y="48"/>
                    </a:moveTo>
                    <a:lnTo>
                      <a:pt x="69" y="48"/>
                    </a:lnTo>
                    <a:lnTo>
                      <a:pt x="69" y="33"/>
                    </a:lnTo>
                    <a:lnTo>
                      <a:pt x="80" y="33"/>
                    </a:lnTo>
                    <a:lnTo>
                      <a:pt x="80" y="48"/>
                    </a:lnTo>
                    <a:close/>
                    <a:moveTo>
                      <a:pt x="80" y="26"/>
                    </a:moveTo>
                    <a:lnTo>
                      <a:pt x="69" y="26"/>
                    </a:lnTo>
                    <a:lnTo>
                      <a:pt x="69" y="9"/>
                    </a:lnTo>
                    <a:lnTo>
                      <a:pt x="80" y="9"/>
                    </a:lnTo>
                    <a:lnTo>
                      <a:pt x="80" y="26"/>
                    </a:lnTo>
                    <a:close/>
                    <a:moveTo>
                      <a:pt x="93" y="117"/>
                    </a:moveTo>
                    <a:lnTo>
                      <a:pt x="83" y="117"/>
                    </a:lnTo>
                    <a:lnTo>
                      <a:pt x="83" y="102"/>
                    </a:lnTo>
                    <a:lnTo>
                      <a:pt x="93" y="102"/>
                    </a:lnTo>
                    <a:lnTo>
                      <a:pt x="93" y="117"/>
                    </a:lnTo>
                    <a:close/>
                    <a:moveTo>
                      <a:pt x="93" y="95"/>
                    </a:moveTo>
                    <a:lnTo>
                      <a:pt x="83" y="95"/>
                    </a:lnTo>
                    <a:lnTo>
                      <a:pt x="83" y="78"/>
                    </a:lnTo>
                    <a:lnTo>
                      <a:pt x="93" y="78"/>
                    </a:lnTo>
                    <a:lnTo>
                      <a:pt x="93" y="95"/>
                    </a:lnTo>
                    <a:close/>
                    <a:moveTo>
                      <a:pt x="93" y="72"/>
                    </a:moveTo>
                    <a:lnTo>
                      <a:pt x="83" y="72"/>
                    </a:lnTo>
                    <a:lnTo>
                      <a:pt x="83" y="56"/>
                    </a:lnTo>
                    <a:lnTo>
                      <a:pt x="93" y="56"/>
                    </a:lnTo>
                    <a:lnTo>
                      <a:pt x="93" y="72"/>
                    </a:lnTo>
                    <a:close/>
                    <a:moveTo>
                      <a:pt x="93" y="48"/>
                    </a:moveTo>
                    <a:lnTo>
                      <a:pt x="83" y="48"/>
                    </a:lnTo>
                    <a:lnTo>
                      <a:pt x="83" y="33"/>
                    </a:lnTo>
                    <a:lnTo>
                      <a:pt x="93" y="33"/>
                    </a:lnTo>
                    <a:lnTo>
                      <a:pt x="93" y="48"/>
                    </a:lnTo>
                    <a:close/>
                    <a:moveTo>
                      <a:pt x="93" y="26"/>
                    </a:moveTo>
                    <a:lnTo>
                      <a:pt x="83" y="26"/>
                    </a:lnTo>
                    <a:lnTo>
                      <a:pt x="83" y="9"/>
                    </a:lnTo>
                    <a:lnTo>
                      <a:pt x="93" y="9"/>
                    </a:lnTo>
                    <a:lnTo>
                      <a:pt x="9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23">
                <a:extLst>
                  <a:ext uri="{FF2B5EF4-FFF2-40B4-BE49-F238E27FC236}">
                    <a16:creationId xmlns:a16="http://schemas.microsoft.com/office/drawing/2014/main" xmlns="" id="{CFFB2AB7-7E02-4FA2-941A-C89E718C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893"/>
                <a:ext cx="147" cy="28"/>
              </a:xfrm>
              <a:custGeom>
                <a:avLst/>
                <a:gdLst>
                  <a:gd name="T0" fmla="*/ 147 w 147"/>
                  <a:gd name="T1" fmla="*/ 9 h 28"/>
                  <a:gd name="T2" fmla="*/ 0 w 147"/>
                  <a:gd name="T3" fmla="*/ 0 h 28"/>
                  <a:gd name="T4" fmla="*/ 0 w 147"/>
                  <a:gd name="T5" fmla="*/ 28 h 28"/>
                  <a:gd name="T6" fmla="*/ 147 w 147"/>
                  <a:gd name="T7" fmla="*/ 28 h 28"/>
                  <a:gd name="T8" fmla="*/ 147 w 147"/>
                  <a:gd name="T9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8">
                    <a:moveTo>
                      <a:pt x="147" y="9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47" y="28"/>
                    </a:lnTo>
                    <a:lnTo>
                      <a:pt x="14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:a16="http://schemas.microsoft.com/office/drawing/2014/main" xmlns="" id="{1F63EA02-F027-42A9-86A9-D10C7B63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801"/>
                <a:ext cx="140" cy="29"/>
              </a:xfrm>
              <a:custGeom>
                <a:avLst/>
                <a:gdLst>
                  <a:gd name="T0" fmla="*/ 0 w 140"/>
                  <a:gd name="T1" fmla="*/ 9 h 29"/>
                  <a:gd name="T2" fmla="*/ 140 w 140"/>
                  <a:gd name="T3" fmla="*/ 0 h 29"/>
                  <a:gd name="T4" fmla="*/ 140 w 140"/>
                  <a:gd name="T5" fmla="*/ 29 h 29"/>
                  <a:gd name="T6" fmla="*/ 0 w 140"/>
                  <a:gd name="T7" fmla="*/ 29 h 29"/>
                  <a:gd name="T8" fmla="*/ 0 w 140"/>
                  <a:gd name="T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">
                    <a:moveTo>
                      <a:pt x="0" y="9"/>
                    </a:moveTo>
                    <a:lnTo>
                      <a:pt x="140" y="0"/>
                    </a:lnTo>
                    <a:lnTo>
                      <a:pt x="140" y="29"/>
                    </a:lnTo>
                    <a:lnTo>
                      <a:pt x="0" y="2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Rectangle 25">
                <a:extLst>
                  <a:ext uri="{FF2B5EF4-FFF2-40B4-BE49-F238E27FC236}">
                    <a16:creationId xmlns:a16="http://schemas.microsoft.com/office/drawing/2014/main" xmlns="" id="{3B305B03-F3F2-42A9-8921-E6342F0E0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" y="705"/>
                <a:ext cx="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xmlns="" id="{C45F840B-EC05-4C0D-8DD5-BF0ADFEC7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" y="795"/>
                <a:ext cx="15" cy="11"/>
              </a:xfrm>
              <a:custGeom>
                <a:avLst/>
                <a:gdLst>
                  <a:gd name="T0" fmla="*/ 15 w 15"/>
                  <a:gd name="T1" fmla="*/ 2 h 11"/>
                  <a:gd name="T2" fmla="*/ 15 w 15"/>
                  <a:gd name="T3" fmla="*/ 2 h 11"/>
                  <a:gd name="T4" fmla="*/ 12 w 15"/>
                  <a:gd name="T5" fmla="*/ 0 h 11"/>
                  <a:gd name="T6" fmla="*/ 8 w 15"/>
                  <a:gd name="T7" fmla="*/ 0 h 11"/>
                  <a:gd name="T8" fmla="*/ 8 w 15"/>
                  <a:gd name="T9" fmla="*/ 0 h 11"/>
                  <a:gd name="T10" fmla="*/ 3 w 15"/>
                  <a:gd name="T11" fmla="*/ 0 h 11"/>
                  <a:gd name="T12" fmla="*/ 0 w 15"/>
                  <a:gd name="T13" fmla="*/ 2 h 11"/>
                  <a:gd name="T14" fmla="*/ 0 w 15"/>
                  <a:gd name="T15" fmla="*/ 11 h 11"/>
                  <a:gd name="T16" fmla="*/ 15 w 15"/>
                  <a:gd name="T17" fmla="*/ 9 h 11"/>
                  <a:gd name="T18" fmla="*/ 15 w 15"/>
                  <a:gd name="T19" fmla="*/ 2 h 11"/>
                  <a:gd name="T20" fmla="*/ 15 w 15"/>
                  <a:gd name="T2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1">
                    <a:moveTo>
                      <a:pt x="15" y="2"/>
                    </a:move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15" y="9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Rectangle 27">
                <a:extLst>
                  <a:ext uri="{FF2B5EF4-FFF2-40B4-BE49-F238E27FC236}">
                    <a16:creationId xmlns:a16="http://schemas.microsoft.com/office/drawing/2014/main" xmlns="" id="{AB658EBF-397F-4938-BEDF-CADB164FE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" y="792"/>
                <a:ext cx="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:a16="http://schemas.microsoft.com/office/drawing/2014/main" xmlns="" id="{8CBABA10-107B-42ED-A2C7-6E894B84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882"/>
                <a:ext cx="14" cy="15"/>
              </a:xfrm>
              <a:custGeom>
                <a:avLst/>
                <a:gdLst>
                  <a:gd name="T0" fmla="*/ 14 w 14"/>
                  <a:gd name="T1" fmla="*/ 2 h 15"/>
                  <a:gd name="T2" fmla="*/ 14 w 14"/>
                  <a:gd name="T3" fmla="*/ 2 h 15"/>
                  <a:gd name="T4" fmla="*/ 12 w 14"/>
                  <a:gd name="T5" fmla="*/ 0 h 15"/>
                  <a:gd name="T6" fmla="*/ 8 w 14"/>
                  <a:gd name="T7" fmla="*/ 0 h 15"/>
                  <a:gd name="T8" fmla="*/ 8 w 14"/>
                  <a:gd name="T9" fmla="*/ 0 h 15"/>
                  <a:gd name="T10" fmla="*/ 3 w 14"/>
                  <a:gd name="T11" fmla="*/ 0 h 15"/>
                  <a:gd name="T12" fmla="*/ 0 w 14"/>
                  <a:gd name="T13" fmla="*/ 2 h 15"/>
                  <a:gd name="T14" fmla="*/ 0 w 14"/>
                  <a:gd name="T15" fmla="*/ 14 h 15"/>
                  <a:gd name="T16" fmla="*/ 14 w 14"/>
                  <a:gd name="T17" fmla="*/ 15 h 15"/>
                  <a:gd name="T18" fmla="*/ 14 w 14"/>
                  <a:gd name="T19" fmla="*/ 2 h 15"/>
                  <a:gd name="T20" fmla="*/ 14 w 14"/>
                  <a:gd name="T21" fmla="*/ 2 h 15"/>
                  <a:gd name="T22" fmla="*/ 14 w 14"/>
                  <a:gd name="T23" fmla="*/ 2 h 15"/>
                  <a:gd name="T24" fmla="*/ 14 w 14"/>
                  <a:gd name="T2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14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4" y="1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xmlns="" id="{29C958CA-FB35-4EF7-9832-9847F8FE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04" y="1593850"/>
              <a:ext cx="267323" cy="267860"/>
            </a:xfrm>
            <a:custGeom>
              <a:avLst/>
              <a:gdLst>
                <a:gd name="connsiteX0" fmla="*/ 171609 w 790576"/>
                <a:gd name="connsiteY0" fmla="*/ 236698 h 792164"/>
                <a:gd name="connsiteX1" fmla="*/ 167311 w 790576"/>
                <a:gd name="connsiteY1" fmla="*/ 241922 h 792164"/>
                <a:gd name="connsiteX2" fmla="*/ 120357 w 790576"/>
                <a:gd name="connsiteY2" fmla="*/ 396082 h 792164"/>
                <a:gd name="connsiteX3" fmla="*/ 395287 w 790576"/>
                <a:gd name="connsiteY3" fmla="*/ 671806 h 792164"/>
                <a:gd name="connsiteX4" fmla="*/ 549003 w 790576"/>
                <a:gd name="connsiteY4" fmla="*/ 624717 h 792164"/>
                <a:gd name="connsiteX5" fmla="*/ 554817 w 790576"/>
                <a:gd name="connsiteY5" fmla="*/ 619906 h 792164"/>
                <a:gd name="connsiteX6" fmla="*/ 395287 w 790576"/>
                <a:gd name="connsiteY6" fmla="*/ 120358 h 792164"/>
                <a:gd name="connsiteX7" fmla="*/ 241571 w 790576"/>
                <a:gd name="connsiteY7" fmla="*/ 167448 h 792164"/>
                <a:gd name="connsiteX8" fmla="*/ 232386 w 790576"/>
                <a:gd name="connsiteY8" fmla="*/ 175047 h 792164"/>
                <a:gd name="connsiteX9" fmla="*/ 616741 w 790576"/>
                <a:gd name="connsiteY9" fmla="*/ 558170 h 792164"/>
                <a:gd name="connsiteX10" fmla="*/ 623263 w 790576"/>
                <a:gd name="connsiteY10" fmla="*/ 550242 h 792164"/>
                <a:gd name="connsiteX11" fmla="*/ 670217 w 790576"/>
                <a:gd name="connsiteY11" fmla="*/ 396082 h 792164"/>
                <a:gd name="connsiteX12" fmla="*/ 395287 w 790576"/>
                <a:gd name="connsiteY12" fmla="*/ 120358 h 792164"/>
                <a:gd name="connsiteX13" fmla="*/ 395288 w 790576"/>
                <a:gd name="connsiteY13" fmla="*/ 0 h 792164"/>
                <a:gd name="connsiteX14" fmla="*/ 790576 w 790576"/>
                <a:gd name="connsiteY14" fmla="*/ 396082 h 792164"/>
                <a:gd name="connsiteX15" fmla="*/ 395288 w 790576"/>
                <a:gd name="connsiteY15" fmla="*/ 792164 h 792164"/>
                <a:gd name="connsiteX16" fmla="*/ 0 w 790576"/>
                <a:gd name="connsiteY16" fmla="*/ 396082 h 792164"/>
                <a:gd name="connsiteX17" fmla="*/ 395288 w 790576"/>
                <a:gd name="connsiteY17" fmla="*/ 0 h 79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576" h="792164">
                  <a:moveTo>
                    <a:pt x="171609" y="236698"/>
                  </a:moveTo>
                  <a:lnTo>
                    <a:pt x="167311" y="241922"/>
                  </a:lnTo>
                  <a:cubicBezTo>
                    <a:pt x="137667" y="285928"/>
                    <a:pt x="120357" y="338978"/>
                    <a:pt x="120357" y="396082"/>
                  </a:cubicBezTo>
                  <a:cubicBezTo>
                    <a:pt x="120357" y="548360"/>
                    <a:pt x="243447" y="671806"/>
                    <a:pt x="395287" y="671806"/>
                  </a:cubicBezTo>
                  <a:cubicBezTo>
                    <a:pt x="452227" y="671806"/>
                    <a:pt x="505124" y="654447"/>
                    <a:pt x="549003" y="624717"/>
                  </a:cubicBezTo>
                  <a:lnTo>
                    <a:pt x="554817" y="619906"/>
                  </a:lnTo>
                  <a:close/>
                  <a:moveTo>
                    <a:pt x="395287" y="120358"/>
                  </a:moveTo>
                  <a:cubicBezTo>
                    <a:pt x="338347" y="120358"/>
                    <a:pt x="285450" y="137718"/>
                    <a:pt x="241571" y="167448"/>
                  </a:cubicBezTo>
                  <a:lnTo>
                    <a:pt x="232386" y="175047"/>
                  </a:lnTo>
                  <a:lnTo>
                    <a:pt x="616741" y="558170"/>
                  </a:lnTo>
                  <a:lnTo>
                    <a:pt x="623263" y="550242"/>
                  </a:lnTo>
                  <a:cubicBezTo>
                    <a:pt x="652908" y="506236"/>
                    <a:pt x="670217" y="453186"/>
                    <a:pt x="670217" y="396082"/>
                  </a:cubicBezTo>
                  <a:cubicBezTo>
                    <a:pt x="670217" y="243804"/>
                    <a:pt x="547127" y="120358"/>
                    <a:pt x="395287" y="120358"/>
                  </a:cubicBezTo>
                  <a:close/>
                  <a:moveTo>
                    <a:pt x="395288" y="0"/>
                  </a:moveTo>
                  <a:cubicBezTo>
                    <a:pt x="613600" y="0"/>
                    <a:pt x="790576" y="177332"/>
                    <a:pt x="790576" y="396082"/>
                  </a:cubicBezTo>
                  <a:cubicBezTo>
                    <a:pt x="790576" y="614832"/>
                    <a:pt x="613600" y="792164"/>
                    <a:pt x="395288" y="792164"/>
                  </a:cubicBezTo>
                  <a:cubicBezTo>
                    <a:pt x="176976" y="792164"/>
                    <a:pt x="0" y="614832"/>
                    <a:pt x="0" y="396082"/>
                  </a:cubicBezTo>
                  <a:cubicBezTo>
                    <a:pt x="0" y="177332"/>
                    <a:pt x="176976" y="0"/>
                    <a:pt x="39528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172" name="이등변 삼각형 171">
            <a:extLst>
              <a:ext uri="{FF2B5EF4-FFF2-40B4-BE49-F238E27FC236}">
                <a16:creationId xmlns:a16="http://schemas.microsoft.com/office/drawing/2014/main" xmlns="" id="{D1501471-A5B5-4412-84CD-79DFB0F220A8}"/>
              </a:ext>
            </a:extLst>
          </p:cNvPr>
          <p:cNvSpPr/>
          <p:nvPr/>
        </p:nvSpPr>
        <p:spPr>
          <a:xfrm>
            <a:off x="3000375" y="2762250"/>
            <a:ext cx="190500" cy="164224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이등변 삼각형 172">
            <a:extLst>
              <a:ext uri="{FF2B5EF4-FFF2-40B4-BE49-F238E27FC236}">
                <a16:creationId xmlns:a16="http://schemas.microsoft.com/office/drawing/2014/main" xmlns="" id="{B67AE130-C81C-40FC-A209-9E6F1C4B77CE}"/>
              </a:ext>
            </a:extLst>
          </p:cNvPr>
          <p:cNvSpPr/>
          <p:nvPr/>
        </p:nvSpPr>
        <p:spPr>
          <a:xfrm>
            <a:off x="6258648" y="2762250"/>
            <a:ext cx="190500" cy="164224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72461CF6-ED49-471E-B667-8C7767D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양벌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규정</a:t>
            </a:r>
            <a:endParaRPr lang="ko-KR" altLang="en-US" sz="25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603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>
            <a:extLst>
              <a:ext uri="{FF2B5EF4-FFF2-40B4-BE49-F238E27FC236}">
                <a16:creationId xmlns:a16="http://schemas.microsoft.com/office/drawing/2014/main" xmlns="" id="{B7947ECB-85E5-4691-B8E7-7F9ED6F4055B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3769182E-5315-41FD-9D80-7E5B82B831F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B07FB42-2729-43D2-8891-02DC91677BC5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xmlns="" id="{E3AA8012-A0FE-439B-9D68-7F3DF29D5A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직각 삼각형 28">
              <a:extLst>
                <a:ext uri="{FF2B5EF4-FFF2-40B4-BE49-F238E27FC236}">
                  <a16:creationId xmlns:a16="http://schemas.microsoft.com/office/drawing/2014/main" xmlns="" id="{5315ED3A-39BF-4479-8100-06F22DAD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xmlns="" id="{D31C22D6-296E-45DC-AD36-468F7BE2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2">
              <a:extLst>
                <a:ext uri="{FF2B5EF4-FFF2-40B4-BE49-F238E27FC236}">
                  <a16:creationId xmlns:a16="http://schemas.microsoft.com/office/drawing/2014/main" xmlns="" id="{2538BE4B-4A25-40AC-9F08-173A45BF305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xmlns="" id="{7C013CA1-29DE-4A50-940F-825FC98C45F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xmlns="" id="{2E043AD9-F8A9-4CFD-B595-42384AFBA93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5" name="그룹 36">
            <a:extLst>
              <a:ext uri="{FF2B5EF4-FFF2-40B4-BE49-F238E27FC236}">
                <a16:creationId xmlns:a16="http://schemas.microsoft.com/office/drawing/2014/main" xmlns="" id="{13E4B2A0-CC69-49D4-B4AC-FD0B1578D4C9}"/>
              </a:ext>
            </a:extLst>
          </p:cNvPr>
          <p:cNvGrpSpPr/>
          <p:nvPr/>
        </p:nvGrpSpPr>
        <p:grpSpPr>
          <a:xfrm>
            <a:off x="0" y="0"/>
            <a:ext cx="9144002" cy="6858001"/>
            <a:chOff x="-2" y="-1"/>
            <a:chExt cx="9144002" cy="6858001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93530260-5F39-44A7-9B90-392E9F23D49A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D75D7030-415C-47D2-AE1F-C74B7D5EFDA6}"/>
                </a:ext>
              </a:extLst>
            </p:cNvPr>
            <p:cNvSpPr/>
            <p:nvPr/>
          </p:nvSpPr>
          <p:spPr>
            <a:xfrm>
              <a:off x="260624" y="219590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xmlns="" id="{39843ADF-A71B-44D9-A81B-8FC213A477E5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19">
            <a:extLst>
              <a:ext uri="{FF2B5EF4-FFF2-40B4-BE49-F238E27FC236}">
                <a16:creationId xmlns:a16="http://schemas.microsoft.com/office/drawing/2014/main" xmlns="" id="{965C4988-9562-4D4C-8D2D-2B4C34DF2B45}"/>
              </a:ext>
            </a:extLst>
          </p:cNvPr>
          <p:cNvGrpSpPr/>
          <p:nvPr/>
        </p:nvGrpSpPr>
        <p:grpSpPr>
          <a:xfrm>
            <a:off x="688555" y="1631434"/>
            <a:ext cx="7766891" cy="3945339"/>
            <a:chOff x="665909" y="1631434"/>
            <a:chExt cx="7766891" cy="3945339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EF03C099-32D0-4AF3-A459-6AD98299B4A6}"/>
                </a:ext>
              </a:extLst>
            </p:cNvPr>
            <p:cNvSpPr/>
            <p:nvPr/>
          </p:nvSpPr>
          <p:spPr>
            <a:xfrm>
              <a:off x="665909" y="1631434"/>
              <a:ext cx="25997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참고 판례 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(2021</a:t>
              </a:r>
              <a:r>
                <a:rPr lang="ko-KR" altLang="en-US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과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396)</a:t>
              </a:r>
              <a:endPara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grpSp>
          <p:nvGrpSpPr>
            <p:cNvPr id="7" name="그룹 18">
              <a:extLst>
                <a:ext uri="{FF2B5EF4-FFF2-40B4-BE49-F238E27FC236}">
                  <a16:creationId xmlns:a16="http://schemas.microsoft.com/office/drawing/2014/main" xmlns="" id="{18CBE5E0-5A90-481A-BAD5-29772C758F91}"/>
                </a:ext>
              </a:extLst>
            </p:cNvPr>
            <p:cNvGrpSpPr/>
            <p:nvPr/>
          </p:nvGrpSpPr>
          <p:grpSpPr>
            <a:xfrm>
              <a:off x="711200" y="2257119"/>
              <a:ext cx="7721600" cy="1439705"/>
              <a:chOff x="711200" y="1838019"/>
              <a:chExt cx="7721600" cy="1439705"/>
            </a:xfrm>
          </p:grpSpPr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xmlns="" id="{26190AB0-CC1D-4C1D-845D-6CB526D66363}"/>
                  </a:ext>
                </a:extLst>
              </p:cNvPr>
              <p:cNvSpPr/>
              <p:nvPr/>
            </p:nvSpPr>
            <p:spPr>
              <a:xfrm>
                <a:off x="1562100" y="1838019"/>
                <a:ext cx="6769656" cy="1358900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xmlns="" id="{3473433D-5BF4-4EDF-8687-DB398DFEFE10}"/>
                  </a:ext>
                </a:extLst>
              </p:cNvPr>
              <p:cNvSpPr/>
              <p:nvPr/>
            </p:nvSpPr>
            <p:spPr>
              <a:xfrm>
                <a:off x="711200" y="1838019"/>
                <a:ext cx="1358900" cy="1358900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xmlns="" id="{075DCC2C-0A81-4AE4-AD0F-01AB23BDC45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216096" y="2449724"/>
                <a:ext cx="666943" cy="828000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xmlns="" id="{E969C5B6-B88B-4A79-AAD7-3F7C26856D29}"/>
                  </a:ext>
                </a:extLst>
              </p:cNvPr>
              <p:cNvSpPr/>
              <p:nvPr/>
            </p:nvSpPr>
            <p:spPr>
              <a:xfrm>
                <a:off x="815140" y="1936234"/>
                <a:ext cx="1116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인정 사실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xmlns="" id="{8684455B-8DEA-4806-BDA7-6C486EDCCCB2}"/>
                  </a:ext>
                </a:extLst>
              </p:cNvPr>
              <p:cNvSpPr/>
              <p:nvPr/>
            </p:nvSpPr>
            <p:spPr>
              <a:xfrm>
                <a:off x="2222500" y="1967319"/>
                <a:ext cx="6210300" cy="76174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fontAlgn="base">
                  <a:lnSpc>
                    <a:spcPct val="110000"/>
                  </a:lnSpc>
                </a:pP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A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주식회사 현장소장 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B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는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업무를 수행하면서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직무관련자에게 </a:t>
                </a:r>
                <a:r>
                  <a:rPr lang="en-US" altLang="ko-KR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698,000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원 상당의 </a:t>
                </a:r>
                <a:r>
                  <a:rPr lang="ko-KR" altLang="en-US" sz="2000" spc="-150" dirty="0" smtClean="0">
                    <a:ln>
                      <a:solidFill>
                        <a:prstClr val="white">
                          <a:lumMod val="85000"/>
                          <a:alpha val="0"/>
                        </a:prstClr>
                      </a:solidFill>
                    </a:ln>
                    <a:solidFill>
                      <a:srgbClr val="FF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금품 등 제공</a:t>
                </a:r>
                <a:endParaRPr lang="ko-KR" altLang="en-US" sz="2000" b="1" spc="-15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8" name="그룹 17">
              <a:extLst>
                <a:ext uri="{FF2B5EF4-FFF2-40B4-BE49-F238E27FC236}">
                  <a16:creationId xmlns:a16="http://schemas.microsoft.com/office/drawing/2014/main" xmlns="" id="{8F55F1FE-8A90-4BA5-89D4-9202E6398768}"/>
                </a:ext>
              </a:extLst>
            </p:cNvPr>
            <p:cNvGrpSpPr/>
            <p:nvPr/>
          </p:nvGrpSpPr>
          <p:grpSpPr>
            <a:xfrm>
              <a:off x="711200" y="3903176"/>
              <a:ext cx="7620556" cy="1673597"/>
              <a:chOff x="711200" y="3484076"/>
              <a:chExt cx="7620556" cy="1673597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xmlns="" id="{2A58EBC5-EEB6-437B-864E-31F7A16F59A2}"/>
                  </a:ext>
                </a:extLst>
              </p:cNvPr>
              <p:cNvSpPr/>
              <p:nvPr/>
            </p:nvSpPr>
            <p:spPr>
              <a:xfrm>
                <a:off x="1562100" y="3484076"/>
                <a:ext cx="6769656" cy="1659424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xmlns="" id="{FCE3C5E1-9068-41CE-945F-8195C53DEB5C}"/>
                  </a:ext>
                </a:extLst>
              </p:cNvPr>
              <p:cNvSpPr/>
              <p:nvPr/>
            </p:nvSpPr>
            <p:spPr>
              <a:xfrm>
                <a:off x="711200" y="3484076"/>
                <a:ext cx="1358900" cy="1659424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xmlns="" id="{E4083951-C919-4865-9202-9E7678857FFB}"/>
                  </a:ext>
                </a:extLst>
              </p:cNvPr>
              <p:cNvSpPr/>
              <p:nvPr/>
            </p:nvSpPr>
            <p:spPr>
              <a:xfrm>
                <a:off x="815140" y="3582291"/>
                <a:ext cx="6226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kern="0" spc="-8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한국야쿠르트 제목용 Bold" panose="020B0803000000000000" pitchFamily="50" charset="-127"/>
                    <a:ea typeface="한국야쿠르트 제목용 Bold" panose="020B0803000000000000" pitchFamily="50" charset="-127"/>
                  </a:rPr>
                  <a:t>판단</a:t>
                </a:r>
                <a:endPara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:a16="http://schemas.microsoft.com/office/drawing/2014/main" xmlns="" id="{3849FF6F-0CC2-42EE-B462-5CD01671F0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92910" y="4365511"/>
                <a:ext cx="771525" cy="792162"/>
                <a:chOff x="375" y="3607"/>
                <a:chExt cx="486" cy="499"/>
              </a:xfrm>
              <a:solidFill>
                <a:schemeClr val="bg1"/>
              </a:solidFill>
            </p:grpSpPr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xmlns="" id="{4A809221-69E3-45A0-AA9E-D944BEDC0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3873"/>
                  <a:ext cx="69" cy="66"/>
                </a:xfrm>
                <a:custGeom>
                  <a:avLst/>
                  <a:gdLst>
                    <a:gd name="T0" fmla="*/ 16 w 69"/>
                    <a:gd name="T1" fmla="*/ 66 h 66"/>
                    <a:gd name="T2" fmla="*/ 16 w 69"/>
                    <a:gd name="T3" fmla="*/ 66 h 66"/>
                    <a:gd name="T4" fmla="*/ 14 w 69"/>
                    <a:gd name="T5" fmla="*/ 66 h 66"/>
                    <a:gd name="T6" fmla="*/ 10 w 69"/>
                    <a:gd name="T7" fmla="*/ 65 h 66"/>
                    <a:gd name="T8" fmla="*/ 6 w 69"/>
                    <a:gd name="T9" fmla="*/ 63 h 66"/>
                    <a:gd name="T10" fmla="*/ 4 w 69"/>
                    <a:gd name="T11" fmla="*/ 61 h 66"/>
                    <a:gd name="T12" fmla="*/ 4 w 69"/>
                    <a:gd name="T13" fmla="*/ 61 h 66"/>
                    <a:gd name="T14" fmla="*/ 1 w 69"/>
                    <a:gd name="T15" fmla="*/ 56 h 66"/>
                    <a:gd name="T16" fmla="*/ 0 w 69"/>
                    <a:gd name="T17" fmla="*/ 51 h 66"/>
                    <a:gd name="T18" fmla="*/ 1 w 69"/>
                    <a:gd name="T19" fmla="*/ 45 h 66"/>
                    <a:gd name="T20" fmla="*/ 5 w 69"/>
                    <a:gd name="T21" fmla="*/ 41 h 66"/>
                    <a:gd name="T22" fmla="*/ 44 w 69"/>
                    <a:gd name="T23" fmla="*/ 3 h 66"/>
                    <a:gd name="T24" fmla="*/ 44 w 69"/>
                    <a:gd name="T25" fmla="*/ 3 h 66"/>
                    <a:gd name="T26" fmla="*/ 49 w 69"/>
                    <a:gd name="T27" fmla="*/ 1 h 66"/>
                    <a:gd name="T28" fmla="*/ 55 w 69"/>
                    <a:gd name="T29" fmla="*/ 0 h 66"/>
                    <a:gd name="T30" fmla="*/ 60 w 69"/>
                    <a:gd name="T31" fmla="*/ 1 h 66"/>
                    <a:gd name="T32" fmla="*/ 65 w 69"/>
                    <a:gd name="T33" fmla="*/ 5 h 66"/>
                    <a:gd name="T34" fmla="*/ 65 w 69"/>
                    <a:gd name="T35" fmla="*/ 5 h 66"/>
                    <a:gd name="T36" fmla="*/ 67 w 69"/>
                    <a:gd name="T37" fmla="*/ 10 h 66"/>
                    <a:gd name="T38" fmla="*/ 69 w 69"/>
                    <a:gd name="T39" fmla="*/ 15 h 66"/>
                    <a:gd name="T40" fmla="*/ 67 w 69"/>
                    <a:gd name="T41" fmla="*/ 21 h 66"/>
                    <a:gd name="T42" fmla="*/ 64 w 69"/>
                    <a:gd name="T43" fmla="*/ 25 h 66"/>
                    <a:gd name="T44" fmla="*/ 25 w 69"/>
                    <a:gd name="T45" fmla="*/ 62 h 66"/>
                    <a:gd name="T46" fmla="*/ 25 w 69"/>
                    <a:gd name="T47" fmla="*/ 62 h 66"/>
                    <a:gd name="T48" fmla="*/ 21 w 69"/>
                    <a:gd name="T49" fmla="*/ 65 h 66"/>
                    <a:gd name="T50" fmla="*/ 16 w 69"/>
                    <a:gd name="T51" fmla="*/ 66 h 66"/>
                    <a:gd name="T52" fmla="*/ 16 w 69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4" y="66"/>
                      </a:lnTo>
                      <a:lnTo>
                        <a:pt x="10" y="65"/>
                      </a:lnTo>
                      <a:lnTo>
                        <a:pt x="6" y="63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9" y="15"/>
                      </a:lnTo>
                      <a:lnTo>
                        <a:pt x="67" y="21"/>
                      </a:lnTo>
                      <a:lnTo>
                        <a:pt x="64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xmlns="" id="{0328EEA9-E8B3-42CA-A588-59DB31BED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3845"/>
                  <a:ext cx="68" cy="66"/>
                </a:xfrm>
                <a:custGeom>
                  <a:avLst/>
                  <a:gdLst>
                    <a:gd name="T0" fmla="*/ 16 w 68"/>
                    <a:gd name="T1" fmla="*/ 66 h 66"/>
                    <a:gd name="T2" fmla="*/ 16 w 68"/>
                    <a:gd name="T3" fmla="*/ 66 h 66"/>
                    <a:gd name="T4" fmla="*/ 13 w 68"/>
                    <a:gd name="T5" fmla="*/ 66 h 66"/>
                    <a:gd name="T6" fmla="*/ 10 w 68"/>
                    <a:gd name="T7" fmla="*/ 65 h 66"/>
                    <a:gd name="T8" fmla="*/ 6 w 68"/>
                    <a:gd name="T9" fmla="*/ 64 h 66"/>
                    <a:gd name="T10" fmla="*/ 3 w 68"/>
                    <a:gd name="T11" fmla="*/ 61 h 66"/>
                    <a:gd name="T12" fmla="*/ 3 w 68"/>
                    <a:gd name="T13" fmla="*/ 61 h 66"/>
                    <a:gd name="T14" fmla="*/ 1 w 68"/>
                    <a:gd name="T15" fmla="*/ 56 h 66"/>
                    <a:gd name="T16" fmla="*/ 0 w 68"/>
                    <a:gd name="T17" fmla="*/ 51 h 66"/>
                    <a:gd name="T18" fmla="*/ 1 w 68"/>
                    <a:gd name="T19" fmla="*/ 45 h 66"/>
                    <a:gd name="T20" fmla="*/ 5 w 68"/>
                    <a:gd name="T21" fmla="*/ 41 h 66"/>
                    <a:gd name="T22" fmla="*/ 43 w 68"/>
                    <a:gd name="T23" fmla="*/ 4 h 66"/>
                    <a:gd name="T24" fmla="*/ 43 w 68"/>
                    <a:gd name="T25" fmla="*/ 4 h 66"/>
                    <a:gd name="T26" fmla="*/ 48 w 68"/>
                    <a:gd name="T27" fmla="*/ 2 h 66"/>
                    <a:gd name="T28" fmla="*/ 55 w 68"/>
                    <a:gd name="T29" fmla="*/ 0 h 66"/>
                    <a:gd name="T30" fmla="*/ 60 w 68"/>
                    <a:gd name="T31" fmla="*/ 2 h 66"/>
                    <a:gd name="T32" fmla="*/ 65 w 68"/>
                    <a:gd name="T33" fmla="*/ 5 h 66"/>
                    <a:gd name="T34" fmla="*/ 65 w 68"/>
                    <a:gd name="T35" fmla="*/ 5 h 66"/>
                    <a:gd name="T36" fmla="*/ 67 w 68"/>
                    <a:gd name="T37" fmla="*/ 10 h 66"/>
                    <a:gd name="T38" fmla="*/ 68 w 68"/>
                    <a:gd name="T39" fmla="*/ 15 h 66"/>
                    <a:gd name="T40" fmla="*/ 67 w 68"/>
                    <a:gd name="T41" fmla="*/ 20 h 66"/>
                    <a:gd name="T42" fmla="*/ 63 w 68"/>
                    <a:gd name="T43" fmla="*/ 25 h 66"/>
                    <a:gd name="T44" fmla="*/ 25 w 68"/>
                    <a:gd name="T45" fmla="*/ 63 h 66"/>
                    <a:gd name="T46" fmla="*/ 25 w 68"/>
                    <a:gd name="T47" fmla="*/ 63 h 66"/>
                    <a:gd name="T48" fmla="*/ 21 w 68"/>
                    <a:gd name="T49" fmla="*/ 65 h 66"/>
                    <a:gd name="T50" fmla="*/ 16 w 68"/>
                    <a:gd name="T51" fmla="*/ 66 h 66"/>
                    <a:gd name="T52" fmla="*/ 16 w 68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3" y="66"/>
                      </a:lnTo>
                      <a:lnTo>
                        <a:pt x="10" y="65"/>
                      </a:lnTo>
                      <a:lnTo>
                        <a:pt x="6" y="64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3" y="2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:a16="http://schemas.microsoft.com/office/drawing/2014/main" xmlns="" id="{E4B705AD-A962-45A8-BB07-3900B4CF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934"/>
                  <a:ext cx="55" cy="53"/>
                </a:xfrm>
                <a:custGeom>
                  <a:avLst/>
                  <a:gdLst>
                    <a:gd name="T0" fmla="*/ 15 w 55"/>
                    <a:gd name="T1" fmla="*/ 53 h 53"/>
                    <a:gd name="T2" fmla="*/ 15 w 55"/>
                    <a:gd name="T3" fmla="*/ 53 h 53"/>
                    <a:gd name="T4" fmla="*/ 9 w 55"/>
                    <a:gd name="T5" fmla="*/ 53 h 53"/>
                    <a:gd name="T6" fmla="*/ 4 w 55"/>
                    <a:gd name="T7" fmla="*/ 50 h 53"/>
                    <a:gd name="T8" fmla="*/ 4 w 55"/>
                    <a:gd name="T9" fmla="*/ 50 h 53"/>
                    <a:gd name="T10" fmla="*/ 1 w 55"/>
                    <a:gd name="T11" fmla="*/ 45 h 53"/>
                    <a:gd name="T12" fmla="*/ 0 w 55"/>
                    <a:gd name="T13" fmla="*/ 40 h 53"/>
                    <a:gd name="T14" fmla="*/ 1 w 55"/>
                    <a:gd name="T15" fmla="*/ 35 h 53"/>
                    <a:gd name="T16" fmla="*/ 4 w 55"/>
                    <a:gd name="T17" fmla="*/ 31 h 53"/>
                    <a:gd name="T18" fmla="*/ 34 w 55"/>
                    <a:gd name="T19" fmla="*/ 4 h 53"/>
                    <a:gd name="T20" fmla="*/ 34 w 55"/>
                    <a:gd name="T21" fmla="*/ 4 h 53"/>
                    <a:gd name="T22" fmla="*/ 37 w 55"/>
                    <a:gd name="T23" fmla="*/ 0 h 53"/>
                    <a:gd name="T24" fmla="*/ 42 w 55"/>
                    <a:gd name="T25" fmla="*/ 0 h 53"/>
                    <a:gd name="T26" fmla="*/ 47 w 55"/>
                    <a:gd name="T27" fmla="*/ 1 h 53"/>
                    <a:gd name="T28" fmla="*/ 51 w 55"/>
                    <a:gd name="T29" fmla="*/ 4 h 53"/>
                    <a:gd name="T30" fmla="*/ 51 w 55"/>
                    <a:gd name="T31" fmla="*/ 4 h 53"/>
                    <a:gd name="T32" fmla="*/ 55 w 55"/>
                    <a:gd name="T33" fmla="*/ 7 h 53"/>
                    <a:gd name="T34" fmla="*/ 55 w 55"/>
                    <a:gd name="T35" fmla="*/ 12 h 53"/>
                    <a:gd name="T36" fmla="*/ 55 w 55"/>
                    <a:gd name="T37" fmla="*/ 17 h 53"/>
                    <a:gd name="T38" fmla="*/ 51 w 55"/>
                    <a:gd name="T39" fmla="*/ 22 h 53"/>
                    <a:gd name="T40" fmla="*/ 22 w 55"/>
                    <a:gd name="T41" fmla="*/ 50 h 53"/>
                    <a:gd name="T42" fmla="*/ 22 w 55"/>
                    <a:gd name="T43" fmla="*/ 50 h 53"/>
                    <a:gd name="T44" fmla="*/ 19 w 55"/>
                    <a:gd name="T45" fmla="*/ 52 h 53"/>
                    <a:gd name="T46" fmla="*/ 15 w 55"/>
                    <a:gd name="T47" fmla="*/ 53 h 53"/>
                    <a:gd name="T48" fmla="*/ 15 w 55"/>
                    <a:gd name="T4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9" y="53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4" y="31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5" y="12"/>
                      </a:ln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:a16="http://schemas.microsoft.com/office/drawing/2014/main" xmlns="" id="{CC6ABF41-D41A-4BD7-8F7B-1703D2A5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3901"/>
                  <a:ext cx="68" cy="65"/>
                </a:xfrm>
                <a:custGeom>
                  <a:avLst/>
                  <a:gdLst>
                    <a:gd name="T0" fmla="*/ 17 w 68"/>
                    <a:gd name="T1" fmla="*/ 65 h 65"/>
                    <a:gd name="T2" fmla="*/ 17 w 68"/>
                    <a:gd name="T3" fmla="*/ 65 h 65"/>
                    <a:gd name="T4" fmla="*/ 14 w 68"/>
                    <a:gd name="T5" fmla="*/ 65 h 65"/>
                    <a:gd name="T6" fmla="*/ 10 w 68"/>
                    <a:gd name="T7" fmla="*/ 65 h 65"/>
                    <a:gd name="T8" fmla="*/ 7 w 68"/>
                    <a:gd name="T9" fmla="*/ 64 h 65"/>
                    <a:gd name="T10" fmla="*/ 5 w 68"/>
                    <a:gd name="T11" fmla="*/ 62 h 65"/>
                    <a:gd name="T12" fmla="*/ 5 w 68"/>
                    <a:gd name="T13" fmla="*/ 62 h 65"/>
                    <a:gd name="T14" fmla="*/ 1 w 68"/>
                    <a:gd name="T15" fmla="*/ 57 h 65"/>
                    <a:gd name="T16" fmla="*/ 0 w 68"/>
                    <a:gd name="T17" fmla="*/ 50 h 65"/>
                    <a:gd name="T18" fmla="*/ 1 w 68"/>
                    <a:gd name="T19" fmla="*/ 45 h 65"/>
                    <a:gd name="T20" fmla="*/ 5 w 68"/>
                    <a:gd name="T21" fmla="*/ 40 h 65"/>
                    <a:gd name="T22" fmla="*/ 43 w 68"/>
                    <a:gd name="T23" fmla="*/ 4 h 65"/>
                    <a:gd name="T24" fmla="*/ 43 w 68"/>
                    <a:gd name="T25" fmla="*/ 4 h 65"/>
                    <a:gd name="T26" fmla="*/ 48 w 68"/>
                    <a:gd name="T27" fmla="*/ 0 h 65"/>
                    <a:gd name="T28" fmla="*/ 55 w 68"/>
                    <a:gd name="T29" fmla="*/ 0 h 65"/>
                    <a:gd name="T30" fmla="*/ 60 w 68"/>
                    <a:gd name="T31" fmla="*/ 2 h 65"/>
                    <a:gd name="T32" fmla="*/ 65 w 68"/>
                    <a:gd name="T33" fmla="*/ 4 h 65"/>
                    <a:gd name="T34" fmla="*/ 65 w 68"/>
                    <a:gd name="T35" fmla="*/ 4 h 65"/>
                    <a:gd name="T36" fmla="*/ 68 w 68"/>
                    <a:gd name="T37" fmla="*/ 9 h 65"/>
                    <a:gd name="T38" fmla="*/ 68 w 68"/>
                    <a:gd name="T39" fmla="*/ 15 h 65"/>
                    <a:gd name="T40" fmla="*/ 67 w 68"/>
                    <a:gd name="T41" fmla="*/ 20 h 65"/>
                    <a:gd name="T42" fmla="*/ 65 w 68"/>
                    <a:gd name="T43" fmla="*/ 25 h 65"/>
                    <a:gd name="T44" fmla="*/ 25 w 68"/>
                    <a:gd name="T45" fmla="*/ 62 h 65"/>
                    <a:gd name="T46" fmla="*/ 25 w 68"/>
                    <a:gd name="T47" fmla="*/ 62 h 65"/>
                    <a:gd name="T48" fmla="*/ 21 w 68"/>
                    <a:gd name="T49" fmla="*/ 64 h 65"/>
                    <a:gd name="T50" fmla="*/ 17 w 68"/>
                    <a:gd name="T51" fmla="*/ 65 h 65"/>
                    <a:gd name="T52" fmla="*/ 17 w 68"/>
                    <a:gd name="T5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5">
                      <a:moveTo>
                        <a:pt x="17" y="65"/>
                      </a:move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5" y="62"/>
                      </a:lnTo>
                      <a:lnTo>
                        <a:pt x="5" y="62"/>
                      </a:lnTo>
                      <a:lnTo>
                        <a:pt x="1" y="57"/>
                      </a:lnTo>
                      <a:lnTo>
                        <a:pt x="0" y="50"/>
                      </a:lnTo>
                      <a:lnTo>
                        <a:pt x="1" y="45"/>
                      </a:lnTo>
                      <a:lnTo>
                        <a:pt x="5" y="40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5" y="4"/>
                      </a:lnTo>
                      <a:lnTo>
                        <a:pt x="68" y="9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5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7" y="65"/>
                      </a:lnTo>
                      <a:lnTo>
                        <a:pt x="17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:a16="http://schemas.microsoft.com/office/drawing/2014/main" xmlns="" id="{CAAF9274-5E8E-4B26-92E9-A5EED45B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3760"/>
                  <a:ext cx="125" cy="113"/>
                </a:xfrm>
                <a:custGeom>
                  <a:avLst/>
                  <a:gdLst>
                    <a:gd name="T0" fmla="*/ 117 w 125"/>
                    <a:gd name="T1" fmla="*/ 77 h 113"/>
                    <a:gd name="T2" fmla="*/ 34 w 125"/>
                    <a:gd name="T3" fmla="*/ 5 h 113"/>
                    <a:gd name="T4" fmla="*/ 34 w 125"/>
                    <a:gd name="T5" fmla="*/ 5 h 113"/>
                    <a:gd name="T6" fmla="*/ 31 w 125"/>
                    <a:gd name="T7" fmla="*/ 3 h 113"/>
                    <a:gd name="T8" fmla="*/ 27 w 125"/>
                    <a:gd name="T9" fmla="*/ 2 h 113"/>
                    <a:gd name="T10" fmla="*/ 24 w 125"/>
                    <a:gd name="T11" fmla="*/ 0 h 113"/>
                    <a:gd name="T12" fmla="*/ 19 w 125"/>
                    <a:gd name="T13" fmla="*/ 0 h 113"/>
                    <a:gd name="T14" fmla="*/ 15 w 125"/>
                    <a:gd name="T15" fmla="*/ 2 h 113"/>
                    <a:gd name="T16" fmla="*/ 11 w 125"/>
                    <a:gd name="T17" fmla="*/ 3 h 113"/>
                    <a:gd name="T18" fmla="*/ 9 w 125"/>
                    <a:gd name="T19" fmla="*/ 5 h 113"/>
                    <a:gd name="T20" fmla="*/ 5 w 125"/>
                    <a:gd name="T21" fmla="*/ 8 h 113"/>
                    <a:gd name="T22" fmla="*/ 5 w 125"/>
                    <a:gd name="T23" fmla="*/ 8 h 113"/>
                    <a:gd name="T24" fmla="*/ 2 w 125"/>
                    <a:gd name="T25" fmla="*/ 12 h 113"/>
                    <a:gd name="T26" fmla="*/ 1 w 125"/>
                    <a:gd name="T27" fmla="*/ 15 h 113"/>
                    <a:gd name="T28" fmla="*/ 0 w 125"/>
                    <a:gd name="T29" fmla="*/ 19 h 113"/>
                    <a:gd name="T30" fmla="*/ 0 w 125"/>
                    <a:gd name="T31" fmla="*/ 23 h 113"/>
                    <a:gd name="T32" fmla="*/ 1 w 125"/>
                    <a:gd name="T33" fmla="*/ 27 h 113"/>
                    <a:gd name="T34" fmla="*/ 2 w 125"/>
                    <a:gd name="T35" fmla="*/ 30 h 113"/>
                    <a:gd name="T36" fmla="*/ 5 w 125"/>
                    <a:gd name="T37" fmla="*/ 34 h 113"/>
                    <a:gd name="T38" fmla="*/ 7 w 125"/>
                    <a:gd name="T39" fmla="*/ 37 h 113"/>
                    <a:gd name="T40" fmla="*/ 91 w 125"/>
                    <a:gd name="T41" fmla="*/ 108 h 113"/>
                    <a:gd name="T42" fmla="*/ 91 w 125"/>
                    <a:gd name="T43" fmla="*/ 108 h 113"/>
                    <a:gd name="T44" fmla="*/ 97 w 125"/>
                    <a:gd name="T45" fmla="*/ 111 h 113"/>
                    <a:gd name="T46" fmla="*/ 103 w 125"/>
                    <a:gd name="T47" fmla="*/ 113 h 113"/>
                    <a:gd name="T48" fmla="*/ 103 w 125"/>
                    <a:gd name="T49" fmla="*/ 113 h 113"/>
                    <a:gd name="T50" fmla="*/ 108 w 125"/>
                    <a:gd name="T51" fmla="*/ 113 h 113"/>
                    <a:gd name="T52" fmla="*/ 112 w 125"/>
                    <a:gd name="T53" fmla="*/ 111 h 113"/>
                    <a:gd name="T54" fmla="*/ 116 w 125"/>
                    <a:gd name="T55" fmla="*/ 109 h 113"/>
                    <a:gd name="T56" fmla="*/ 120 w 125"/>
                    <a:gd name="T57" fmla="*/ 105 h 113"/>
                    <a:gd name="T58" fmla="*/ 120 w 125"/>
                    <a:gd name="T59" fmla="*/ 105 h 113"/>
                    <a:gd name="T60" fmla="*/ 122 w 125"/>
                    <a:gd name="T61" fmla="*/ 103 h 113"/>
                    <a:gd name="T62" fmla="*/ 123 w 125"/>
                    <a:gd name="T63" fmla="*/ 99 h 113"/>
                    <a:gd name="T64" fmla="*/ 125 w 125"/>
                    <a:gd name="T65" fmla="*/ 94 h 113"/>
                    <a:gd name="T66" fmla="*/ 125 w 125"/>
                    <a:gd name="T67" fmla="*/ 90 h 113"/>
                    <a:gd name="T68" fmla="*/ 125 w 125"/>
                    <a:gd name="T69" fmla="*/ 87 h 113"/>
                    <a:gd name="T70" fmla="*/ 122 w 125"/>
                    <a:gd name="T71" fmla="*/ 83 h 113"/>
                    <a:gd name="T72" fmla="*/ 121 w 125"/>
                    <a:gd name="T73" fmla="*/ 79 h 113"/>
                    <a:gd name="T74" fmla="*/ 117 w 125"/>
                    <a:gd name="T75" fmla="*/ 77 h 113"/>
                    <a:gd name="T76" fmla="*/ 117 w 125"/>
                    <a:gd name="T77" fmla="*/ 7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113">
                      <a:moveTo>
                        <a:pt x="117" y="77"/>
                      </a:move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7" y="37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7" y="111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108" y="113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3"/>
                      </a:lnTo>
                      <a:lnTo>
                        <a:pt x="123" y="99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5" y="87"/>
                      </a:lnTo>
                      <a:lnTo>
                        <a:pt x="122" y="83"/>
                      </a:lnTo>
                      <a:lnTo>
                        <a:pt x="121" y="79"/>
                      </a:lnTo>
                      <a:lnTo>
                        <a:pt x="117" y="77"/>
                      </a:lnTo>
                      <a:lnTo>
                        <a:pt x="11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:a16="http://schemas.microsoft.com/office/drawing/2014/main" xmlns="" id="{8157803A-895D-467C-8480-C61F05F7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3894"/>
                  <a:ext cx="39" cy="40"/>
                </a:xfrm>
                <a:custGeom>
                  <a:avLst/>
                  <a:gdLst>
                    <a:gd name="T0" fmla="*/ 19 w 39"/>
                    <a:gd name="T1" fmla="*/ 0 h 40"/>
                    <a:gd name="T2" fmla="*/ 19 w 39"/>
                    <a:gd name="T3" fmla="*/ 0 h 40"/>
                    <a:gd name="T4" fmla="*/ 23 w 39"/>
                    <a:gd name="T5" fmla="*/ 1 h 40"/>
                    <a:gd name="T6" fmla="*/ 26 w 39"/>
                    <a:gd name="T7" fmla="*/ 2 h 40"/>
                    <a:gd name="T8" fmla="*/ 33 w 39"/>
                    <a:gd name="T9" fmla="*/ 6 h 40"/>
                    <a:gd name="T10" fmla="*/ 38 w 39"/>
                    <a:gd name="T11" fmla="*/ 12 h 40"/>
                    <a:gd name="T12" fmla="*/ 38 w 39"/>
                    <a:gd name="T13" fmla="*/ 16 h 40"/>
                    <a:gd name="T14" fmla="*/ 39 w 39"/>
                    <a:gd name="T15" fmla="*/ 20 h 40"/>
                    <a:gd name="T16" fmla="*/ 39 w 39"/>
                    <a:gd name="T17" fmla="*/ 20 h 40"/>
                    <a:gd name="T18" fmla="*/ 38 w 39"/>
                    <a:gd name="T19" fmla="*/ 24 h 40"/>
                    <a:gd name="T20" fmla="*/ 38 w 39"/>
                    <a:gd name="T21" fmla="*/ 27 h 40"/>
                    <a:gd name="T22" fmla="*/ 33 w 39"/>
                    <a:gd name="T23" fmla="*/ 34 h 40"/>
                    <a:gd name="T24" fmla="*/ 26 w 39"/>
                    <a:gd name="T25" fmla="*/ 37 h 40"/>
                    <a:gd name="T26" fmla="*/ 23 w 39"/>
                    <a:gd name="T27" fmla="*/ 39 h 40"/>
                    <a:gd name="T28" fmla="*/ 19 w 39"/>
                    <a:gd name="T29" fmla="*/ 40 h 40"/>
                    <a:gd name="T30" fmla="*/ 19 w 39"/>
                    <a:gd name="T31" fmla="*/ 40 h 40"/>
                    <a:gd name="T32" fmla="*/ 15 w 39"/>
                    <a:gd name="T33" fmla="*/ 39 h 40"/>
                    <a:gd name="T34" fmla="*/ 11 w 39"/>
                    <a:gd name="T35" fmla="*/ 37 h 40"/>
                    <a:gd name="T36" fmla="*/ 5 w 39"/>
                    <a:gd name="T37" fmla="*/ 34 h 40"/>
                    <a:gd name="T38" fmla="*/ 1 w 39"/>
                    <a:gd name="T39" fmla="*/ 27 h 40"/>
                    <a:gd name="T40" fmla="*/ 0 w 39"/>
                    <a:gd name="T41" fmla="*/ 24 h 40"/>
                    <a:gd name="T42" fmla="*/ 0 w 39"/>
                    <a:gd name="T43" fmla="*/ 20 h 40"/>
                    <a:gd name="T44" fmla="*/ 0 w 39"/>
                    <a:gd name="T45" fmla="*/ 20 h 40"/>
                    <a:gd name="T46" fmla="*/ 0 w 39"/>
                    <a:gd name="T47" fmla="*/ 16 h 40"/>
                    <a:gd name="T48" fmla="*/ 1 w 39"/>
                    <a:gd name="T49" fmla="*/ 12 h 40"/>
                    <a:gd name="T50" fmla="*/ 5 w 39"/>
                    <a:gd name="T51" fmla="*/ 6 h 40"/>
                    <a:gd name="T52" fmla="*/ 11 w 39"/>
                    <a:gd name="T53" fmla="*/ 2 h 40"/>
                    <a:gd name="T54" fmla="*/ 15 w 39"/>
                    <a:gd name="T55" fmla="*/ 1 h 40"/>
                    <a:gd name="T56" fmla="*/ 19 w 39"/>
                    <a:gd name="T57" fmla="*/ 0 h 40"/>
                    <a:gd name="T58" fmla="*/ 19 w 39"/>
                    <a:gd name="T5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4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9" y="20"/>
                      </a:lnTo>
                      <a:lnTo>
                        <a:pt x="39" y="20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23" y="39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:a16="http://schemas.microsoft.com/office/drawing/2014/main" xmlns="" id="{B379F824-58EF-46E6-AB08-AC817B211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3945"/>
                  <a:ext cx="78" cy="161"/>
                </a:xfrm>
                <a:custGeom>
                  <a:avLst/>
                  <a:gdLst>
                    <a:gd name="T0" fmla="*/ 78 w 78"/>
                    <a:gd name="T1" fmla="*/ 64 h 161"/>
                    <a:gd name="T2" fmla="*/ 78 w 78"/>
                    <a:gd name="T3" fmla="*/ 16 h 161"/>
                    <a:gd name="T4" fmla="*/ 78 w 78"/>
                    <a:gd name="T5" fmla="*/ 16 h 161"/>
                    <a:gd name="T6" fmla="*/ 76 w 78"/>
                    <a:gd name="T7" fmla="*/ 10 h 161"/>
                    <a:gd name="T8" fmla="*/ 73 w 78"/>
                    <a:gd name="T9" fmla="*/ 5 h 161"/>
                    <a:gd name="T10" fmla="*/ 68 w 78"/>
                    <a:gd name="T11" fmla="*/ 1 h 161"/>
                    <a:gd name="T12" fmla="*/ 61 w 78"/>
                    <a:gd name="T13" fmla="*/ 0 h 161"/>
                    <a:gd name="T14" fmla="*/ 16 w 78"/>
                    <a:gd name="T15" fmla="*/ 0 h 161"/>
                    <a:gd name="T16" fmla="*/ 16 w 78"/>
                    <a:gd name="T17" fmla="*/ 0 h 161"/>
                    <a:gd name="T18" fmla="*/ 11 w 78"/>
                    <a:gd name="T19" fmla="*/ 1 h 161"/>
                    <a:gd name="T20" fmla="*/ 5 w 78"/>
                    <a:gd name="T21" fmla="*/ 5 h 161"/>
                    <a:gd name="T22" fmla="*/ 1 w 78"/>
                    <a:gd name="T23" fmla="*/ 10 h 161"/>
                    <a:gd name="T24" fmla="*/ 0 w 78"/>
                    <a:gd name="T25" fmla="*/ 16 h 161"/>
                    <a:gd name="T26" fmla="*/ 0 w 78"/>
                    <a:gd name="T27" fmla="*/ 64 h 161"/>
                    <a:gd name="T28" fmla="*/ 0 w 78"/>
                    <a:gd name="T29" fmla="*/ 64 h 161"/>
                    <a:gd name="T30" fmla="*/ 1 w 78"/>
                    <a:gd name="T31" fmla="*/ 69 h 161"/>
                    <a:gd name="T32" fmla="*/ 4 w 78"/>
                    <a:gd name="T33" fmla="*/ 74 h 161"/>
                    <a:gd name="T34" fmla="*/ 9 w 78"/>
                    <a:gd name="T35" fmla="*/ 77 h 161"/>
                    <a:gd name="T36" fmla="*/ 15 w 78"/>
                    <a:gd name="T37" fmla="*/ 79 h 161"/>
                    <a:gd name="T38" fmla="*/ 20 w 78"/>
                    <a:gd name="T39" fmla="*/ 161 h 161"/>
                    <a:gd name="T40" fmla="*/ 59 w 78"/>
                    <a:gd name="T41" fmla="*/ 161 h 161"/>
                    <a:gd name="T42" fmla="*/ 64 w 78"/>
                    <a:gd name="T43" fmla="*/ 79 h 161"/>
                    <a:gd name="T44" fmla="*/ 64 w 78"/>
                    <a:gd name="T45" fmla="*/ 79 h 161"/>
                    <a:gd name="T46" fmla="*/ 69 w 78"/>
                    <a:gd name="T47" fmla="*/ 77 h 161"/>
                    <a:gd name="T48" fmla="*/ 74 w 78"/>
                    <a:gd name="T49" fmla="*/ 74 h 161"/>
                    <a:gd name="T50" fmla="*/ 78 w 78"/>
                    <a:gd name="T51" fmla="*/ 69 h 161"/>
                    <a:gd name="T52" fmla="*/ 78 w 78"/>
                    <a:gd name="T53" fmla="*/ 64 h 161"/>
                    <a:gd name="T54" fmla="*/ 78 w 78"/>
                    <a:gd name="T55" fmla="*/ 6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61">
                      <a:moveTo>
                        <a:pt x="78" y="64"/>
                      </a:moveTo>
                      <a:lnTo>
                        <a:pt x="78" y="16"/>
                      </a:lnTo>
                      <a:lnTo>
                        <a:pt x="78" y="16"/>
                      </a:lnTo>
                      <a:lnTo>
                        <a:pt x="76" y="10"/>
                      </a:lnTo>
                      <a:lnTo>
                        <a:pt x="73" y="5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9" y="77"/>
                      </a:lnTo>
                      <a:lnTo>
                        <a:pt x="15" y="79"/>
                      </a:lnTo>
                      <a:lnTo>
                        <a:pt x="20" y="161"/>
                      </a:lnTo>
                      <a:lnTo>
                        <a:pt x="59" y="161"/>
                      </a:lnTo>
                      <a:lnTo>
                        <a:pt x="64" y="79"/>
                      </a:lnTo>
                      <a:lnTo>
                        <a:pt x="64" y="79"/>
                      </a:lnTo>
                      <a:lnTo>
                        <a:pt x="69" y="77"/>
                      </a:lnTo>
                      <a:lnTo>
                        <a:pt x="74" y="74"/>
                      </a:lnTo>
                      <a:lnTo>
                        <a:pt x="78" y="69"/>
                      </a:lnTo>
                      <a:lnTo>
                        <a:pt x="78" y="64"/>
                      </a:lnTo>
                      <a:lnTo>
                        <a:pt x="7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:a16="http://schemas.microsoft.com/office/drawing/2014/main" xmlns="" id="{66AEE906-2C09-425F-B3A9-1B09487E6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" y="3651"/>
                  <a:ext cx="248" cy="217"/>
                </a:xfrm>
                <a:custGeom>
                  <a:avLst/>
                  <a:gdLst>
                    <a:gd name="T0" fmla="*/ 248 w 248"/>
                    <a:gd name="T1" fmla="*/ 183 h 217"/>
                    <a:gd name="T2" fmla="*/ 225 w 248"/>
                    <a:gd name="T3" fmla="*/ 172 h 217"/>
                    <a:gd name="T4" fmla="*/ 195 w 248"/>
                    <a:gd name="T5" fmla="*/ 148 h 217"/>
                    <a:gd name="T6" fmla="*/ 188 w 248"/>
                    <a:gd name="T7" fmla="*/ 139 h 217"/>
                    <a:gd name="T8" fmla="*/ 183 w 248"/>
                    <a:gd name="T9" fmla="*/ 127 h 217"/>
                    <a:gd name="T10" fmla="*/ 157 w 248"/>
                    <a:gd name="T11" fmla="*/ 94 h 217"/>
                    <a:gd name="T12" fmla="*/ 160 w 248"/>
                    <a:gd name="T13" fmla="*/ 97 h 217"/>
                    <a:gd name="T14" fmla="*/ 165 w 248"/>
                    <a:gd name="T15" fmla="*/ 98 h 217"/>
                    <a:gd name="T16" fmla="*/ 175 w 248"/>
                    <a:gd name="T17" fmla="*/ 93 h 217"/>
                    <a:gd name="T18" fmla="*/ 179 w 248"/>
                    <a:gd name="T19" fmla="*/ 88 h 217"/>
                    <a:gd name="T20" fmla="*/ 178 w 248"/>
                    <a:gd name="T21" fmla="*/ 78 h 217"/>
                    <a:gd name="T22" fmla="*/ 91 w 248"/>
                    <a:gd name="T23" fmla="*/ 3 h 217"/>
                    <a:gd name="T24" fmla="*/ 86 w 248"/>
                    <a:gd name="T25" fmla="*/ 0 h 217"/>
                    <a:gd name="T26" fmla="*/ 76 w 248"/>
                    <a:gd name="T27" fmla="*/ 1 h 217"/>
                    <a:gd name="T28" fmla="*/ 72 w 248"/>
                    <a:gd name="T29" fmla="*/ 5 h 217"/>
                    <a:gd name="T30" fmla="*/ 68 w 248"/>
                    <a:gd name="T31" fmla="*/ 15 h 217"/>
                    <a:gd name="T32" fmla="*/ 73 w 248"/>
                    <a:gd name="T33" fmla="*/ 23 h 217"/>
                    <a:gd name="T34" fmla="*/ 23 w 248"/>
                    <a:gd name="T35" fmla="*/ 83 h 217"/>
                    <a:gd name="T36" fmla="*/ 22 w 248"/>
                    <a:gd name="T37" fmla="*/ 83 h 217"/>
                    <a:gd name="T38" fmla="*/ 12 w 248"/>
                    <a:gd name="T39" fmla="*/ 80 h 217"/>
                    <a:gd name="T40" fmla="*/ 3 w 248"/>
                    <a:gd name="T41" fmla="*/ 84 h 217"/>
                    <a:gd name="T42" fmla="*/ 1 w 248"/>
                    <a:gd name="T43" fmla="*/ 89 h 217"/>
                    <a:gd name="T44" fmla="*/ 1 w 248"/>
                    <a:gd name="T45" fmla="*/ 99 h 217"/>
                    <a:gd name="T46" fmla="*/ 88 w 248"/>
                    <a:gd name="T47" fmla="*/ 174 h 217"/>
                    <a:gd name="T48" fmla="*/ 92 w 248"/>
                    <a:gd name="T49" fmla="*/ 177 h 217"/>
                    <a:gd name="T50" fmla="*/ 97 w 248"/>
                    <a:gd name="T51" fmla="*/ 178 h 217"/>
                    <a:gd name="T52" fmla="*/ 108 w 248"/>
                    <a:gd name="T53" fmla="*/ 173 h 217"/>
                    <a:gd name="T54" fmla="*/ 111 w 248"/>
                    <a:gd name="T55" fmla="*/ 168 h 217"/>
                    <a:gd name="T56" fmla="*/ 109 w 248"/>
                    <a:gd name="T57" fmla="*/ 159 h 217"/>
                    <a:gd name="T58" fmla="*/ 116 w 248"/>
                    <a:gd name="T59" fmla="*/ 144 h 217"/>
                    <a:gd name="T60" fmla="*/ 236 w 248"/>
                    <a:gd name="T61" fmla="*/ 189 h 217"/>
                    <a:gd name="T62" fmla="*/ 241 w 248"/>
                    <a:gd name="T63" fmla="*/ 186 h 217"/>
                    <a:gd name="T64" fmla="*/ 248 w 248"/>
                    <a:gd name="T65" fmla="*/ 18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8" h="217">
                      <a:moveTo>
                        <a:pt x="248" y="183"/>
                      </a:moveTo>
                      <a:lnTo>
                        <a:pt x="248" y="183"/>
                      </a:lnTo>
                      <a:lnTo>
                        <a:pt x="235" y="177"/>
                      </a:lnTo>
                      <a:lnTo>
                        <a:pt x="225" y="172"/>
                      </a:lnTo>
                      <a:lnTo>
                        <a:pt x="208" y="159"/>
                      </a:lnTo>
                      <a:lnTo>
                        <a:pt x="195" y="148"/>
                      </a:lnTo>
                      <a:lnTo>
                        <a:pt x="188" y="139"/>
                      </a:lnTo>
                      <a:lnTo>
                        <a:pt x="188" y="139"/>
                      </a:lnTo>
                      <a:lnTo>
                        <a:pt x="184" y="134"/>
                      </a:lnTo>
                      <a:lnTo>
                        <a:pt x="183" y="127"/>
                      </a:lnTo>
                      <a:lnTo>
                        <a:pt x="150" y="102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60" y="97"/>
                      </a:lnTo>
                      <a:lnTo>
                        <a:pt x="165" y="98"/>
                      </a:lnTo>
                      <a:lnTo>
                        <a:pt x="165" y="98"/>
                      </a:lnTo>
                      <a:lnTo>
                        <a:pt x="170" y="97"/>
                      </a:lnTo>
                      <a:lnTo>
                        <a:pt x="175" y="93"/>
                      </a:lnTo>
                      <a:lnTo>
                        <a:pt x="175" y="93"/>
                      </a:lnTo>
                      <a:lnTo>
                        <a:pt x="179" y="88"/>
                      </a:lnTo>
                      <a:lnTo>
                        <a:pt x="179" y="83"/>
                      </a:lnTo>
                      <a:lnTo>
                        <a:pt x="178" y="78"/>
                      </a:lnTo>
                      <a:lnTo>
                        <a:pt x="174" y="7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6" y="1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69" y="10"/>
                      </a:lnTo>
                      <a:lnTo>
                        <a:pt x="68" y="15"/>
                      </a:lnTo>
                      <a:lnTo>
                        <a:pt x="69" y="20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23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17" y="81"/>
                      </a:lnTo>
                      <a:lnTo>
                        <a:pt x="12" y="80"/>
                      </a:lnTo>
                      <a:lnTo>
                        <a:pt x="7" y="81"/>
                      </a:lnTo>
                      <a:lnTo>
                        <a:pt x="3" y="84"/>
                      </a:lnTo>
                      <a:lnTo>
                        <a:pt x="3" y="84"/>
                      </a:lnTo>
                      <a:lnTo>
                        <a:pt x="1" y="89"/>
                      </a:lnTo>
                      <a:lnTo>
                        <a:pt x="0" y="94"/>
                      </a:lnTo>
                      <a:lnTo>
                        <a:pt x="1" y="99"/>
                      </a:lnTo>
                      <a:lnTo>
                        <a:pt x="5" y="103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92" y="177"/>
                      </a:lnTo>
                      <a:lnTo>
                        <a:pt x="97" y="178"/>
                      </a:lnTo>
                      <a:lnTo>
                        <a:pt x="97" y="178"/>
                      </a:lnTo>
                      <a:lnTo>
                        <a:pt x="103" y="177"/>
                      </a:lnTo>
                      <a:lnTo>
                        <a:pt x="108" y="173"/>
                      </a:lnTo>
                      <a:lnTo>
                        <a:pt x="108" y="173"/>
                      </a:lnTo>
                      <a:lnTo>
                        <a:pt x="111" y="168"/>
                      </a:lnTo>
                      <a:lnTo>
                        <a:pt x="111" y="163"/>
                      </a:lnTo>
                      <a:lnTo>
                        <a:pt x="109" y="159"/>
                      </a:lnTo>
                      <a:lnTo>
                        <a:pt x="107" y="154"/>
                      </a:lnTo>
                      <a:lnTo>
                        <a:pt x="116" y="144"/>
                      </a:lnTo>
                      <a:lnTo>
                        <a:pt x="208" y="217"/>
                      </a:lnTo>
                      <a:lnTo>
                        <a:pt x="236" y="189"/>
                      </a:lnTo>
                      <a:lnTo>
                        <a:pt x="236" y="189"/>
                      </a:lnTo>
                      <a:lnTo>
                        <a:pt x="241" y="186"/>
                      </a:lnTo>
                      <a:lnTo>
                        <a:pt x="248" y="183"/>
                      </a:lnTo>
                      <a:lnTo>
                        <a:pt x="248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:a16="http://schemas.microsoft.com/office/drawing/2014/main" xmlns="" id="{73592E16-FF26-4B17-B27D-602811D76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607"/>
                  <a:ext cx="125" cy="112"/>
                </a:xfrm>
                <a:custGeom>
                  <a:avLst/>
                  <a:gdLst>
                    <a:gd name="T0" fmla="*/ 91 w 125"/>
                    <a:gd name="T1" fmla="*/ 107 h 112"/>
                    <a:gd name="T2" fmla="*/ 91 w 125"/>
                    <a:gd name="T3" fmla="*/ 107 h 112"/>
                    <a:gd name="T4" fmla="*/ 96 w 125"/>
                    <a:gd name="T5" fmla="*/ 111 h 112"/>
                    <a:gd name="T6" fmla="*/ 104 w 125"/>
                    <a:gd name="T7" fmla="*/ 112 h 112"/>
                    <a:gd name="T8" fmla="*/ 104 w 125"/>
                    <a:gd name="T9" fmla="*/ 112 h 112"/>
                    <a:gd name="T10" fmla="*/ 107 w 125"/>
                    <a:gd name="T11" fmla="*/ 112 h 112"/>
                    <a:gd name="T12" fmla="*/ 112 w 125"/>
                    <a:gd name="T13" fmla="*/ 111 h 112"/>
                    <a:gd name="T14" fmla="*/ 116 w 125"/>
                    <a:gd name="T15" fmla="*/ 109 h 112"/>
                    <a:gd name="T16" fmla="*/ 120 w 125"/>
                    <a:gd name="T17" fmla="*/ 105 h 112"/>
                    <a:gd name="T18" fmla="*/ 120 w 125"/>
                    <a:gd name="T19" fmla="*/ 105 h 112"/>
                    <a:gd name="T20" fmla="*/ 122 w 125"/>
                    <a:gd name="T21" fmla="*/ 101 h 112"/>
                    <a:gd name="T22" fmla="*/ 123 w 125"/>
                    <a:gd name="T23" fmla="*/ 97 h 112"/>
                    <a:gd name="T24" fmla="*/ 125 w 125"/>
                    <a:gd name="T25" fmla="*/ 94 h 112"/>
                    <a:gd name="T26" fmla="*/ 125 w 125"/>
                    <a:gd name="T27" fmla="*/ 90 h 112"/>
                    <a:gd name="T28" fmla="*/ 123 w 125"/>
                    <a:gd name="T29" fmla="*/ 86 h 112"/>
                    <a:gd name="T30" fmla="*/ 122 w 125"/>
                    <a:gd name="T31" fmla="*/ 82 h 112"/>
                    <a:gd name="T32" fmla="*/ 120 w 125"/>
                    <a:gd name="T33" fmla="*/ 79 h 112"/>
                    <a:gd name="T34" fmla="*/ 117 w 125"/>
                    <a:gd name="T35" fmla="*/ 76 h 112"/>
                    <a:gd name="T36" fmla="*/ 34 w 125"/>
                    <a:gd name="T37" fmla="*/ 5 h 112"/>
                    <a:gd name="T38" fmla="*/ 34 w 125"/>
                    <a:gd name="T39" fmla="*/ 5 h 112"/>
                    <a:gd name="T40" fmla="*/ 30 w 125"/>
                    <a:gd name="T41" fmla="*/ 2 h 112"/>
                    <a:gd name="T42" fmla="*/ 26 w 125"/>
                    <a:gd name="T43" fmla="*/ 1 h 112"/>
                    <a:gd name="T44" fmla="*/ 23 w 125"/>
                    <a:gd name="T45" fmla="*/ 0 h 112"/>
                    <a:gd name="T46" fmla="*/ 19 w 125"/>
                    <a:gd name="T47" fmla="*/ 0 h 112"/>
                    <a:gd name="T48" fmla="*/ 15 w 125"/>
                    <a:gd name="T49" fmla="*/ 1 h 112"/>
                    <a:gd name="T50" fmla="*/ 11 w 125"/>
                    <a:gd name="T51" fmla="*/ 2 h 112"/>
                    <a:gd name="T52" fmla="*/ 8 w 125"/>
                    <a:gd name="T53" fmla="*/ 5 h 112"/>
                    <a:gd name="T54" fmla="*/ 5 w 125"/>
                    <a:gd name="T55" fmla="*/ 7 h 112"/>
                    <a:gd name="T56" fmla="*/ 5 w 125"/>
                    <a:gd name="T57" fmla="*/ 7 h 112"/>
                    <a:gd name="T58" fmla="*/ 3 w 125"/>
                    <a:gd name="T59" fmla="*/ 11 h 112"/>
                    <a:gd name="T60" fmla="*/ 1 w 125"/>
                    <a:gd name="T61" fmla="*/ 15 h 112"/>
                    <a:gd name="T62" fmla="*/ 0 w 125"/>
                    <a:gd name="T63" fmla="*/ 19 h 112"/>
                    <a:gd name="T64" fmla="*/ 0 w 125"/>
                    <a:gd name="T65" fmla="*/ 22 h 112"/>
                    <a:gd name="T66" fmla="*/ 0 w 125"/>
                    <a:gd name="T67" fmla="*/ 26 h 112"/>
                    <a:gd name="T68" fmla="*/ 3 w 125"/>
                    <a:gd name="T69" fmla="*/ 30 h 112"/>
                    <a:gd name="T70" fmla="*/ 4 w 125"/>
                    <a:gd name="T71" fmla="*/ 34 h 112"/>
                    <a:gd name="T72" fmla="*/ 8 w 125"/>
                    <a:gd name="T73" fmla="*/ 36 h 112"/>
                    <a:gd name="T74" fmla="*/ 91 w 125"/>
                    <a:gd name="T75" fmla="*/ 10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112">
                      <a:moveTo>
                        <a:pt x="91" y="107"/>
                      </a:moveTo>
                      <a:lnTo>
                        <a:pt x="91" y="107"/>
                      </a:lnTo>
                      <a:lnTo>
                        <a:pt x="96" y="111"/>
                      </a:lnTo>
                      <a:lnTo>
                        <a:pt x="104" y="112"/>
                      </a:lnTo>
                      <a:lnTo>
                        <a:pt x="104" y="112"/>
                      </a:lnTo>
                      <a:lnTo>
                        <a:pt x="107" y="112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1"/>
                      </a:lnTo>
                      <a:lnTo>
                        <a:pt x="123" y="97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3" y="86"/>
                      </a:lnTo>
                      <a:lnTo>
                        <a:pt x="122" y="82"/>
                      </a:lnTo>
                      <a:lnTo>
                        <a:pt x="120" y="79"/>
                      </a:lnTo>
                      <a:lnTo>
                        <a:pt x="117" y="7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91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8">
                  <a:extLst>
                    <a:ext uri="{FF2B5EF4-FFF2-40B4-BE49-F238E27FC236}">
                      <a16:creationId xmlns:a16="http://schemas.microsoft.com/office/drawing/2014/main" xmlns="" id="{E5C2FCAE-BDDE-4C71-8A54-BC9615C3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3763"/>
                  <a:ext cx="250" cy="202"/>
                </a:xfrm>
                <a:custGeom>
                  <a:avLst/>
                  <a:gdLst>
                    <a:gd name="T0" fmla="*/ 178 w 250"/>
                    <a:gd name="T1" fmla="*/ 41 h 202"/>
                    <a:gd name="T2" fmla="*/ 162 w 250"/>
                    <a:gd name="T3" fmla="*/ 29 h 202"/>
                    <a:gd name="T4" fmla="*/ 144 w 250"/>
                    <a:gd name="T5" fmla="*/ 22 h 202"/>
                    <a:gd name="T6" fmla="*/ 127 w 250"/>
                    <a:gd name="T7" fmla="*/ 21 h 202"/>
                    <a:gd name="T8" fmla="*/ 110 w 250"/>
                    <a:gd name="T9" fmla="*/ 21 h 202"/>
                    <a:gd name="T10" fmla="*/ 100 w 250"/>
                    <a:gd name="T11" fmla="*/ 21 h 202"/>
                    <a:gd name="T12" fmla="*/ 79 w 250"/>
                    <a:gd name="T13" fmla="*/ 20 h 202"/>
                    <a:gd name="T14" fmla="*/ 29 w 250"/>
                    <a:gd name="T15" fmla="*/ 7 h 202"/>
                    <a:gd name="T16" fmla="*/ 11 w 250"/>
                    <a:gd name="T17" fmla="*/ 0 h 202"/>
                    <a:gd name="T18" fmla="*/ 5 w 250"/>
                    <a:gd name="T19" fmla="*/ 0 h 202"/>
                    <a:gd name="T20" fmla="*/ 1 w 250"/>
                    <a:gd name="T21" fmla="*/ 2 h 202"/>
                    <a:gd name="T22" fmla="*/ 0 w 250"/>
                    <a:gd name="T23" fmla="*/ 6 h 202"/>
                    <a:gd name="T24" fmla="*/ 0 w 250"/>
                    <a:gd name="T25" fmla="*/ 15 h 202"/>
                    <a:gd name="T26" fmla="*/ 1 w 250"/>
                    <a:gd name="T27" fmla="*/ 19 h 202"/>
                    <a:gd name="T28" fmla="*/ 21 w 250"/>
                    <a:gd name="T29" fmla="*/ 37 h 202"/>
                    <a:gd name="T30" fmla="*/ 44 w 250"/>
                    <a:gd name="T31" fmla="*/ 54 h 202"/>
                    <a:gd name="T32" fmla="*/ 78 w 250"/>
                    <a:gd name="T33" fmla="*/ 66 h 202"/>
                    <a:gd name="T34" fmla="*/ 103 w 250"/>
                    <a:gd name="T35" fmla="*/ 70 h 202"/>
                    <a:gd name="T36" fmla="*/ 104 w 250"/>
                    <a:gd name="T37" fmla="*/ 74 h 202"/>
                    <a:gd name="T38" fmla="*/ 110 w 250"/>
                    <a:gd name="T39" fmla="*/ 89 h 202"/>
                    <a:gd name="T40" fmla="*/ 124 w 250"/>
                    <a:gd name="T41" fmla="*/ 111 h 202"/>
                    <a:gd name="T42" fmla="*/ 130 w 250"/>
                    <a:gd name="T43" fmla="*/ 118 h 202"/>
                    <a:gd name="T44" fmla="*/ 155 w 250"/>
                    <a:gd name="T45" fmla="*/ 140 h 202"/>
                    <a:gd name="T46" fmla="*/ 170 w 250"/>
                    <a:gd name="T47" fmla="*/ 147 h 202"/>
                    <a:gd name="T48" fmla="*/ 189 w 250"/>
                    <a:gd name="T49" fmla="*/ 151 h 202"/>
                    <a:gd name="T50" fmla="*/ 201 w 250"/>
                    <a:gd name="T51" fmla="*/ 152 h 202"/>
                    <a:gd name="T52" fmla="*/ 201 w 250"/>
                    <a:gd name="T53" fmla="*/ 166 h 202"/>
                    <a:gd name="T54" fmla="*/ 241 w 250"/>
                    <a:gd name="T55" fmla="*/ 195 h 202"/>
                    <a:gd name="T56" fmla="*/ 250 w 250"/>
                    <a:gd name="T57" fmla="*/ 79 h 202"/>
                    <a:gd name="T58" fmla="*/ 236 w 250"/>
                    <a:gd name="T59" fmla="*/ 75 h 202"/>
                    <a:gd name="T60" fmla="*/ 208 w 250"/>
                    <a:gd name="T61" fmla="*/ 61 h 202"/>
                    <a:gd name="T62" fmla="*/ 188 w 250"/>
                    <a:gd name="T63" fmla="*/ 49 h 202"/>
                    <a:gd name="T64" fmla="*/ 178 w 250"/>
                    <a:gd name="T65" fmla="*/ 4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0" h="202">
                      <a:moveTo>
                        <a:pt x="178" y="41"/>
                      </a:moveTo>
                      <a:lnTo>
                        <a:pt x="178" y="41"/>
                      </a:lnTo>
                      <a:lnTo>
                        <a:pt x="169" y="34"/>
                      </a:lnTo>
                      <a:lnTo>
                        <a:pt x="162" y="29"/>
                      </a:lnTo>
                      <a:lnTo>
                        <a:pt x="153" y="25"/>
                      </a:lnTo>
                      <a:lnTo>
                        <a:pt x="144" y="22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0" y="21"/>
                      </a:lnTo>
                      <a:lnTo>
                        <a:pt x="100" y="21"/>
                      </a:lnTo>
                      <a:lnTo>
                        <a:pt x="90" y="21"/>
                      </a:lnTo>
                      <a:lnTo>
                        <a:pt x="79" y="20"/>
                      </a:lnTo>
                      <a:lnTo>
                        <a:pt x="54" y="15"/>
                      </a:lnTo>
                      <a:lnTo>
                        <a:pt x="29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2" y="30"/>
                      </a:lnTo>
                      <a:lnTo>
                        <a:pt x="21" y="37"/>
                      </a:lnTo>
                      <a:lnTo>
                        <a:pt x="32" y="45"/>
                      </a:lnTo>
                      <a:lnTo>
                        <a:pt x="44" y="54"/>
                      </a:lnTo>
                      <a:lnTo>
                        <a:pt x="61" y="60"/>
                      </a:lnTo>
                      <a:lnTo>
                        <a:pt x="78" y="66"/>
                      </a:lnTo>
                      <a:lnTo>
                        <a:pt x="98" y="70"/>
                      </a:lnTo>
                      <a:lnTo>
                        <a:pt x="103" y="70"/>
                      </a:lnTo>
                      <a:lnTo>
                        <a:pt x="104" y="74"/>
                      </a:lnTo>
                      <a:lnTo>
                        <a:pt x="104" y="74"/>
                      </a:lnTo>
                      <a:lnTo>
                        <a:pt x="105" y="79"/>
                      </a:lnTo>
                      <a:lnTo>
                        <a:pt x="110" y="89"/>
                      </a:lnTo>
                      <a:lnTo>
                        <a:pt x="119" y="103"/>
                      </a:lnTo>
                      <a:lnTo>
                        <a:pt x="124" y="111"/>
                      </a:lnTo>
                      <a:lnTo>
                        <a:pt x="130" y="118"/>
                      </a:lnTo>
                      <a:lnTo>
                        <a:pt x="130" y="118"/>
                      </a:lnTo>
                      <a:lnTo>
                        <a:pt x="142" y="130"/>
                      </a:lnTo>
                      <a:lnTo>
                        <a:pt x="155" y="140"/>
                      </a:lnTo>
                      <a:lnTo>
                        <a:pt x="163" y="143"/>
                      </a:lnTo>
                      <a:lnTo>
                        <a:pt x="170" y="147"/>
                      </a:lnTo>
                      <a:lnTo>
                        <a:pt x="179" y="150"/>
                      </a:lnTo>
                      <a:lnTo>
                        <a:pt x="189" y="151"/>
                      </a:lnTo>
                      <a:lnTo>
                        <a:pt x="189" y="151"/>
                      </a:lnTo>
                      <a:lnTo>
                        <a:pt x="201" y="152"/>
                      </a:lnTo>
                      <a:lnTo>
                        <a:pt x="201" y="158"/>
                      </a:lnTo>
                      <a:lnTo>
                        <a:pt x="201" y="166"/>
                      </a:lnTo>
                      <a:lnTo>
                        <a:pt x="241" y="195"/>
                      </a:lnTo>
                      <a:lnTo>
                        <a:pt x="241" y="195"/>
                      </a:lnTo>
                      <a:lnTo>
                        <a:pt x="250" y="202"/>
                      </a:lnTo>
                      <a:lnTo>
                        <a:pt x="250" y="79"/>
                      </a:lnTo>
                      <a:lnTo>
                        <a:pt x="250" y="79"/>
                      </a:lnTo>
                      <a:lnTo>
                        <a:pt x="236" y="75"/>
                      </a:lnTo>
                      <a:lnTo>
                        <a:pt x="218" y="66"/>
                      </a:lnTo>
                      <a:lnTo>
                        <a:pt x="208" y="61"/>
                      </a:lnTo>
                      <a:lnTo>
                        <a:pt x="198" y="55"/>
                      </a:lnTo>
                      <a:lnTo>
                        <a:pt x="188" y="49"/>
                      </a:lnTo>
                      <a:lnTo>
                        <a:pt x="178" y="41"/>
                      </a:lnTo>
                      <a:lnTo>
                        <a:pt x="17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9">
                  <a:extLst>
                    <a:ext uri="{FF2B5EF4-FFF2-40B4-BE49-F238E27FC236}">
                      <a16:creationId xmlns:a16="http://schemas.microsoft.com/office/drawing/2014/main" xmlns="" id="{68A57253-522A-4F48-ABEF-3961AEFB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3933"/>
                  <a:ext cx="89" cy="87"/>
                </a:xfrm>
                <a:custGeom>
                  <a:avLst/>
                  <a:gdLst>
                    <a:gd name="T0" fmla="*/ 89 w 89"/>
                    <a:gd name="T1" fmla="*/ 54 h 87"/>
                    <a:gd name="T2" fmla="*/ 89 w 89"/>
                    <a:gd name="T3" fmla="*/ 54 h 87"/>
                    <a:gd name="T4" fmla="*/ 87 w 89"/>
                    <a:gd name="T5" fmla="*/ 47 h 87"/>
                    <a:gd name="T6" fmla="*/ 87 w 89"/>
                    <a:gd name="T7" fmla="*/ 47 h 87"/>
                    <a:gd name="T8" fmla="*/ 82 w 89"/>
                    <a:gd name="T9" fmla="*/ 41 h 87"/>
                    <a:gd name="T10" fmla="*/ 82 w 89"/>
                    <a:gd name="T11" fmla="*/ 41 h 87"/>
                    <a:gd name="T12" fmla="*/ 76 w 89"/>
                    <a:gd name="T13" fmla="*/ 36 h 87"/>
                    <a:gd name="T14" fmla="*/ 27 w 89"/>
                    <a:gd name="T15" fmla="*/ 0 h 87"/>
                    <a:gd name="T16" fmla="*/ 22 w 89"/>
                    <a:gd name="T17" fmla="*/ 3 h 87"/>
                    <a:gd name="T18" fmla="*/ 22 w 89"/>
                    <a:gd name="T19" fmla="*/ 3 h 87"/>
                    <a:gd name="T20" fmla="*/ 24 w 89"/>
                    <a:gd name="T21" fmla="*/ 11 h 87"/>
                    <a:gd name="T22" fmla="*/ 24 w 89"/>
                    <a:gd name="T23" fmla="*/ 20 h 87"/>
                    <a:gd name="T24" fmla="*/ 22 w 89"/>
                    <a:gd name="T25" fmla="*/ 27 h 87"/>
                    <a:gd name="T26" fmla="*/ 17 w 89"/>
                    <a:gd name="T27" fmla="*/ 35 h 87"/>
                    <a:gd name="T28" fmla="*/ 6 w 89"/>
                    <a:gd name="T29" fmla="*/ 45 h 87"/>
                    <a:gd name="T30" fmla="*/ 0 w 89"/>
                    <a:gd name="T31" fmla="*/ 49 h 87"/>
                    <a:gd name="T32" fmla="*/ 1 w 89"/>
                    <a:gd name="T33" fmla="*/ 51 h 87"/>
                    <a:gd name="T34" fmla="*/ 12 w 89"/>
                    <a:gd name="T35" fmla="*/ 59 h 87"/>
                    <a:gd name="T36" fmla="*/ 42 w 89"/>
                    <a:gd name="T37" fmla="*/ 82 h 87"/>
                    <a:gd name="T38" fmla="*/ 42 w 89"/>
                    <a:gd name="T39" fmla="*/ 82 h 87"/>
                    <a:gd name="T40" fmla="*/ 47 w 89"/>
                    <a:gd name="T41" fmla="*/ 86 h 87"/>
                    <a:gd name="T42" fmla="*/ 53 w 89"/>
                    <a:gd name="T43" fmla="*/ 87 h 87"/>
                    <a:gd name="T44" fmla="*/ 59 w 89"/>
                    <a:gd name="T45" fmla="*/ 87 h 87"/>
                    <a:gd name="T46" fmla="*/ 66 w 89"/>
                    <a:gd name="T47" fmla="*/ 87 h 87"/>
                    <a:gd name="T48" fmla="*/ 71 w 89"/>
                    <a:gd name="T49" fmla="*/ 86 h 87"/>
                    <a:gd name="T50" fmla="*/ 77 w 89"/>
                    <a:gd name="T51" fmla="*/ 83 h 87"/>
                    <a:gd name="T52" fmla="*/ 81 w 89"/>
                    <a:gd name="T53" fmla="*/ 79 h 87"/>
                    <a:gd name="T54" fmla="*/ 84 w 89"/>
                    <a:gd name="T55" fmla="*/ 74 h 87"/>
                    <a:gd name="T56" fmla="*/ 84 w 89"/>
                    <a:gd name="T57" fmla="*/ 74 h 87"/>
                    <a:gd name="T58" fmla="*/ 88 w 89"/>
                    <a:gd name="T59" fmla="*/ 67 h 87"/>
                    <a:gd name="T60" fmla="*/ 89 w 89"/>
                    <a:gd name="T61" fmla="*/ 59 h 87"/>
                    <a:gd name="T62" fmla="*/ 89 w 89"/>
                    <a:gd name="T63" fmla="*/ 59 h 87"/>
                    <a:gd name="T64" fmla="*/ 89 w 89"/>
                    <a:gd name="T65" fmla="*/ 54 h 87"/>
                    <a:gd name="T66" fmla="*/ 89 w 89"/>
                    <a:gd name="T67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9" h="87">
                      <a:moveTo>
                        <a:pt x="89" y="54"/>
                      </a:moveTo>
                      <a:lnTo>
                        <a:pt x="89" y="54"/>
                      </a:lnTo>
                      <a:lnTo>
                        <a:pt x="87" y="47"/>
                      </a:lnTo>
                      <a:lnTo>
                        <a:pt x="87" y="47"/>
                      </a:lnTo>
                      <a:lnTo>
                        <a:pt x="82" y="41"/>
                      </a:lnTo>
                      <a:lnTo>
                        <a:pt x="82" y="41"/>
                      </a:lnTo>
                      <a:lnTo>
                        <a:pt x="76" y="36"/>
                      </a:lnTo>
                      <a:lnTo>
                        <a:pt x="27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4" y="11"/>
                      </a:lnTo>
                      <a:lnTo>
                        <a:pt x="24" y="20"/>
                      </a:lnTo>
                      <a:lnTo>
                        <a:pt x="22" y="27"/>
                      </a:lnTo>
                      <a:lnTo>
                        <a:pt x="17" y="35"/>
                      </a:lnTo>
                      <a:lnTo>
                        <a:pt x="6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12" y="59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7" y="86"/>
                      </a:lnTo>
                      <a:lnTo>
                        <a:pt x="53" y="87"/>
                      </a:lnTo>
                      <a:lnTo>
                        <a:pt x="59" y="87"/>
                      </a:lnTo>
                      <a:lnTo>
                        <a:pt x="66" y="87"/>
                      </a:lnTo>
                      <a:lnTo>
                        <a:pt x="71" y="86"/>
                      </a:lnTo>
                      <a:lnTo>
                        <a:pt x="77" y="83"/>
                      </a:lnTo>
                      <a:lnTo>
                        <a:pt x="81" y="79"/>
                      </a:lnTo>
                      <a:lnTo>
                        <a:pt x="84" y="74"/>
                      </a:lnTo>
                      <a:lnTo>
                        <a:pt x="84" y="74"/>
                      </a:lnTo>
                      <a:lnTo>
                        <a:pt x="88" y="67"/>
                      </a:lnTo>
                      <a:lnTo>
                        <a:pt x="89" y="59"/>
                      </a:lnTo>
                      <a:lnTo>
                        <a:pt x="89" y="59"/>
                      </a:lnTo>
                      <a:lnTo>
                        <a:pt x="89" y="54"/>
                      </a:lnTo>
                      <a:lnTo>
                        <a:pt x="8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2BC4B45-7B31-456C-839E-A98735F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D67F7A64-9D7A-4C75-80C7-5F8371133C93}"/>
              </a:ext>
            </a:extLst>
          </p:cNvPr>
          <p:cNvSpPr/>
          <p:nvPr/>
        </p:nvSpPr>
        <p:spPr>
          <a:xfrm>
            <a:off x="2245146" y="4154820"/>
            <a:ext cx="5877774" cy="19902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주식회사는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로서 소속 직원의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위반행위를 방지하기 위하여 업무에 관한 상당한 주의와 감독을 하지 아니한 사실이 인정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되므로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 </a:t>
            </a:r>
            <a:r>
              <a:rPr lang="en-US" altLang="ko-KR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</a:t>
            </a:r>
            <a:r>
              <a:rPr lang="ko-KR" altLang="en-US" sz="2000" spc="-150" dirty="0" smtClea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 부과 </a:t>
            </a: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341768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 등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양벌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규정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</a:t>
            </a:r>
            <a:r>
              <a:rPr lang="ko-KR" altLang="en-US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판례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)</a:t>
            </a:r>
            <a:endParaRPr lang="ko-KR" altLang="en-US" sz="25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8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>
            <a:extLst>
              <a:ext uri="{FF2B5EF4-FFF2-40B4-BE49-F238E27FC236}">
                <a16:creationId xmlns:a16="http://schemas.microsoft.com/office/drawing/2014/main" xmlns="" id="{B7947ECB-85E5-4691-B8E7-7F9ED6F4055B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3769182E-5315-41FD-9D80-7E5B82B831F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B07FB42-2729-43D2-8891-02DC91677BC5}"/>
                </a:ext>
              </a:extLst>
            </p:cNvPr>
            <p:cNvSpPr txBox="1"/>
            <p:nvPr/>
          </p:nvSpPr>
          <p:spPr>
            <a:xfrm>
              <a:off x="292648" y="27044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900" spc="-15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부정청탁금지</a:t>
              </a: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xmlns="" id="{E3AA8012-A0FE-439B-9D68-7F3DF29D5A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직각 삼각형 28">
              <a:extLst>
                <a:ext uri="{FF2B5EF4-FFF2-40B4-BE49-F238E27FC236}">
                  <a16:creationId xmlns:a16="http://schemas.microsoft.com/office/drawing/2014/main" xmlns="" id="{5315ED3A-39BF-4479-8100-06F22DAD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xmlns="" id="{D31C22D6-296E-45DC-AD36-468F7BE289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32">
              <a:extLst>
                <a:ext uri="{FF2B5EF4-FFF2-40B4-BE49-F238E27FC236}">
                  <a16:creationId xmlns:a16="http://schemas.microsoft.com/office/drawing/2014/main" xmlns="" id="{2538BE4B-4A25-40AC-9F08-173A45BF3058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xmlns="" id="{7C013CA1-29DE-4A50-940F-825FC98C45F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xmlns="" id="{2E043AD9-F8A9-4CFD-B595-42384AFBA932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grpSp>
        <p:nvGrpSpPr>
          <p:cNvPr id="4" name="그룹 36">
            <a:extLst>
              <a:ext uri="{FF2B5EF4-FFF2-40B4-BE49-F238E27FC236}">
                <a16:creationId xmlns:a16="http://schemas.microsoft.com/office/drawing/2014/main" xmlns="" id="{13E4B2A0-CC69-49D4-B4AC-FD0B1578D4C9}"/>
              </a:ext>
            </a:extLst>
          </p:cNvPr>
          <p:cNvGrpSpPr/>
          <p:nvPr/>
        </p:nvGrpSpPr>
        <p:grpSpPr>
          <a:xfrm>
            <a:off x="-2" y="0"/>
            <a:ext cx="9144002" cy="6858001"/>
            <a:chOff x="-2" y="-1"/>
            <a:chExt cx="9144002" cy="6858001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93530260-5F39-44A7-9B90-392E9F23D49A}"/>
                </a:ext>
              </a:extLst>
            </p:cNvPr>
            <p:cNvSpPr/>
            <p:nvPr/>
          </p:nvSpPr>
          <p:spPr>
            <a:xfrm>
              <a:off x="-2" y="-1"/>
              <a:ext cx="9144002" cy="6858001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D75D7030-415C-47D2-AE1F-C74B7D5EFDA6}"/>
                </a:ext>
              </a:extLst>
            </p:cNvPr>
            <p:cNvSpPr/>
            <p:nvPr/>
          </p:nvSpPr>
          <p:spPr>
            <a:xfrm>
              <a:off x="260624" y="319178"/>
              <a:ext cx="8622752" cy="6219644"/>
            </a:xfrm>
            <a:prstGeom prst="roundRect">
              <a:avLst>
                <a:gd name="adj" fmla="val 172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xmlns="" id="{39843ADF-A71B-44D9-A81B-8FC213A477E5}"/>
                </a:ext>
              </a:extLst>
            </p:cNvPr>
            <p:cNvSpPr/>
            <p:nvPr/>
          </p:nvSpPr>
          <p:spPr>
            <a:xfrm>
              <a:off x="260624" y="319178"/>
              <a:ext cx="8622752" cy="595221"/>
            </a:xfrm>
            <a:prstGeom prst="round2SameRect">
              <a:avLst>
                <a:gd name="adj1" fmla="val 16272"/>
                <a:gd name="adj2" fmla="val 0"/>
              </a:avLst>
            </a:prstGeom>
            <a:gradFill flip="none" rotWithShape="1">
              <a:gsLst>
                <a:gs pos="0">
                  <a:srgbClr val="477F7C"/>
                </a:gs>
                <a:gs pos="52000">
                  <a:srgbClr val="4C689F">
                    <a:shade val="100000"/>
                    <a:satMod val="115000"/>
                  </a:srgb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19">
            <a:extLst>
              <a:ext uri="{FF2B5EF4-FFF2-40B4-BE49-F238E27FC236}">
                <a16:creationId xmlns:a16="http://schemas.microsoft.com/office/drawing/2014/main" xmlns="" id="{965C4988-9562-4D4C-8D2D-2B4C34DF2B45}"/>
              </a:ext>
            </a:extLst>
          </p:cNvPr>
          <p:cNvGrpSpPr/>
          <p:nvPr/>
        </p:nvGrpSpPr>
        <p:grpSpPr>
          <a:xfrm>
            <a:off x="552260" y="1061066"/>
            <a:ext cx="8148118" cy="5231092"/>
            <a:chOff x="565828" y="1052012"/>
            <a:chExt cx="8148118" cy="523109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EF03C099-32D0-4AF3-A459-6AD98299B4A6}"/>
                </a:ext>
              </a:extLst>
            </p:cNvPr>
            <p:cNvSpPr/>
            <p:nvPr/>
          </p:nvSpPr>
          <p:spPr>
            <a:xfrm>
              <a:off x="647802" y="1052012"/>
              <a:ext cx="23028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참고 판례 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(2017</a:t>
              </a:r>
              <a:r>
                <a:rPr lang="ko-KR" altLang="en-US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과</a:t>
              </a:r>
              <a:r>
                <a:rPr lang="en-US" altLang="ko-KR" sz="2000" kern="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5)</a:t>
              </a:r>
              <a:endParaRPr lang="ko-KR" altLang="en-US" sz="2000" kern="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075DCC2C-0A81-4AE4-AD0F-01AB23BDC45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16096" y="2868824"/>
              <a:ext cx="666943" cy="828000"/>
            </a:xfrm>
            <a:custGeom>
              <a:avLst/>
              <a:gdLst>
                <a:gd name="T0" fmla="*/ 124 w 646"/>
                <a:gd name="T1" fmla="*/ 172 h 802"/>
                <a:gd name="T2" fmla="*/ 108 w 646"/>
                <a:gd name="T3" fmla="*/ 178 h 802"/>
                <a:gd name="T4" fmla="*/ 124 w 646"/>
                <a:gd name="T5" fmla="*/ 172 h 802"/>
                <a:gd name="T6" fmla="*/ 108 w 646"/>
                <a:gd name="T7" fmla="*/ 178 h 802"/>
                <a:gd name="T8" fmla="*/ 56 w 646"/>
                <a:gd name="T9" fmla="*/ 174 h 802"/>
                <a:gd name="T10" fmla="*/ 56 w 646"/>
                <a:gd name="T11" fmla="*/ 174 h 802"/>
                <a:gd name="T12" fmla="*/ 66 w 646"/>
                <a:gd name="T13" fmla="*/ 168 h 802"/>
                <a:gd name="T14" fmla="*/ 310 w 646"/>
                <a:gd name="T15" fmla="*/ 542 h 802"/>
                <a:gd name="T16" fmla="*/ 82 w 646"/>
                <a:gd name="T17" fmla="*/ 172 h 802"/>
                <a:gd name="T18" fmla="*/ 310 w 646"/>
                <a:gd name="T19" fmla="*/ 618 h 802"/>
                <a:gd name="T20" fmla="*/ 200 w 646"/>
                <a:gd name="T21" fmla="*/ 484 h 802"/>
                <a:gd name="T22" fmla="*/ 72 w 646"/>
                <a:gd name="T23" fmla="*/ 178 h 802"/>
                <a:gd name="T24" fmla="*/ 32 w 646"/>
                <a:gd name="T25" fmla="*/ 154 h 802"/>
                <a:gd name="T26" fmla="*/ 48 w 646"/>
                <a:gd name="T27" fmla="*/ 162 h 802"/>
                <a:gd name="T28" fmla="*/ 52 w 646"/>
                <a:gd name="T29" fmla="*/ 162 h 802"/>
                <a:gd name="T30" fmla="*/ 54 w 646"/>
                <a:gd name="T31" fmla="*/ 166 h 802"/>
                <a:gd name="T32" fmla="*/ 56 w 646"/>
                <a:gd name="T33" fmla="*/ 174 h 802"/>
                <a:gd name="T34" fmla="*/ 66 w 646"/>
                <a:gd name="T35" fmla="*/ 168 h 802"/>
                <a:gd name="T36" fmla="*/ 76 w 646"/>
                <a:gd name="T37" fmla="*/ 174 h 802"/>
                <a:gd name="T38" fmla="*/ 82 w 646"/>
                <a:gd name="T39" fmla="*/ 172 h 802"/>
                <a:gd name="T40" fmla="*/ 96 w 646"/>
                <a:gd name="T41" fmla="*/ 172 h 802"/>
                <a:gd name="T42" fmla="*/ 112 w 646"/>
                <a:gd name="T43" fmla="*/ 170 h 802"/>
                <a:gd name="T44" fmla="*/ 128 w 646"/>
                <a:gd name="T45" fmla="*/ 166 h 802"/>
                <a:gd name="T46" fmla="*/ 130 w 646"/>
                <a:gd name="T47" fmla="*/ 162 h 802"/>
                <a:gd name="T48" fmla="*/ 146 w 646"/>
                <a:gd name="T49" fmla="*/ 152 h 802"/>
                <a:gd name="T50" fmla="*/ 152 w 646"/>
                <a:gd name="T51" fmla="*/ 154 h 802"/>
                <a:gd name="T52" fmla="*/ 164 w 646"/>
                <a:gd name="T53" fmla="*/ 140 h 802"/>
                <a:gd name="T54" fmla="*/ 174 w 646"/>
                <a:gd name="T55" fmla="*/ 124 h 802"/>
                <a:gd name="T56" fmla="*/ 178 w 646"/>
                <a:gd name="T57" fmla="*/ 108 h 802"/>
                <a:gd name="T58" fmla="*/ 180 w 646"/>
                <a:gd name="T59" fmla="*/ 90 h 802"/>
                <a:gd name="T60" fmla="*/ 174 w 646"/>
                <a:gd name="T61" fmla="*/ 68 h 802"/>
                <a:gd name="T62" fmla="*/ 172 w 646"/>
                <a:gd name="T63" fmla="*/ 54 h 802"/>
                <a:gd name="T64" fmla="*/ 164 w 646"/>
                <a:gd name="T65" fmla="*/ 44 h 802"/>
                <a:gd name="T66" fmla="*/ 154 w 646"/>
                <a:gd name="T67" fmla="*/ 32 h 802"/>
                <a:gd name="T68" fmla="*/ 140 w 646"/>
                <a:gd name="T69" fmla="*/ 16 h 802"/>
                <a:gd name="T70" fmla="*/ 130 w 646"/>
                <a:gd name="T71" fmla="*/ 18 h 802"/>
                <a:gd name="T72" fmla="*/ 126 w 646"/>
                <a:gd name="T73" fmla="*/ 16 h 802"/>
                <a:gd name="T74" fmla="*/ 124 w 646"/>
                <a:gd name="T75" fmla="*/ 6 h 802"/>
                <a:gd name="T76" fmla="*/ 102 w 646"/>
                <a:gd name="T77" fmla="*/ 4 h 802"/>
                <a:gd name="T78" fmla="*/ 84 w 646"/>
                <a:gd name="T79" fmla="*/ 8 h 802"/>
                <a:gd name="T80" fmla="*/ 62 w 646"/>
                <a:gd name="T81" fmla="*/ 12 h 802"/>
                <a:gd name="T82" fmla="*/ 50 w 646"/>
                <a:gd name="T83" fmla="*/ 16 h 802"/>
                <a:gd name="T84" fmla="*/ 40 w 646"/>
                <a:gd name="T85" fmla="*/ 14 h 802"/>
                <a:gd name="T86" fmla="*/ 30 w 646"/>
                <a:gd name="T87" fmla="*/ 26 h 802"/>
                <a:gd name="T88" fmla="*/ 26 w 646"/>
                <a:gd name="T89" fmla="*/ 28 h 802"/>
                <a:gd name="T90" fmla="*/ 16 w 646"/>
                <a:gd name="T91" fmla="*/ 46 h 802"/>
                <a:gd name="T92" fmla="*/ 6 w 646"/>
                <a:gd name="T93" fmla="*/ 58 h 802"/>
                <a:gd name="T94" fmla="*/ 4 w 646"/>
                <a:gd name="T95" fmla="*/ 76 h 802"/>
                <a:gd name="T96" fmla="*/ 8 w 646"/>
                <a:gd name="T97" fmla="*/ 96 h 802"/>
                <a:gd name="T98" fmla="*/ 12 w 646"/>
                <a:gd name="T99" fmla="*/ 116 h 802"/>
                <a:gd name="T100" fmla="*/ 14 w 646"/>
                <a:gd name="T101" fmla="*/ 128 h 802"/>
                <a:gd name="T102" fmla="*/ 14 w 646"/>
                <a:gd name="T103" fmla="*/ 136 h 802"/>
                <a:gd name="T104" fmla="*/ 98 w 646"/>
                <a:gd name="T105" fmla="*/ 170 h 802"/>
                <a:gd name="T106" fmla="*/ 114 w 646"/>
                <a:gd name="T107" fmla="*/ 168 h 802"/>
                <a:gd name="T108" fmla="*/ 76 w 646"/>
                <a:gd name="T109" fmla="*/ 74 h 802"/>
                <a:gd name="T110" fmla="*/ 182 w 646"/>
                <a:gd name="T111" fmla="*/ 148 h 802"/>
                <a:gd name="T112" fmla="*/ 128 w 646"/>
                <a:gd name="T113" fmla="*/ 746 h 802"/>
                <a:gd name="T114" fmla="*/ 640 w 646"/>
                <a:gd name="T115" fmla="*/ 746 h 802"/>
                <a:gd name="T116" fmla="*/ 158 w 646"/>
                <a:gd name="T117" fmla="*/ 172 h 802"/>
                <a:gd name="T118" fmla="*/ 124 w 646"/>
                <a:gd name="T119" fmla="*/ 192 h 802"/>
                <a:gd name="T120" fmla="*/ 80 w 646"/>
                <a:gd name="T121" fmla="*/ 196 h 802"/>
                <a:gd name="T122" fmla="*/ 40 w 646"/>
                <a:gd name="T123" fmla="*/ 18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6" h="802"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4" y="172"/>
                  </a:move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8" y="166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28" y="166"/>
                  </a:lnTo>
                  <a:lnTo>
                    <a:pt x="128" y="166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108" y="178"/>
                  </a:move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close/>
                  <a:moveTo>
                    <a:pt x="56" y="174"/>
                  </a:move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close/>
                  <a:moveTo>
                    <a:pt x="54" y="166"/>
                  </a:move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close/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close/>
                  <a:moveTo>
                    <a:pt x="200" y="560"/>
                  </a:moveTo>
                  <a:lnTo>
                    <a:pt x="310" y="560"/>
                  </a:lnTo>
                  <a:lnTo>
                    <a:pt x="310" y="542"/>
                  </a:lnTo>
                  <a:lnTo>
                    <a:pt x="200" y="542"/>
                  </a:lnTo>
                  <a:lnTo>
                    <a:pt x="200" y="560"/>
                  </a:lnTo>
                  <a:close/>
                  <a:moveTo>
                    <a:pt x="82" y="172"/>
                  </a:moveTo>
                  <a:lnTo>
                    <a:pt x="82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close/>
                  <a:moveTo>
                    <a:pt x="352" y="632"/>
                  </a:moveTo>
                  <a:lnTo>
                    <a:pt x="534" y="632"/>
                  </a:lnTo>
                  <a:lnTo>
                    <a:pt x="534" y="422"/>
                  </a:lnTo>
                  <a:lnTo>
                    <a:pt x="352" y="422"/>
                  </a:lnTo>
                  <a:lnTo>
                    <a:pt x="352" y="632"/>
                  </a:lnTo>
                  <a:close/>
                  <a:moveTo>
                    <a:pt x="200" y="440"/>
                  </a:moveTo>
                  <a:lnTo>
                    <a:pt x="310" y="440"/>
                  </a:lnTo>
                  <a:lnTo>
                    <a:pt x="310" y="422"/>
                  </a:lnTo>
                  <a:lnTo>
                    <a:pt x="200" y="422"/>
                  </a:lnTo>
                  <a:lnTo>
                    <a:pt x="200" y="440"/>
                  </a:lnTo>
                  <a:close/>
                  <a:moveTo>
                    <a:pt x="200" y="618"/>
                  </a:moveTo>
                  <a:lnTo>
                    <a:pt x="310" y="618"/>
                  </a:lnTo>
                  <a:lnTo>
                    <a:pt x="310" y="600"/>
                  </a:lnTo>
                  <a:lnTo>
                    <a:pt x="200" y="600"/>
                  </a:lnTo>
                  <a:lnTo>
                    <a:pt x="200" y="618"/>
                  </a:lnTo>
                  <a:close/>
                  <a:moveTo>
                    <a:pt x="200" y="676"/>
                  </a:moveTo>
                  <a:lnTo>
                    <a:pt x="310" y="676"/>
                  </a:lnTo>
                  <a:lnTo>
                    <a:pt x="310" y="658"/>
                  </a:lnTo>
                  <a:lnTo>
                    <a:pt x="200" y="658"/>
                  </a:lnTo>
                  <a:lnTo>
                    <a:pt x="200" y="676"/>
                  </a:lnTo>
                  <a:close/>
                  <a:moveTo>
                    <a:pt x="200" y="502"/>
                  </a:moveTo>
                  <a:lnTo>
                    <a:pt x="310" y="502"/>
                  </a:lnTo>
                  <a:lnTo>
                    <a:pt x="310" y="484"/>
                  </a:lnTo>
                  <a:lnTo>
                    <a:pt x="200" y="484"/>
                  </a:lnTo>
                  <a:lnTo>
                    <a:pt x="200" y="502"/>
                  </a:lnTo>
                  <a:close/>
                  <a:moveTo>
                    <a:pt x="90" y="180"/>
                  </a:move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0" y="180"/>
                  </a:lnTo>
                  <a:close/>
                  <a:moveTo>
                    <a:pt x="72" y="178"/>
                  </a:move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26" y="148"/>
                  </a:moveTo>
                  <a:lnTo>
                    <a:pt x="26" y="148"/>
                  </a:lnTo>
                  <a:lnTo>
                    <a:pt x="24" y="152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40" y="164"/>
                  </a:lnTo>
                  <a:lnTo>
                    <a:pt x="40" y="166"/>
                  </a:lnTo>
                  <a:lnTo>
                    <a:pt x="42" y="166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8" y="170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8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4" y="172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6" y="172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8" y="166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2" y="162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4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2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4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4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6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2" y="100"/>
                  </a:lnTo>
                  <a:lnTo>
                    <a:pt x="172" y="98"/>
                  </a:lnTo>
                  <a:lnTo>
                    <a:pt x="172" y="9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78" y="8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0" y="82"/>
                  </a:lnTo>
                  <a:lnTo>
                    <a:pt x="17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8" y="72"/>
                  </a:lnTo>
                  <a:lnTo>
                    <a:pt x="178" y="70"/>
                  </a:lnTo>
                  <a:lnTo>
                    <a:pt x="178" y="70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70" y="68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2" y="54"/>
                  </a:lnTo>
                  <a:lnTo>
                    <a:pt x="170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4" y="52"/>
                  </a:lnTo>
                  <a:lnTo>
                    <a:pt x="162" y="50"/>
                  </a:lnTo>
                  <a:lnTo>
                    <a:pt x="162" y="4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3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2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8"/>
                  </a:lnTo>
                  <a:lnTo>
                    <a:pt x="140" y="26"/>
                  </a:lnTo>
                  <a:lnTo>
                    <a:pt x="140" y="24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6" y="10"/>
                  </a:lnTo>
                  <a:lnTo>
                    <a:pt x="112" y="10"/>
                  </a:lnTo>
                  <a:lnTo>
                    <a:pt x="110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6" y="148"/>
                  </a:lnTo>
                  <a:close/>
                  <a:moveTo>
                    <a:pt x="98" y="170"/>
                  </a:move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70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76" y="74"/>
                  </a:moveTo>
                  <a:lnTo>
                    <a:pt x="90" y="46"/>
                  </a:lnTo>
                  <a:lnTo>
                    <a:pt x="104" y="74"/>
                  </a:lnTo>
                  <a:lnTo>
                    <a:pt x="136" y="80"/>
                  </a:lnTo>
                  <a:lnTo>
                    <a:pt x="112" y="102"/>
                  </a:lnTo>
                  <a:lnTo>
                    <a:pt x="118" y="134"/>
                  </a:lnTo>
                  <a:lnTo>
                    <a:pt x="90" y="118"/>
                  </a:lnTo>
                  <a:lnTo>
                    <a:pt x="62" y="134"/>
                  </a:lnTo>
                  <a:lnTo>
                    <a:pt x="66" y="102"/>
                  </a:lnTo>
                  <a:lnTo>
                    <a:pt x="44" y="80"/>
                  </a:lnTo>
                  <a:lnTo>
                    <a:pt x="76" y="74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0" y="134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76" y="154"/>
                  </a:lnTo>
                  <a:lnTo>
                    <a:pt x="176" y="172"/>
                  </a:lnTo>
                  <a:lnTo>
                    <a:pt x="600" y="172"/>
                  </a:lnTo>
                  <a:lnTo>
                    <a:pt x="600" y="710"/>
                  </a:lnTo>
                  <a:lnTo>
                    <a:pt x="600" y="710"/>
                  </a:lnTo>
                  <a:lnTo>
                    <a:pt x="598" y="722"/>
                  </a:lnTo>
                  <a:lnTo>
                    <a:pt x="592" y="734"/>
                  </a:lnTo>
                  <a:lnTo>
                    <a:pt x="588" y="740"/>
                  </a:lnTo>
                  <a:lnTo>
                    <a:pt x="584" y="744"/>
                  </a:lnTo>
                  <a:lnTo>
                    <a:pt x="580" y="746"/>
                  </a:lnTo>
                  <a:lnTo>
                    <a:pt x="574" y="746"/>
                  </a:lnTo>
                  <a:lnTo>
                    <a:pt x="128" y="746"/>
                  </a:lnTo>
                  <a:lnTo>
                    <a:pt x="128" y="370"/>
                  </a:lnTo>
                  <a:lnTo>
                    <a:pt x="88" y="346"/>
                  </a:lnTo>
                  <a:lnTo>
                    <a:pt x="82" y="350"/>
                  </a:lnTo>
                  <a:lnTo>
                    <a:pt x="82" y="802"/>
                  </a:lnTo>
                  <a:lnTo>
                    <a:pt x="574" y="802"/>
                  </a:lnTo>
                  <a:lnTo>
                    <a:pt x="574" y="802"/>
                  </a:lnTo>
                  <a:lnTo>
                    <a:pt x="588" y="800"/>
                  </a:lnTo>
                  <a:lnTo>
                    <a:pt x="600" y="794"/>
                  </a:lnTo>
                  <a:lnTo>
                    <a:pt x="612" y="786"/>
                  </a:lnTo>
                  <a:lnTo>
                    <a:pt x="624" y="774"/>
                  </a:lnTo>
                  <a:lnTo>
                    <a:pt x="632" y="760"/>
                  </a:lnTo>
                  <a:lnTo>
                    <a:pt x="640" y="746"/>
                  </a:lnTo>
                  <a:lnTo>
                    <a:pt x="644" y="728"/>
                  </a:lnTo>
                  <a:lnTo>
                    <a:pt x="646" y="710"/>
                  </a:lnTo>
                  <a:lnTo>
                    <a:pt x="646" y="118"/>
                  </a:lnTo>
                  <a:lnTo>
                    <a:pt x="194" y="118"/>
                  </a:lnTo>
                  <a:close/>
                  <a:moveTo>
                    <a:pt x="218" y="362"/>
                  </a:moveTo>
                  <a:lnTo>
                    <a:pt x="502" y="362"/>
                  </a:lnTo>
                  <a:lnTo>
                    <a:pt x="502" y="326"/>
                  </a:lnTo>
                  <a:lnTo>
                    <a:pt x="218" y="326"/>
                  </a:lnTo>
                  <a:lnTo>
                    <a:pt x="218" y="362"/>
                  </a:lnTo>
                  <a:close/>
                  <a:moveTo>
                    <a:pt x="158" y="366"/>
                  </a:move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48" y="182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32" y="190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14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66" y="19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48" y="190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32" y="182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366"/>
                  </a:lnTo>
                  <a:lnTo>
                    <a:pt x="88" y="324"/>
                  </a:lnTo>
                  <a:lnTo>
                    <a:pt x="158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" name="그룹 17">
              <a:extLst>
                <a:ext uri="{FF2B5EF4-FFF2-40B4-BE49-F238E27FC236}">
                  <a16:creationId xmlns:a16="http://schemas.microsoft.com/office/drawing/2014/main" xmlns="" id="{8F55F1FE-8A90-4BA5-89D4-9202E6398768}"/>
                </a:ext>
              </a:extLst>
            </p:cNvPr>
            <p:cNvGrpSpPr/>
            <p:nvPr/>
          </p:nvGrpSpPr>
          <p:grpSpPr>
            <a:xfrm>
              <a:off x="565828" y="1484767"/>
              <a:ext cx="8148118" cy="4798337"/>
              <a:chOff x="565828" y="1065667"/>
              <a:chExt cx="8148118" cy="4798337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xmlns="" id="{2A58EBC5-EEB6-437B-864E-31F7A16F59A2}"/>
                  </a:ext>
                </a:extLst>
              </p:cNvPr>
              <p:cNvSpPr/>
              <p:nvPr/>
            </p:nvSpPr>
            <p:spPr>
              <a:xfrm>
                <a:off x="565828" y="1065667"/>
                <a:ext cx="8148118" cy="4798337"/>
              </a:xfrm>
              <a:prstGeom prst="roundRect">
                <a:avLst>
                  <a:gd name="adj" fmla="val 10125"/>
                </a:avLst>
              </a:prstGeom>
              <a:gradFill flip="none" rotWithShape="1">
                <a:gsLst>
                  <a:gs pos="52000">
                    <a:schemeClr val="bg1">
                      <a:lumMod val="95000"/>
                    </a:schemeClr>
                  </a:gs>
                  <a:gs pos="99000">
                    <a:schemeClr val="bg2">
                      <a:lumMod val="75000"/>
                      <a:shade val="100000"/>
                      <a:satMod val="115000"/>
                      <a:alpha val="5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" name="Group 28">
                <a:extLst>
                  <a:ext uri="{FF2B5EF4-FFF2-40B4-BE49-F238E27FC236}">
                    <a16:creationId xmlns:a16="http://schemas.microsoft.com/office/drawing/2014/main" xmlns="" id="{3849FF6F-0CC2-42EE-B462-5CD01671F0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92910" y="4365511"/>
                <a:ext cx="771525" cy="792162"/>
                <a:chOff x="375" y="3607"/>
                <a:chExt cx="486" cy="499"/>
              </a:xfrm>
              <a:solidFill>
                <a:schemeClr val="bg1"/>
              </a:solidFill>
            </p:grpSpPr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xmlns="" id="{4A809221-69E3-45A0-AA9E-D944BEDC0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" y="3873"/>
                  <a:ext cx="69" cy="66"/>
                </a:xfrm>
                <a:custGeom>
                  <a:avLst/>
                  <a:gdLst>
                    <a:gd name="T0" fmla="*/ 16 w 69"/>
                    <a:gd name="T1" fmla="*/ 66 h 66"/>
                    <a:gd name="T2" fmla="*/ 16 w 69"/>
                    <a:gd name="T3" fmla="*/ 66 h 66"/>
                    <a:gd name="T4" fmla="*/ 14 w 69"/>
                    <a:gd name="T5" fmla="*/ 66 h 66"/>
                    <a:gd name="T6" fmla="*/ 10 w 69"/>
                    <a:gd name="T7" fmla="*/ 65 h 66"/>
                    <a:gd name="T8" fmla="*/ 6 w 69"/>
                    <a:gd name="T9" fmla="*/ 63 h 66"/>
                    <a:gd name="T10" fmla="*/ 4 w 69"/>
                    <a:gd name="T11" fmla="*/ 61 h 66"/>
                    <a:gd name="T12" fmla="*/ 4 w 69"/>
                    <a:gd name="T13" fmla="*/ 61 h 66"/>
                    <a:gd name="T14" fmla="*/ 1 w 69"/>
                    <a:gd name="T15" fmla="*/ 56 h 66"/>
                    <a:gd name="T16" fmla="*/ 0 w 69"/>
                    <a:gd name="T17" fmla="*/ 51 h 66"/>
                    <a:gd name="T18" fmla="*/ 1 w 69"/>
                    <a:gd name="T19" fmla="*/ 45 h 66"/>
                    <a:gd name="T20" fmla="*/ 5 w 69"/>
                    <a:gd name="T21" fmla="*/ 41 h 66"/>
                    <a:gd name="T22" fmla="*/ 44 w 69"/>
                    <a:gd name="T23" fmla="*/ 3 h 66"/>
                    <a:gd name="T24" fmla="*/ 44 w 69"/>
                    <a:gd name="T25" fmla="*/ 3 h 66"/>
                    <a:gd name="T26" fmla="*/ 49 w 69"/>
                    <a:gd name="T27" fmla="*/ 1 h 66"/>
                    <a:gd name="T28" fmla="*/ 55 w 69"/>
                    <a:gd name="T29" fmla="*/ 0 h 66"/>
                    <a:gd name="T30" fmla="*/ 60 w 69"/>
                    <a:gd name="T31" fmla="*/ 1 h 66"/>
                    <a:gd name="T32" fmla="*/ 65 w 69"/>
                    <a:gd name="T33" fmla="*/ 5 h 66"/>
                    <a:gd name="T34" fmla="*/ 65 w 69"/>
                    <a:gd name="T35" fmla="*/ 5 h 66"/>
                    <a:gd name="T36" fmla="*/ 67 w 69"/>
                    <a:gd name="T37" fmla="*/ 10 h 66"/>
                    <a:gd name="T38" fmla="*/ 69 w 69"/>
                    <a:gd name="T39" fmla="*/ 15 h 66"/>
                    <a:gd name="T40" fmla="*/ 67 w 69"/>
                    <a:gd name="T41" fmla="*/ 21 h 66"/>
                    <a:gd name="T42" fmla="*/ 64 w 69"/>
                    <a:gd name="T43" fmla="*/ 25 h 66"/>
                    <a:gd name="T44" fmla="*/ 25 w 69"/>
                    <a:gd name="T45" fmla="*/ 62 h 66"/>
                    <a:gd name="T46" fmla="*/ 25 w 69"/>
                    <a:gd name="T47" fmla="*/ 62 h 66"/>
                    <a:gd name="T48" fmla="*/ 21 w 69"/>
                    <a:gd name="T49" fmla="*/ 65 h 66"/>
                    <a:gd name="T50" fmla="*/ 16 w 69"/>
                    <a:gd name="T51" fmla="*/ 66 h 66"/>
                    <a:gd name="T52" fmla="*/ 16 w 69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4" y="66"/>
                      </a:lnTo>
                      <a:lnTo>
                        <a:pt x="10" y="65"/>
                      </a:lnTo>
                      <a:lnTo>
                        <a:pt x="6" y="63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9" y="15"/>
                      </a:lnTo>
                      <a:lnTo>
                        <a:pt x="67" y="21"/>
                      </a:lnTo>
                      <a:lnTo>
                        <a:pt x="64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xmlns="" id="{0328EEA9-E8B3-42CA-A588-59DB31BED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" y="3845"/>
                  <a:ext cx="68" cy="66"/>
                </a:xfrm>
                <a:custGeom>
                  <a:avLst/>
                  <a:gdLst>
                    <a:gd name="T0" fmla="*/ 16 w 68"/>
                    <a:gd name="T1" fmla="*/ 66 h 66"/>
                    <a:gd name="T2" fmla="*/ 16 w 68"/>
                    <a:gd name="T3" fmla="*/ 66 h 66"/>
                    <a:gd name="T4" fmla="*/ 13 w 68"/>
                    <a:gd name="T5" fmla="*/ 66 h 66"/>
                    <a:gd name="T6" fmla="*/ 10 w 68"/>
                    <a:gd name="T7" fmla="*/ 65 h 66"/>
                    <a:gd name="T8" fmla="*/ 6 w 68"/>
                    <a:gd name="T9" fmla="*/ 64 h 66"/>
                    <a:gd name="T10" fmla="*/ 3 w 68"/>
                    <a:gd name="T11" fmla="*/ 61 h 66"/>
                    <a:gd name="T12" fmla="*/ 3 w 68"/>
                    <a:gd name="T13" fmla="*/ 61 h 66"/>
                    <a:gd name="T14" fmla="*/ 1 w 68"/>
                    <a:gd name="T15" fmla="*/ 56 h 66"/>
                    <a:gd name="T16" fmla="*/ 0 w 68"/>
                    <a:gd name="T17" fmla="*/ 51 h 66"/>
                    <a:gd name="T18" fmla="*/ 1 w 68"/>
                    <a:gd name="T19" fmla="*/ 45 h 66"/>
                    <a:gd name="T20" fmla="*/ 5 w 68"/>
                    <a:gd name="T21" fmla="*/ 41 h 66"/>
                    <a:gd name="T22" fmla="*/ 43 w 68"/>
                    <a:gd name="T23" fmla="*/ 4 h 66"/>
                    <a:gd name="T24" fmla="*/ 43 w 68"/>
                    <a:gd name="T25" fmla="*/ 4 h 66"/>
                    <a:gd name="T26" fmla="*/ 48 w 68"/>
                    <a:gd name="T27" fmla="*/ 2 h 66"/>
                    <a:gd name="T28" fmla="*/ 55 w 68"/>
                    <a:gd name="T29" fmla="*/ 0 h 66"/>
                    <a:gd name="T30" fmla="*/ 60 w 68"/>
                    <a:gd name="T31" fmla="*/ 2 h 66"/>
                    <a:gd name="T32" fmla="*/ 65 w 68"/>
                    <a:gd name="T33" fmla="*/ 5 h 66"/>
                    <a:gd name="T34" fmla="*/ 65 w 68"/>
                    <a:gd name="T35" fmla="*/ 5 h 66"/>
                    <a:gd name="T36" fmla="*/ 67 w 68"/>
                    <a:gd name="T37" fmla="*/ 10 h 66"/>
                    <a:gd name="T38" fmla="*/ 68 w 68"/>
                    <a:gd name="T39" fmla="*/ 15 h 66"/>
                    <a:gd name="T40" fmla="*/ 67 w 68"/>
                    <a:gd name="T41" fmla="*/ 20 h 66"/>
                    <a:gd name="T42" fmla="*/ 63 w 68"/>
                    <a:gd name="T43" fmla="*/ 25 h 66"/>
                    <a:gd name="T44" fmla="*/ 25 w 68"/>
                    <a:gd name="T45" fmla="*/ 63 h 66"/>
                    <a:gd name="T46" fmla="*/ 25 w 68"/>
                    <a:gd name="T47" fmla="*/ 63 h 66"/>
                    <a:gd name="T48" fmla="*/ 21 w 68"/>
                    <a:gd name="T49" fmla="*/ 65 h 66"/>
                    <a:gd name="T50" fmla="*/ 16 w 68"/>
                    <a:gd name="T51" fmla="*/ 66 h 66"/>
                    <a:gd name="T52" fmla="*/ 16 w 68"/>
                    <a:gd name="T5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6">
                      <a:moveTo>
                        <a:pt x="16" y="66"/>
                      </a:moveTo>
                      <a:lnTo>
                        <a:pt x="16" y="66"/>
                      </a:lnTo>
                      <a:lnTo>
                        <a:pt x="13" y="66"/>
                      </a:lnTo>
                      <a:lnTo>
                        <a:pt x="10" y="65"/>
                      </a:lnTo>
                      <a:lnTo>
                        <a:pt x="6" y="64"/>
                      </a:lnTo>
                      <a:lnTo>
                        <a:pt x="3" y="61"/>
                      </a:lnTo>
                      <a:lnTo>
                        <a:pt x="3" y="61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5" y="41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5"/>
                      </a:lnTo>
                      <a:lnTo>
                        <a:pt x="65" y="5"/>
                      </a:lnTo>
                      <a:lnTo>
                        <a:pt x="67" y="10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3" y="2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1" y="65"/>
                      </a:lnTo>
                      <a:lnTo>
                        <a:pt x="16" y="66"/>
                      </a:lnTo>
                      <a:lnTo>
                        <a:pt x="16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:a16="http://schemas.microsoft.com/office/drawing/2014/main" xmlns="" id="{E4B705AD-A962-45A8-BB07-3900B4CF5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" y="3934"/>
                  <a:ext cx="55" cy="53"/>
                </a:xfrm>
                <a:custGeom>
                  <a:avLst/>
                  <a:gdLst>
                    <a:gd name="T0" fmla="*/ 15 w 55"/>
                    <a:gd name="T1" fmla="*/ 53 h 53"/>
                    <a:gd name="T2" fmla="*/ 15 w 55"/>
                    <a:gd name="T3" fmla="*/ 53 h 53"/>
                    <a:gd name="T4" fmla="*/ 9 w 55"/>
                    <a:gd name="T5" fmla="*/ 53 h 53"/>
                    <a:gd name="T6" fmla="*/ 4 w 55"/>
                    <a:gd name="T7" fmla="*/ 50 h 53"/>
                    <a:gd name="T8" fmla="*/ 4 w 55"/>
                    <a:gd name="T9" fmla="*/ 50 h 53"/>
                    <a:gd name="T10" fmla="*/ 1 w 55"/>
                    <a:gd name="T11" fmla="*/ 45 h 53"/>
                    <a:gd name="T12" fmla="*/ 0 w 55"/>
                    <a:gd name="T13" fmla="*/ 40 h 53"/>
                    <a:gd name="T14" fmla="*/ 1 w 55"/>
                    <a:gd name="T15" fmla="*/ 35 h 53"/>
                    <a:gd name="T16" fmla="*/ 4 w 55"/>
                    <a:gd name="T17" fmla="*/ 31 h 53"/>
                    <a:gd name="T18" fmla="*/ 34 w 55"/>
                    <a:gd name="T19" fmla="*/ 4 h 53"/>
                    <a:gd name="T20" fmla="*/ 34 w 55"/>
                    <a:gd name="T21" fmla="*/ 4 h 53"/>
                    <a:gd name="T22" fmla="*/ 37 w 55"/>
                    <a:gd name="T23" fmla="*/ 0 h 53"/>
                    <a:gd name="T24" fmla="*/ 42 w 55"/>
                    <a:gd name="T25" fmla="*/ 0 h 53"/>
                    <a:gd name="T26" fmla="*/ 47 w 55"/>
                    <a:gd name="T27" fmla="*/ 1 h 53"/>
                    <a:gd name="T28" fmla="*/ 51 w 55"/>
                    <a:gd name="T29" fmla="*/ 4 h 53"/>
                    <a:gd name="T30" fmla="*/ 51 w 55"/>
                    <a:gd name="T31" fmla="*/ 4 h 53"/>
                    <a:gd name="T32" fmla="*/ 55 w 55"/>
                    <a:gd name="T33" fmla="*/ 7 h 53"/>
                    <a:gd name="T34" fmla="*/ 55 w 55"/>
                    <a:gd name="T35" fmla="*/ 12 h 53"/>
                    <a:gd name="T36" fmla="*/ 55 w 55"/>
                    <a:gd name="T37" fmla="*/ 17 h 53"/>
                    <a:gd name="T38" fmla="*/ 51 w 55"/>
                    <a:gd name="T39" fmla="*/ 22 h 53"/>
                    <a:gd name="T40" fmla="*/ 22 w 55"/>
                    <a:gd name="T41" fmla="*/ 50 h 53"/>
                    <a:gd name="T42" fmla="*/ 22 w 55"/>
                    <a:gd name="T43" fmla="*/ 50 h 53"/>
                    <a:gd name="T44" fmla="*/ 19 w 55"/>
                    <a:gd name="T45" fmla="*/ 52 h 53"/>
                    <a:gd name="T46" fmla="*/ 15 w 55"/>
                    <a:gd name="T47" fmla="*/ 53 h 53"/>
                    <a:gd name="T48" fmla="*/ 15 w 55"/>
                    <a:gd name="T4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3">
                      <a:moveTo>
                        <a:pt x="15" y="53"/>
                      </a:moveTo>
                      <a:lnTo>
                        <a:pt x="15" y="53"/>
                      </a:lnTo>
                      <a:lnTo>
                        <a:pt x="9" y="53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4" y="31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5" y="7"/>
                      </a:lnTo>
                      <a:lnTo>
                        <a:pt x="55" y="12"/>
                      </a:ln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:a16="http://schemas.microsoft.com/office/drawing/2014/main" xmlns="" id="{CC6ABF41-D41A-4BD7-8F7B-1703D2A52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" y="3901"/>
                  <a:ext cx="68" cy="65"/>
                </a:xfrm>
                <a:custGeom>
                  <a:avLst/>
                  <a:gdLst>
                    <a:gd name="T0" fmla="*/ 17 w 68"/>
                    <a:gd name="T1" fmla="*/ 65 h 65"/>
                    <a:gd name="T2" fmla="*/ 17 w 68"/>
                    <a:gd name="T3" fmla="*/ 65 h 65"/>
                    <a:gd name="T4" fmla="*/ 14 w 68"/>
                    <a:gd name="T5" fmla="*/ 65 h 65"/>
                    <a:gd name="T6" fmla="*/ 10 w 68"/>
                    <a:gd name="T7" fmla="*/ 65 h 65"/>
                    <a:gd name="T8" fmla="*/ 7 w 68"/>
                    <a:gd name="T9" fmla="*/ 64 h 65"/>
                    <a:gd name="T10" fmla="*/ 5 w 68"/>
                    <a:gd name="T11" fmla="*/ 62 h 65"/>
                    <a:gd name="T12" fmla="*/ 5 w 68"/>
                    <a:gd name="T13" fmla="*/ 62 h 65"/>
                    <a:gd name="T14" fmla="*/ 1 w 68"/>
                    <a:gd name="T15" fmla="*/ 57 h 65"/>
                    <a:gd name="T16" fmla="*/ 0 w 68"/>
                    <a:gd name="T17" fmla="*/ 50 h 65"/>
                    <a:gd name="T18" fmla="*/ 1 w 68"/>
                    <a:gd name="T19" fmla="*/ 45 h 65"/>
                    <a:gd name="T20" fmla="*/ 5 w 68"/>
                    <a:gd name="T21" fmla="*/ 40 h 65"/>
                    <a:gd name="T22" fmla="*/ 43 w 68"/>
                    <a:gd name="T23" fmla="*/ 4 h 65"/>
                    <a:gd name="T24" fmla="*/ 43 w 68"/>
                    <a:gd name="T25" fmla="*/ 4 h 65"/>
                    <a:gd name="T26" fmla="*/ 48 w 68"/>
                    <a:gd name="T27" fmla="*/ 0 h 65"/>
                    <a:gd name="T28" fmla="*/ 55 w 68"/>
                    <a:gd name="T29" fmla="*/ 0 h 65"/>
                    <a:gd name="T30" fmla="*/ 60 w 68"/>
                    <a:gd name="T31" fmla="*/ 2 h 65"/>
                    <a:gd name="T32" fmla="*/ 65 w 68"/>
                    <a:gd name="T33" fmla="*/ 4 h 65"/>
                    <a:gd name="T34" fmla="*/ 65 w 68"/>
                    <a:gd name="T35" fmla="*/ 4 h 65"/>
                    <a:gd name="T36" fmla="*/ 68 w 68"/>
                    <a:gd name="T37" fmla="*/ 9 h 65"/>
                    <a:gd name="T38" fmla="*/ 68 w 68"/>
                    <a:gd name="T39" fmla="*/ 15 h 65"/>
                    <a:gd name="T40" fmla="*/ 67 w 68"/>
                    <a:gd name="T41" fmla="*/ 20 h 65"/>
                    <a:gd name="T42" fmla="*/ 65 w 68"/>
                    <a:gd name="T43" fmla="*/ 25 h 65"/>
                    <a:gd name="T44" fmla="*/ 25 w 68"/>
                    <a:gd name="T45" fmla="*/ 62 h 65"/>
                    <a:gd name="T46" fmla="*/ 25 w 68"/>
                    <a:gd name="T47" fmla="*/ 62 h 65"/>
                    <a:gd name="T48" fmla="*/ 21 w 68"/>
                    <a:gd name="T49" fmla="*/ 64 h 65"/>
                    <a:gd name="T50" fmla="*/ 17 w 68"/>
                    <a:gd name="T51" fmla="*/ 65 h 65"/>
                    <a:gd name="T52" fmla="*/ 17 w 68"/>
                    <a:gd name="T5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65">
                      <a:moveTo>
                        <a:pt x="17" y="65"/>
                      </a:move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5" y="62"/>
                      </a:lnTo>
                      <a:lnTo>
                        <a:pt x="5" y="62"/>
                      </a:lnTo>
                      <a:lnTo>
                        <a:pt x="1" y="57"/>
                      </a:lnTo>
                      <a:lnTo>
                        <a:pt x="0" y="50"/>
                      </a:lnTo>
                      <a:lnTo>
                        <a:pt x="1" y="45"/>
                      </a:lnTo>
                      <a:lnTo>
                        <a:pt x="5" y="40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5" y="4"/>
                      </a:lnTo>
                      <a:lnTo>
                        <a:pt x="68" y="9"/>
                      </a:lnTo>
                      <a:lnTo>
                        <a:pt x="68" y="15"/>
                      </a:lnTo>
                      <a:lnTo>
                        <a:pt x="67" y="20"/>
                      </a:lnTo>
                      <a:lnTo>
                        <a:pt x="65" y="25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21" y="64"/>
                      </a:lnTo>
                      <a:lnTo>
                        <a:pt x="17" y="65"/>
                      </a:lnTo>
                      <a:lnTo>
                        <a:pt x="17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:a16="http://schemas.microsoft.com/office/drawing/2014/main" xmlns="" id="{CAAF9274-5E8E-4B26-92E9-A5EED45B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" y="3760"/>
                  <a:ext cx="125" cy="113"/>
                </a:xfrm>
                <a:custGeom>
                  <a:avLst/>
                  <a:gdLst>
                    <a:gd name="T0" fmla="*/ 117 w 125"/>
                    <a:gd name="T1" fmla="*/ 77 h 113"/>
                    <a:gd name="T2" fmla="*/ 34 w 125"/>
                    <a:gd name="T3" fmla="*/ 5 h 113"/>
                    <a:gd name="T4" fmla="*/ 34 w 125"/>
                    <a:gd name="T5" fmla="*/ 5 h 113"/>
                    <a:gd name="T6" fmla="*/ 31 w 125"/>
                    <a:gd name="T7" fmla="*/ 3 h 113"/>
                    <a:gd name="T8" fmla="*/ 27 w 125"/>
                    <a:gd name="T9" fmla="*/ 2 h 113"/>
                    <a:gd name="T10" fmla="*/ 24 w 125"/>
                    <a:gd name="T11" fmla="*/ 0 h 113"/>
                    <a:gd name="T12" fmla="*/ 19 w 125"/>
                    <a:gd name="T13" fmla="*/ 0 h 113"/>
                    <a:gd name="T14" fmla="*/ 15 w 125"/>
                    <a:gd name="T15" fmla="*/ 2 h 113"/>
                    <a:gd name="T16" fmla="*/ 11 w 125"/>
                    <a:gd name="T17" fmla="*/ 3 h 113"/>
                    <a:gd name="T18" fmla="*/ 9 w 125"/>
                    <a:gd name="T19" fmla="*/ 5 h 113"/>
                    <a:gd name="T20" fmla="*/ 5 w 125"/>
                    <a:gd name="T21" fmla="*/ 8 h 113"/>
                    <a:gd name="T22" fmla="*/ 5 w 125"/>
                    <a:gd name="T23" fmla="*/ 8 h 113"/>
                    <a:gd name="T24" fmla="*/ 2 w 125"/>
                    <a:gd name="T25" fmla="*/ 12 h 113"/>
                    <a:gd name="T26" fmla="*/ 1 w 125"/>
                    <a:gd name="T27" fmla="*/ 15 h 113"/>
                    <a:gd name="T28" fmla="*/ 0 w 125"/>
                    <a:gd name="T29" fmla="*/ 19 h 113"/>
                    <a:gd name="T30" fmla="*/ 0 w 125"/>
                    <a:gd name="T31" fmla="*/ 23 h 113"/>
                    <a:gd name="T32" fmla="*/ 1 w 125"/>
                    <a:gd name="T33" fmla="*/ 27 h 113"/>
                    <a:gd name="T34" fmla="*/ 2 w 125"/>
                    <a:gd name="T35" fmla="*/ 30 h 113"/>
                    <a:gd name="T36" fmla="*/ 5 w 125"/>
                    <a:gd name="T37" fmla="*/ 34 h 113"/>
                    <a:gd name="T38" fmla="*/ 7 w 125"/>
                    <a:gd name="T39" fmla="*/ 37 h 113"/>
                    <a:gd name="T40" fmla="*/ 91 w 125"/>
                    <a:gd name="T41" fmla="*/ 108 h 113"/>
                    <a:gd name="T42" fmla="*/ 91 w 125"/>
                    <a:gd name="T43" fmla="*/ 108 h 113"/>
                    <a:gd name="T44" fmla="*/ 97 w 125"/>
                    <a:gd name="T45" fmla="*/ 111 h 113"/>
                    <a:gd name="T46" fmla="*/ 103 w 125"/>
                    <a:gd name="T47" fmla="*/ 113 h 113"/>
                    <a:gd name="T48" fmla="*/ 103 w 125"/>
                    <a:gd name="T49" fmla="*/ 113 h 113"/>
                    <a:gd name="T50" fmla="*/ 108 w 125"/>
                    <a:gd name="T51" fmla="*/ 113 h 113"/>
                    <a:gd name="T52" fmla="*/ 112 w 125"/>
                    <a:gd name="T53" fmla="*/ 111 h 113"/>
                    <a:gd name="T54" fmla="*/ 116 w 125"/>
                    <a:gd name="T55" fmla="*/ 109 h 113"/>
                    <a:gd name="T56" fmla="*/ 120 w 125"/>
                    <a:gd name="T57" fmla="*/ 105 h 113"/>
                    <a:gd name="T58" fmla="*/ 120 w 125"/>
                    <a:gd name="T59" fmla="*/ 105 h 113"/>
                    <a:gd name="T60" fmla="*/ 122 w 125"/>
                    <a:gd name="T61" fmla="*/ 103 h 113"/>
                    <a:gd name="T62" fmla="*/ 123 w 125"/>
                    <a:gd name="T63" fmla="*/ 99 h 113"/>
                    <a:gd name="T64" fmla="*/ 125 w 125"/>
                    <a:gd name="T65" fmla="*/ 94 h 113"/>
                    <a:gd name="T66" fmla="*/ 125 w 125"/>
                    <a:gd name="T67" fmla="*/ 90 h 113"/>
                    <a:gd name="T68" fmla="*/ 125 w 125"/>
                    <a:gd name="T69" fmla="*/ 87 h 113"/>
                    <a:gd name="T70" fmla="*/ 122 w 125"/>
                    <a:gd name="T71" fmla="*/ 83 h 113"/>
                    <a:gd name="T72" fmla="*/ 121 w 125"/>
                    <a:gd name="T73" fmla="*/ 79 h 113"/>
                    <a:gd name="T74" fmla="*/ 117 w 125"/>
                    <a:gd name="T75" fmla="*/ 77 h 113"/>
                    <a:gd name="T76" fmla="*/ 117 w 125"/>
                    <a:gd name="T77" fmla="*/ 77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5" h="113">
                      <a:moveTo>
                        <a:pt x="117" y="77"/>
                      </a:move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5" y="34"/>
                      </a:lnTo>
                      <a:lnTo>
                        <a:pt x="7" y="37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7" y="111"/>
                      </a:lnTo>
                      <a:lnTo>
                        <a:pt x="103" y="113"/>
                      </a:lnTo>
                      <a:lnTo>
                        <a:pt x="103" y="113"/>
                      </a:lnTo>
                      <a:lnTo>
                        <a:pt x="108" y="113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3"/>
                      </a:lnTo>
                      <a:lnTo>
                        <a:pt x="123" y="99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5" y="87"/>
                      </a:lnTo>
                      <a:lnTo>
                        <a:pt x="122" y="83"/>
                      </a:lnTo>
                      <a:lnTo>
                        <a:pt x="121" y="79"/>
                      </a:lnTo>
                      <a:lnTo>
                        <a:pt x="117" y="77"/>
                      </a:lnTo>
                      <a:lnTo>
                        <a:pt x="11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:a16="http://schemas.microsoft.com/office/drawing/2014/main" xmlns="" id="{8157803A-895D-467C-8480-C61F05F7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" y="3894"/>
                  <a:ext cx="39" cy="40"/>
                </a:xfrm>
                <a:custGeom>
                  <a:avLst/>
                  <a:gdLst>
                    <a:gd name="T0" fmla="*/ 19 w 39"/>
                    <a:gd name="T1" fmla="*/ 0 h 40"/>
                    <a:gd name="T2" fmla="*/ 19 w 39"/>
                    <a:gd name="T3" fmla="*/ 0 h 40"/>
                    <a:gd name="T4" fmla="*/ 23 w 39"/>
                    <a:gd name="T5" fmla="*/ 1 h 40"/>
                    <a:gd name="T6" fmla="*/ 26 w 39"/>
                    <a:gd name="T7" fmla="*/ 2 h 40"/>
                    <a:gd name="T8" fmla="*/ 33 w 39"/>
                    <a:gd name="T9" fmla="*/ 6 h 40"/>
                    <a:gd name="T10" fmla="*/ 38 w 39"/>
                    <a:gd name="T11" fmla="*/ 12 h 40"/>
                    <a:gd name="T12" fmla="*/ 38 w 39"/>
                    <a:gd name="T13" fmla="*/ 16 h 40"/>
                    <a:gd name="T14" fmla="*/ 39 w 39"/>
                    <a:gd name="T15" fmla="*/ 20 h 40"/>
                    <a:gd name="T16" fmla="*/ 39 w 39"/>
                    <a:gd name="T17" fmla="*/ 20 h 40"/>
                    <a:gd name="T18" fmla="*/ 38 w 39"/>
                    <a:gd name="T19" fmla="*/ 24 h 40"/>
                    <a:gd name="T20" fmla="*/ 38 w 39"/>
                    <a:gd name="T21" fmla="*/ 27 h 40"/>
                    <a:gd name="T22" fmla="*/ 33 w 39"/>
                    <a:gd name="T23" fmla="*/ 34 h 40"/>
                    <a:gd name="T24" fmla="*/ 26 w 39"/>
                    <a:gd name="T25" fmla="*/ 37 h 40"/>
                    <a:gd name="T26" fmla="*/ 23 w 39"/>
                    <a:gd name="T27" fmla="*/ 39 h 40"/>
                    <a:gd name="T28" fmla="*/ 19 w 39"/>
                    <a:gd name="T29" fmla="*/ 40 h 40"/>
                    <a:gd name="T30" fmla="*/ 19 w 39"/>
                    <a:gd name="T31" fmla="*/ 40 h 40"/>
                    <a:gd name="T32" fmla="*/ 15 w 39"/>
                    <a:gd name="T33" fmla="*/ 39 h 40"/>
                    <a:gd name="T34" fmla="*/ 11 w 39"/>
                    <a:gd name="T35" fmla="*/ 37 h 40"/>
                    <a:gd name="T36" fmla="*/ 5 w 39"/>
                    <a:gd name="T37" fmla="*/ 34 h 40"/>
                    <a:gd name="T38" fmla="*/ 1 w 39"/>
                    <a:gd name="T39" fmla="*/ 27 h 40"/>
                    <a:gd name="T40" fmla="*/ 0 w 39"/>
                    <a:gd name="T41" fmla="*/ 24 h 40"/>
                    <a:gd name="T42" fmla="*/ 0 w 39"/>
                    <a:gd name="T43" fmla="*/ 20 h 40"/>
                    <a:gd name="T44" fmla="*/ 0 w 39"/>
                    <a:gd name="T45" fmla="*/ 20 h 40"/>
                    <a:gd name="T46" fmla="*/ 0 w 39"/>
                    <a:gd name="T47" fmla="*/ 16 h 40"/>
                    <a:gd name="T48" fmla="*/ 1 w 39"/>
                    <a:gd name="T49" fmla="*/ 12 h 40"/>
                    <a:gd name="T50" fmla="*/ 5 w 39"/>
                    <a:gd name="T51" fmla="*/ 6 h 40"/>
                    <a:gd name="T52" fmla="*/ 11 w 39"/>
                    <a:gd name="T53" fmla="*/ 2 h 40"/>
                    <a:gd name="T54" fmla="*/ 15 w 39"/>
                    <a:gd name="T55" fmla="*/ 1 h 40"/>
                    <a:gd name="T56" fmla="*/ 19 w 39"/>
                    <a:gd name="T57" fmla="*/ 0 h 40"/>
                    <a:gd name="T58" fmla="*/ 19 w 39"/>
                    <a:gd name="T5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" h="40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9" y="20"/>
                      </a:lnTo>
                      <a:lnTo>
                        <a:pt x="39" y="20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23" y="39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:a16="http://schemas.microsoft.com/office/drawing/2014/main" xmlns="" id="{B379F824-58EF-46E6-AB08-AC817B211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" y="3945"/>
                  <a:ext cx="78" cy="161"/>
                </a:xfrm>
                <a:custGeom>
                  <a:avLst/>
                  <a:gdLst>
                    <a:gd name="T0" fmla="*/ 78 w 78"/>
                    <a:gd name="T1" fmla="*/ 64 h 161"/>
                    <a:gd name="T2" fmla="*/ 78 w 78"/>
                    <a:gd name="T3" fmla="*/ 16 h 161"/>
                    <a:gd name="T4" fmla="*/ 78 w 78"/>
                    <a:gd name="T5" fmla="*/ 16 h 161"/>
                    <a:gd name="T6" fmla="*/ 76 w 78"/>
                    <a:gd name="T7" fmla="*/ 10 h 161"/>
                    <a:gd name="T8" fmla="*/ 73 w 78"/>
                    <a:gd name="T9" fmla="*/ 5 h 161"/>
                    <a:gd name="T10" fmla="*/ 68 w 78"/>
                    <a:gd name="T11" fmla="*/ 1 h 161"/>
                    <a:gd name="T12" fmla="*/ 61 w 78"/>
                    <a:gd name="T13" fmla="*/ 0 h 161"/>
                    <a:gd name="T14" fmla="*/ 16 w 78"/>
                    <a:gd name="T15" fmla="*/ 0 h 161"/>
                    <a:gd name="T16" fmla="*/ 16 w 78"/>
                    <a:gd name="T17" fmla="*/ 0 h 161"/>
                    <a:gd name="T18" fmla="*/ 11 w 78"/>
                    <a:gd name="T19" fmla="*/ 1 h 161"/>
                    <a:gd name="T20" fmla="*/ 5 w 78"/>
                    <a:gd name="T21" fmla="*/ 5 h 161"/>
                    <a:gd name="T22" fmla="*/ 1 w 78"/>
                    <a:gd name="T23" fmla="*/ 10 h 161"/>
                    <a:gd name="T24" fmla="*/ 0 w 78"/>
                    <a:gd name="T25" fmla="*/ 16 h 161"/>
                    <a:gd name="T26" fmla="*/ 0 w 78"/>
                    <a:gd name="T27" fmla="*/ 64 h 161"/>
                    <a:gd name="T28" fmla="*/ 0 w 78"/>
                    <a:gd name="T29" fmla="*/ 64 h 161"/>
                    <a:gd name="T30" fmla="*/ 1 w 78"/>
                    <a:gd name="T31" fmla="*/ 69 h 161"/>
                    <a:gd name="T32" fmla="*/ 4 w 78"/>
                    <a:gd name="T33" fmla="*/ 74 h 161"/>
                    <a:gd name="T34" fmla="*/ 9 w 78"/>
                    <a:gd name="T35" fmla="*/ 77 h 161"/>
                    <a:gd name="T36" fmla="*/ 15 w 78"/>
                    <a:gd name="T37" fmla="*/ 79 h 161"/>
                    <a:gd name="T38" fmla="*/ 20 w 78"/>
                    <a:gd name="T39" fmla="*/ 161 h 161"/>
                    <a:gd name="T40" fmla="*/ 59 w 78"/>
                    <a:gd name="T41" fmla="*/ 161 h 161"/>
                    <a:gd name="T42" fmla="*/ 64 w 78"/>
                    <a:gd name="T43" fmla="*/ 79 h 161"/>
                    <a:gd name="T44" fmla="*/ 64 w 78"/>
                    <a:gd name="T45" fmla="*/ 79 h 161"/>
                    <a:gd name="T46" fmla="*/ 69 w 78"/>
                    <a:gd name="T47" fmla="*/ 77 h 161"/>
                    <a:gd name="T48" fmla="*/ 74 w 78"/>
                    <a:gd name="T49" fmla="*/ 74 h 161"/>
                    <a:gd name="T50" fmla="*/ 78 w 78"/>
                    <a:gd name="T51" fmla="*/ 69 h 161"/>
                    <a:gd name="T52" fmla="*/ 78 w 78"/>
                    <a:gd name="T53" fmla="*/ 64 h 161"/>
                    <a:gd name="T54" fmla="*/ 78 w 78"/>
                    <a:gd name="T55" fmla="*/ 6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8" h="161">
                      <a:moveTo>
                        <a:pt x="78" y="64"/>
                      </a:moveTo>
                      <a:lnTo>
                        <a:pt x="78" y="16"/>
                      </a:lnTo>
                      <a:lnTo>
                        <a:pt x="78" y="16"/>
                      </a:lnTo>
                      <a:lnTo>
                        <a:pt x="76" y="10"/>
                      </a:lnTo>
                      <a:lnTo>
                        <a:pt x="73" y="5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9"/>
                      </a:lnTo>
                      <a:lnTo>
                        <a:pt x="4" y="74"/>
                      </a:lnTo>
                      <a:lnTo>
                        <a:pt x="9" y="77"/>
                      </a:lnTo>
                      <a:lnTo>
                        <a:pt x="15" y="79"/>
                      </a:lnTo>
                      <a:lnTo>
                        <a:pt x="20" y="161"/>
                      </a:lnTo>
                      <a:lnTo>
                        <a:pt x="59" y="161"/>
                      </a:lnTo>
                      <a:lnTo>
                        <a:pt x="64" y="79"/>
                      </a:lnTo>
                      <a:lnTo>
                        <a:pt x="64" y="79"/>
                      </a:lnTo>
                      <a:lnTo>
                        <a:pt x="69" y="77"/>
                      </a:lnTo>
                      <a:lnTo>
                        <a:pt x="74" y="74"/>
                      </a:lnTo>
                      <a:lnTo>
                        <a:pt x="78" y="69"/>
                      </a:lnTo>
                      <a:lnTo>
                        <a:pt x="78" y="64"/>
                      </a:lnTo>
                      <a:lnTo>
                        <a:pt x="78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:a16="http://schemas.microsoft.com/office/drawing/2014/main" xmlns="" id="{66AEE906-2C09-425F-B3A9-1B09487E6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" y="3651"/>
                  <a:ext cx="248" cy="217"/>
                </a:xfrm>
                <a:custGeom>
                  <a:avLst/>
                  <a:gdLst>
                    <a:gd name="T0" fmla="*/ 248 w 248"/>
                    <a:gd name="T1" fmla="*/ 183 h 217"/>
                    <a:gd name="T2" fmla="*/ 225 w 248"/>
                    <a:gd name="T3" fmla="*/ 172 h 217"/>
                    <a:gd name="T4" fmla="*/ 195 w 248"/>
                    <a:gd name="T5" fmla="*/ 148 h 217"/>
                    <a:gd name="T6" fmla="*/ 188 w 248"/>
                    <a:gd name="T7" fmla="*/ 139 h 217"/>
                    <a:gd name="T8" fmla="*/ 183 w 248"/>
                    <a:gd name="T9" fmla="*/ 127 h 217"/>
                    <a:gd name="T10" fmla="*/ 157 w 248"/>
                    <a:gd name="T11" fmla="*/ 94 h 217"/>
                    <a:gd name="T12" fmla="*/ 160 w 248"/>
                    <a:gd name="T13" fmla="*/ 97 h 217"/>
                    <a:gd name="T14" fmla="*/ 165 w 248"/>
                    <a:gd name="T15" fmla="*/ 98 h 217"/>
                    <a:gd name="T16" fmla="*/ 175 w 248"/>
                    <a:gd name="T17" fmla="*/ 93 h 217"/>
                    <a:gd name="T18" fmla="*/ 179 w 248"/>
                    <a:gd name="T19" fmla="*/ 88 h 217"/>
                    <a:gd name="T20" fmla="*/ 178 w 248"/>
                    <a:gd name="T21" fmla="*/ 78 h 217"/>
                    <a:gd name="T22" fmla="*/ 91 w 248"/>
                    <a:gd name="T23" fmla="*/ 3 h 217"/>
                    <a:gd name="T24" fmla="*/ 86 w 248"/>
                    <a:gd name="T25" fmla="*/ 0 h 217"/>
                    <a:gd name="T26" fmla="*/ 76 w 248"/>
                    <a:gd name="T27" fmla="*/ 1 h 217"/>
                    <a:gd name="T28" fmla="*/ 72 w 248"/>
                    <a:gd name="T29" fmla="*/ 5 h 217"/>
                    <a:gd name="T30" fmla="*/ 68 w 248"/>
                    <a:gd name="T31" fmla="*/ 15 h 217"/>
                    <a:gd name="T32" fmla="*/ 73 w 248"/>
                    <a:gd name="T33" fmla="*/ 23 h 217"/>
                    <a:gd name="T34" fmla="*/ 23 w 248"/>
                    <a:gd name="T35" fmla="*/ 83 h 217"/>
                    <a:gd name="T36" fmla="*/ 22 w 248"/>
                    <a:gd name="T37" fmla="*/ 83 h 217"/>
                    <a:gd name="T38" fmla="*/ 12 w 248"/>
                    <a:gd name="T39" fmla="*/ 80 h 217"/>
                    <a:gd name="T40" fmla="*/ 3 w 248"/>
                    <a:gd name="T41" fmla="*/ 84 h 217"/>
                    <a:gd name="T42" fmla="*/ 1 w 248"/>
                    <a:gd name="T43" fmla="*/ 89 h 217"/>
                    <a:gd name="T44" fmla="*/ 1 w 248"/>
                    <a:gd name="T45" fmla="*/ 99 h 217"/>
                    <a:gd name="T46" fmla="*/ 88 w 248"/>
                    <a:gd name="T47" fmla="*/ 174 h 217"/>
                    <a:gd name="T48" fmla="*/ 92 w 248"/>
                    <a:gd name="T49" fmla="*/ 177 h 217"/>
                    <a:gd name="T50" fmla="*/ 97 w 248"/>
                    <a:gd name="T51" fmla="*/ 178 h 217"/>
                    <a:gd name="T52" fmla="*/ 108 w 248"/>
                    <a:gd name="T53" fmla="*/ 173 h 217"/>
                    <a:gd name="T54" fmla="*/ 111 w 248"/>
                    <a:gd name="T55" fmla="*/ 168 h 217"/>
                    <a:gd name="T56" fmla="*/ 109 w 248"/>
                    <a:gd name="T57" fmla="*/ 159 h 217"/>
                    <a:gd name="T58" fmla="*/ 116 w 248"/>
                    <a:gd name="T59" fmla="*/ 144 h 217"/>
                    <a:gd name="T60" fmla="*/ 236 w 248"/>
                    <a:gd name="T61" fmla="*/ 189 h 217"/>
                    <a:gd name="T62" fmla="*/ 241 w 248"/>
                    <a:gd name="T63" fmla="*/ 186 h 217"/>
                    <a:gd name="T64" fmla="*/ 248 w 248"/>
                    <a:gd name="T65" fmla="*/ 18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8" h="217">
                      <a:moveTo>
                        <a:pt x="248" y="183"/>
                      </a:moveTo>
                      <a:lnTo>
                        <a:pt x="248" y="183"/>
                      </a:lnTo>
                      <a:lnTo>
                        <a:pt x="235" y="177"/>
                      </a:lnTo>
                      <a:lnTo>
                        <a:pt x="225" y="172"/>
                      </a:lnTo>
                      <a:lnTo>
                        <a:pt x="208" y="159"/>
                      </a:lnTo>
                      <a:lnTo>
                        <a:pt x="195" y="148"/>
                      </a:lnTo>
                      <a:lnTo>
                        <a:pt x="188" y="139"/>
                      </a:lnTo>
                      <a:lnTo>
                        <a:pt x="188" y="139"/>
                      </a:lnTo>
                      <a:lnTo>
                        <a:pt x="184" y="134"/>
                      </a:lnTo>
                      <a:lnTo>
                        <a:pt x="183" y="127"/>
                      </a:lnTo>
                      <a:lnTo>
                        <a:pt x="150" y="102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60" y="97"/>
                      </a:lnTo>
                      <a:lnTo>
                        <a:pt x="165" y="98"/>
                      </a:lnTo>
                      <a:lnTo>
                        <a:pt x="165" y="98"/>
                      </a:lnTo>
                      <a:lnTo>
                        <a:pt x="170" y="97"/>
                      </a:lnTo>
                      <a:lnTo>
                        <a:pt x="175" y="93"/>
                      </a:lnTo>
                      <a:lnTo>
                        <a:pt x="175" y="93"/>
                      </a:lnTo>
                      <a:lnTo>
                        <a:pt x="179" y="88"/>
                      </a:lnTo>
                      <a:lnTo>
                        <a:pt x="179" y="83"/>
                      </a:lnTo>
                      <a:lnTo>
                        <a:pt x="178" y="78"/>
                      </a:lnTo>
                      <a:lnTo>
                        <a:pt x="174" y="73"/>
                      </a:lnTo>
                      <a:lnTo>
                        <a:pt x="91" y="3"/>
                      </a:lnTo>
                      <a:lnTo>
                        <a:pt x="91" y="3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6" y="1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69" y="10"/>
                      </a:lnTo>
                      <a:lnTo>
                        <a:pt x="68" y="15"/>
                      </a:lnTo>
                      <a:lnTo>
                        <a:pt x="69" y="20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23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17" y="81"/>
                      </a:lnTo>
                      <a:lnTo>
                        <a:pt x="12" y="80"/>
                      </a:lnTo>
                      <a:lnTo>
                        <a:pt x="7" y="81"/>
                      </a:lnTo>
                      <a:lnTo>
                        <a:pt x="3" y="84"/>
                      </a:lnTo>
                      <a:lnTo>
                        <a:pt x="3" y="84"/>
                      </a:lnTo>
                      <a:lnTo>
                        <a:pt x="1" y="89"/>
                      </a:lnTo>
                      <a:lnTo>
                        <a:pt x="0" y="94"/>
                      </a:lnTo>
                      <a:lnTo>
                        <a:pt x="1" y="99"/>
                      </a:lnTo>
                      <a:lnTo>
                        <a:pt x="5" y="103"/>
                      </a:lnTo>
                      <a:lnTo>
                        <a:pt x="88" y="174"/>
                      </a:lnTo>
                      <a:lnTo>
                        <a:pt x="88" y="174"/>
                      </a:lnTo>
                      <a:lnTo>
                        <a:pt x="92" y="177"/>
                      </a:lnTo>
                      <a:lnTo>
                        <a:pt x="97" y="178"/>
                      </a:lnTo>
                      <a:lnTo>
                        <a:pt x="97" y="178"/>
                      </a:lnTo>
                      <a:lnTo>
                        <a:pt x="103" y="177"/>
                      </a:lnTo>
                      <a:lnTo>
                        <a:pt x="108" y="173"/>
                      </a:lnTo>
                      <a:lnTo>
                        <a:pt x="108" y="173"/>
                      </a:lnTo>
                      <a:lnTo>
                        <a:pt x="111" y="168"/>
                      </a:lnTo>
                      <a:lnTo>
                        <a:pt x="111" y="163"/>
                      </a:lnTo>
                      <a:lnTo>
                        <a:pt x="109" y="159"/>
                      </a:lnTo>
                      <a:lnTo>
                        <a:pt x="107" y="154"/>
                      </a:lnTo>
                      <a:lnTo>
                        <a:pt x="116" y="144"/>
                      </a:lnTo>
                      <a:lnTo>
                        <a:pt x="208" y="217"/>
                      </a:lnTo>
                      <a:lnTo>
                        <a:pt x="236" y="189"/>
                      </a:lnTo>
                      <a:lnTo>
                        <a:pt x="236" y="189"/>
                      </a:lnTo>
                      <a:lnTo>
                        <a:pt x="241" y="186"/>
                      </a:lnTo>
                      <a:lnTo>
                        <a:pt x="248" y="183"/>
                      </a:lnTo>
                      <a:lnTo>
                        <a:pt x="248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:a16="http://schemas.microsoft.com/office/drawing/2014/main" xmlns="" id="{73592E16-FF26-4B17-B27D-602811D76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" y="3607"/>
                  <a:ext cx="125" cy="112"/>
                </a:xfrm>
                <a:custGeom>
                  <a:avLst/>
                  <a:gdLst>
                    <a:gd name="T0" fmla="*/ 91 w 125"/>
                    <a:gd name="T1" fmla="*/ 107 h 112"/>
                    <a:gd name="T2" fmla="*/ 91 w 125"/>
                    <a:gd name="T3" fmla="*/ 107 h 112"/>
                    <a:gd name="T4" fmla="*/ 96 w 125"/>
                    <a:gd name="T5" fmla="*/ 111 h 112"/>
                    <a:gd name="T6" fmla="*/ 104 w 125"/>
                    <a:gd name="T7" fmla="*/ 112 h 112"/>
                    <a:gd name="T8" fmla="*/ 104 w 125"/>
                    <a:gd name="T9" fmla="*/ 112 h 112"/>
                    <a:gd name="T10" fmla="*/ 107 w 125"/>
                    <a:gd name="T11" fmla="*/ 112 h 112"/>
                    <a:gd name="T12" fmla="*/ 112 w 125"/>
                    <a:gd name="T13" fmla="*/ 111 h 112"/>
                    <a:gd name="T14" fmla="*/ 116 w 125"/>
                    <a:gd name="T15" fmla="*/ 109 h 112"/>
                    <a:gd name="T16" fmla="*/ 120 w 125"/>
                    <a:gd name="T17" fmla="*/ 105 h 112"/>
                    <a:gd name="T18" fmla="*/ 120 w 125"/>
                    <a:gd name="T19" fmla="*/ 105 h 112"/>
                    <a:gd name="T20" fmla="*/ 122 w 125"/>
                    <a:gd name="T21" fmla="*/ 101 h 112"/>
                    <a:gd name="T22" fmla="*/ 123 w 125"/>
                    <a:gd name="T23" fmla="*/ 97 h 112"/>
                    <a:gd name="T24" fmla="*/ 125 w 125"/>
                    <a:gd name="T25" fmla="*/ 94 h 112"/>
                    <a:gd name="T26" fmla="*/ 125 w 125"/>
                    <a:gd name="T27" fmla="*/ 90 h 112"/>
                    <a:gd name="T28" fmla="*/ 123 w 125"/>
                    <a:gd name="T29" fmla="*/ 86 h 112"/>
                    <a:gd name="T30" fmla="*/ 122 w 125"/>
                    <a:gd name="T31" fmla="*/ 82 h 112"/>
                    <a:gd name="T32" fmla="*/ 120 w 125"/>
                    <a:gd name="T33" fmla="*/ 79 h 112"/>
                    <a:gd name="T34" fmla="*/ 117 w 125"/>
                    <a:gd name="T35" fmla="*/ 76 h 112"/>
                    <a:gd name="T36" fmla="*/ 34 w 125"/>
                    <a:gd name="T37" fmla="*/ 5 h 112"/>
                    <a:gd name="T38" fmla="*/ 34 w 125"/>
                    <a:gd name="T39" fmla="*/ 5 h 112"/>
                    <a:gd name="T40" fmla="*/ 30 w 125"/>
                    <a:gd name="T41" fmla="*/ 2 h 112"/>
                    <a:gd name="T42" fmla="*/ 26 w 125"/>
                    <a:gd name="T43" fmla="*/ 1 h 112"/>
                    <a:gd name="T44" fmla="*/ 23 w 125"/>
                    <a:gd name="T45" fmla="*/ 0 h 112"/>
                    <a:gd name="T46" fmla="*/ 19 w 125"/>
                    <a:gd name="T47" fmla="*/ 0 h 112"/>
                    <a:gd name="T48" fmla="*/ 15 w 125"/>
                    <a:gd name="T49" fmla="*/ 1 h 112"/>
                    <a:gd name="T50" fmla="*/ 11 w 125"/>
                    <a:gd name="T51" fmla="*/ 2 h 112"/>
                    <a:gd name="T52" fmla="*/ 8 w 125"/>
                    <a:gd name="T53" fmla="*/ 5 h 112"/>
                    <a:gd name="T54" fmla="*/ 5 w 125"/>
                    <a:gd name="T55" fmla="*/ 7 h 112"/>
                    <a:gd name="T56" fmla="*/ 5 w 125"/>
                    <a:gd name="T57" fmla="*/ 7 h 112"/>
                    <a:gd name="T58" fmla="*/ 3 w 125"/>
                    <a:gd name="T59" fmla="*/ 11 h 112"/>
                    <a:gd name="T60" fmla="*/ 1 w 125"/>
                    <a:gd name="T61" fmla="*/ 15 h 112"/>
                    <a:gd name="T62" fmla="*/ 0 w 125"/>
                    <a:gd name="T63" fmla="*/ 19 h 112"/>
                    <a:gd name="T64" fmla="*/ 0 w 125"/>
                    <a:gd name="T65" fmla="*/ 22 h 112"/>
                    <a:gd name="T66" fmla="*/ 0 w 125"/>
                    <a:gd name="T67" fmla="*/ 26 h 112"/>
                    <a:gd name="T68" fmla="*/ 3 w 125"/>
                    <a:gd name="T69" fmla="*/ 30 h 112"/>
                    <a:gd name="T70" fmla="*/ 4 w 125"/>
                    <a:gd name="T71" fmla="*/ 34 h 112"/>
                    <a:gd name="T72" fmla="*/ 8 w 125"/>
                    <a:gd name="T73" fmla="*/ 36 h 112"/>
                    <a:gd name="T74" fmla="*/ 91 w 125"/>
                    <a:gd name="T75" fmla="*/ 10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5" h="112">
                      <a:moveTo>
                        <a:pt x="91" y="107"/>
                      </a:moveTo>
                      <a:lnTo>
                        <a:pt x="91" y="107"/>
                      </a:lnTo>
                      <a:lnTo>
                        <a:pt x="96" y="111"/>
                      </a:lnTo>
                      <a:lnTo>
                        <a:pt x="104" y="112"/>
                      </a:lnTo>
                      <a:lnTo>
                        <a:pt x="104" y="112"/>
                      </a:lnTo>
                      <a:lnTo>
                        <a:pt x="107" y="112"/>
                      </a:lnTo>
                      <a:lnTo>
                        <a:pt x="112" y="111"/>
                      </a:lnTo>
                      <a:lnTo>
                        <a:pt x="116" y="109"/>
                      </a:lnTo>
                      <a:lnTo>
                        <a:pt x="120" y="105"/>
                      </a:lnTo>
                      <a:lnTo>
                        <a:pt x="120" y="105"/>
                      </a:lnTo>
                      <a:lnTo>
                        <a:pt x="122" y="101"/>
                      </a:lnTo>
                      <a:lnTo>
                        <a:pt x="123" y="97"/>
                      </a:lnTo>
                      <a:lnTo>
                        <a:pt x="125" y="94"/>
                      </a:lnTo>
                      <a:lnTo>
                        <a:pt x="125" y="90"/>
                      </a:lnTo>
                      <a:lnTo>
                        <a:pt x="123" y="86"/>
                      </a:lnTo>
                      <a:lnTo>
                        <a:pt x="122" y="82"/>
                      </a:lnTo>
                      <a:lnTo>
                        <a:pt x="120" y="79"/>
                      </a:lnTo>
                      <a:lnTo>
                        <a:pt x="117" y="7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5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3" y="30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91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8">
                  <a:extLst>
                    <a:ext uri="{FF2B5EF4-FFF2-40B4-BE49-F238E27FC236}">
                      <a16:creationId xmlns:a16="http://schemas.microsoft.com/office/drawing/2014/main" xmlns="" id="{E5C2FCAE-BDDE-4C71-8A54-BC9615C3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" y="3763"/>
                  <a:ext cx="250" cy="202"/>
                </a:xfrm>
                <a:custGeom>
                  <a:avLst/>
                  <a:gdLst>
                    <a:gd name="T0" fmla="*/ 178 w 250"/>
                    <a:gd name="T1" fmla="*/ 41 h 202"/>
                    <a:gd name="T2" fmla="*/ 162 w 250"/>
                    <a:gd name="T3" fmla="*/ 29 h 202"/>
                    <a:gd name="T4" fmla="*/ 144 w 250"/>
                    <a:gd name="T5" fmla="*/ 22 h 202"/>
                    <a:gd name="T6" fmla="*/ 127 w 250"/>
                    <a:gd name="T7" fmla="*/ 21 h 202"/>
                    <a:gd name="T8" fmla="*/ 110 w 250"/>
                    <a:gd name="T9" fmla="*/ 21 h 202"/>
                    <a:gd name="T10" fmla="*/ 100 w 250"/>
                    <a:gd name="T11" fmla="*/ 21 h 202"/>
                    <a:gd name="T12" fmla="*/ 79 w 250"/>
                    <a:gd name="T13" fmla="*/ 20 h 202"/>
                    <a:gd name="T14" fmla="*/ 29 w 250"/>
                    <a:gd name="T15" fmla="*/ 7 h 202"/>
                    <a:gd name="T16" fmla="*/ 11 w 250"/>
                    <a:gd name="T17" fmla="*/ 0 h 202"/>
                    <a:gd name="T18" fmla="*/ 5 w 250"/>
                    <a:gd name="T19" fmla="*/ 0 h 202"/>
                    <a:gd name="T20" fmla="*/ 1 w 250"/>
                    <a:gd name="T21" fmla="*/ 2 h 202"/>
                    <a:gd name="T22" fmla="*/ 0 w 250"/>
                    <a:gd name="T23" fmla="*/ 6 h 202"/>
                    <a:gd name="T24" fmla="*/ 0 w 250"/>
                    <a:gd name="T25" fmla="*/ 15 h 202"/>
                    <a:gd name="T26" fmla="*/ 1 w 250"/>
                    <a:gd name="T27" fmla="*/ 19 h 202"/>
                    <a:gd name="T28" fmla="*/ 21 w 250"/>
                    <a:gd name="T29" fmla="*/ 37 h 202"/>
                    <a:gd name="T30" fmla="*/ 44 w 250"/>
                    <a:gd name="T31" fmla="*/ 54 h 202"/>
                    <a:gd name="T32" fmla="*/ 78 w 250"/>
                    <a:gd name="T33" fmla="*/ 66 h 202"/>
                    <a:gd name="T34" fmla="*/ 103 w 250"/>
                    <a:gd name="T35" fmla="*/ 70 h 202"/>
                    <a:gd name="T36" fmla="*/ 104 w 250"/>
                    <a:gd name="T37" fmla="*/ 74 h 202"/>
                    <a:gd name="T38" fmla="*/ 110 w 250"/>
                    <a:gd name="T39" fmla="*/ 89 h 202"/>
                    <a:gd name="T40" fmla="*/ 124 w 250"/>
                    <a:gd name="T41" fmla="*/ 111 h 202"/>
                    <a:gd name="T42" fmla="*/ 130 w 250"/>
                    <a:gd name="T43" fmla="*/ 118 h 202"/>
                    <a:gd name="T44" fmla="*/ 155 w 250"/>
                    <a:gd name="T45" fmla="*/ 140 h 202"/>
                    <a:gd name="T46" fmla="*/ 170 w 250"/>
                    <a:gd name="T47" fmla="*/ 147 h 202"/>
                    <a:gd name="T48" fmla="*/ 189 w 250"/>
                    <a:gd name="T49" fmla="*/ 151 h 202"/>
                    <a:gd name="T50" fmla="*/ 201 w 250"/>
                    <a:gd name="T51" fmla="*/ 152 h 202"/>
                    <a:gd name="T52" fmla="*/ 201 w 250"/>
                    <a:gd name="T53" fmla="*/ 166 h 202"/>
                    <a:gd name="T54" fmla="*/ 241 w 250"/>
                    <a:gd name="T55" fmla="*/ 195 h 202"/>
                    <a:gd name="T56" fmla="*/ 250 w 250"/>
                    <a:gd name="T57" fmla="*/ 79 h 202"/>
                    <a:gd name="T58" fmla="*/ 236 w 250"/>
                    <a:gd name="T59" fmla="*/ 75 h 202"/>
                    <a:gd name="T60" fmla="*/ 208 w 250"/>
                    <a:gd name="T61" fmla="*/ 61 h 202"/>
                    <a:gd name="T62" fmla="*/ 188 w 250"/>
                    <a:gd name="T63" fmla="*/ 49 h 202"/>
                    <a:gd name="T64" fmla="*/ 178 w 250"/>
                    <a:gd name="T65" fmla="*/ 4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0" h="202">
                      <a:moveTo>
                        <a:pt x="178" y="41"/>
                      </a:moveTo>
                      <a:lnTo>
                        <a:pt x="178" y="41"/>
                      </a:lnTo>
                      <a:lnTo>
                        <a:pt x="169" y="34"/>
                      </a:lnTo>
                      <a:lnTo>
                        <a:pt x="162" y="29"/>
                      </a:lnTo>
                      <a:lnTo>
                        <a:pt x="153" y="25"/>
                      </a:lnTo>
                      <a:lnTo>
                        <a:pt x="144" y="22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0" y="21"/>
                      </a:lnTo>
                      <a:lnTo>
                        <a:pt x="100" y="21"/>
                      </a:lnTo>
                      <a:lnTo>
                        <a:pt x="90" y="21"/>
                      </a:lnTo>
                      <a:lnTo>
                        <a:pt x="79" y="20"/>
                      </a:lnTo>
                      <a:lnTo>
                        <a:pt x="54" y="15"/>
                      </a:lnTo>
                      <a:lnTo>
                        <a:pt x="29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2" y="30"/>
                      </a:lnTo>
                      <a:lnTo>
                        <a:pt x="21" y="37"/>
                      </a:lnTo>
                      <a:lnTo>
                        <a:pt x="32" y="45"/>
                      </a:lnTo>
                      <a:lnTo>
                        <a:pt x="44" y="54"/>
                      </a:lnTo>
                      <a:lnTo>
                        <a:pt x="61" y="60"/>
                      </a:lnTo>
                      <a:lnTo>
                        <a:pt x="78" y="66"/>
                      </a:lnTo>
                      <a:lnTo>
                        <a:pt x="98" y="70"/>
                      </a:lnTo>
                      <a:lnTo>
                        <a:pt x="103" y="70"/>
                      </a:lnTo>
                      <a:lnTo>
                        <a:pt x="104" y="74"/>
                      </a:lnTo>
                      <a:lnTo>
                        <a:pt x="104" y="74"/>
                      </a:lnTo>
                      <a:lnTo>
                        <a:pt x="105" y="79"/>
                      </a:lnTo>
                      <a:lnTo>
                        <a:pt x="110" y="89"/>
                      </a:lnTo>
                      <a:lnTo>
                        <a:pt x="119" y="103"/>
                      </a:lnTo>
                      <a:lnTo>
                        <a:pt x="124" y="111"/>
                      </a:lnTo>
                      <a:lnTo>
                        <a:pt x="130" y="118"/>
                      </a:lnTo>
                      <a:lnTo>
                        <a:pt x="130" y="118"/>
                      </a:lnTo>
                      <a:lnTo>
                        <a:pt x="142" y="130"/>
                      </a:lnTo>
                      <a:lnTo>
                        <a:pt x="155" y="140"/>
                      </a:lnTo>
                      <a:lnTo>
                        <a:pt x="163" y="143"/>
                      </a:lnTo>
                      <a:lnTo>
                        <a:pt x="170" y="147"/>
                      </a:lnTo>
                      <a:lnTo>
                        <a:pt x="179" y="150"/>
                      </a:lnTo>
                      <a:lnTo>
                        <a:pt x="189" y="151"/>
                      </a:lnTo>
                      <a:lnTo>
                        <a:pt x="189" y="151"/>
                      </a:lnTo>
                      <a:lnTo>
                        <a:pt x="201" y="152"/>
                      </a:lnTo>
                      <a:lnTo>
                        <a:pt x="201" y="158"/>
                      </a:lnTo>
                      <a:lnTo>
                        <a:pt x="201" y="166"/>
                      </a:lnTo>
                      <a:lnTo>
                        <a:pt x="241" y="195"/>
                      </a:lnTo>
                      <a:lnTo>
                        <a:pt x="241" y="195"/>
                      </a:lnTo>
                      <a:lnTo>
                        <a:pt x="250" y="202"/>
                      </a:lnTo>
                      <a:lnTo>
                        <a:pt x="250" y="79"/>
                      </a:lnTo>
                      <a:lnTo>
                        <a:pt x="250" y="79"/>
                      </a:lnTo>
                      <a:lnTo>
                        <a:pt x="236" y="75"/>
                      </a:lnTo>
                      <a:lnTo>
                        <a:pt x="218" y="66"/>
                      </a:lnTo>
                      <a:lnTo>
                        <a:pt x="208" y="61"/>
                      </a:lnTo>
                      <a:lnTo>
                        <a:pt x="198" y="55"/>
                      </a:lnTo>
                      <a:lnTo>
                        <a:pt x="188" y="49"/>
                      </a:lnTo>
                      <a:lnTo>
                        <a:pt x="178" y="41"/>
                      </a:lnTo>
                      <a:lnTo>
                        <a:pt x="17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9">
                  <a:extLst>
                    <a:ext uri="{FF2B5EF4-FFF2-40B4-BE49-F238E27FC236}">
                      <a16:creationId xmlns:a16="http://schemas.microsoft.com/office/drawing/2014/main" xmlns="" id="{68A57253-522A-4F48-ABEF-3961AEFB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3933"/>
                  <a:ext cx="89" cy="87"/>
                </a:xfrm>
                <a:custGeom>
                  <a:avLst/>
                  <a:gdLst>
                    <a:gd name="T0" fmla="*/ 89 w 89"/>
                    <a:gd name="T1" fmla="*/ 54 h 87"/>
                    <a:gd name="T2" fmla="*/ 89 w 89"/>
                    <a:gd name="T3" fmla="*/ 54 h 87"/>
                    <a:gd name="T4" fmla="*/ 87 w 89"/>
                    <a:gd name="T5" fmla="*/ 47 h 87"/>
                    <a:gd name="T6" fmla="*/ 87 w 89"/>
                    <a:gd name="T7" fmla="*/ 47 h 87"/>
                    <a:gd name="T8" fmla="*/ 82 w 89"/>
                    <a:gd name="T9" fmla="*/ 41 h 87"/>
                    <a:gd name="T10" fmla="*/ 82 w 89"/>
                    <a:gd name="T11" fmla="*/ 41 h 87"/>
                    <a:gd name="T12" fmla="*/ 76 w 89"/>
                    <a:gd name="T13" fmla="*/ 36 h 87"/>
                    <a:gd name="T14" fmla="*/ 27 w 89"/>
                    <a:gd name="T15" fmla="*/ 0 h 87"/>
                    <a:gd name="T16" fmla="*/ 22 w 89"/>
                    <a:gd name="T17" fmla="*/ 3 h 87"/>
                    <a:gd name="T18" fmla="*/ 22 w 89"/>
                    <a:gd name="T19" fmla="*/ 3 h 87"/>
                    <a:gd name="T20" fmla="*/ 24 w 89"/>
                    <a:gd name="T21" fmla="*/ 11 h 87"/>
                    <a:gd name="T22" fmla="*/ 24 w 89"/>
                    <a:gd name="T23" fmla="*/ 20 h 87"/>
                    <a:gd name="T24" fmla="*/ 22 w 89"/>
                    <a:gd name="T25" fmla="*/ 27 h 87"/>
                    <a:gd name="T26" fmla="*/ 17 w 89"/>
                    <a:gd name="T27" fmla="*/ 35 h 87"/>
                    <a:gd name="T28" fmla="*/ 6 w 89"/>
                    <a:gd name="T29" fmla="*/ 45 h 87"/>
                    <a:gd name="T30" fmla="*/ 0 w 89"/>
                    <a:gd name="T31" fmla="*/ 49 h 87"/>
                    <a:gd name="T32" fmla="*/ 1 w 89"/>
                    <a:gd name="T33" fmla="*/ 51 h 87"/>
                    <a:gd name="T34" fmla="*/ 12 w 89"/>
                    <a:gd name="T35" fmla="*/ 59 h 87"/>
                    <a:gd name="T36" fmla="*/ 42 w 89"/>
                    <a:gd name="T37" fmla="*/ 82 h 87"/>
                    <a:gd name="T38" fmla="*/ 42 w 89"/>
                    <a:gd name="T39" fmla="*/ 82 h 87"/>
                    <a:gd name="T40" fmla="*/ 47 w 89"/>
                    <a:gd name="T41" fmla="*/ 86 h 87"/>
                    <a:gd name="T42" fmla="*/ 53 w 89"/>
                    <a:gd name="T43" fmla="*/ 87 h 87"/>
                    <a:gd name="T44" fmla="*/ 59 w 89"/>
                    <a:gd name="T45" fmla="*/ 87 h 87"/>
                    <a:gd name="T46" fmla="*/ 66 w 89"/>
                    <a:gd name="T47" fmla="*/ 87 h 87"/>
                    <a:gd name="T48" fmla="*/ 71 w 89"/>
                    <a:gd name="T49" fmla="*/ 86 h 87"/>
                    <a:gd name="T50" fmla="*/ 77 w 89"/>
                    <a:gd name="T51" fmla="*/ 83 h 87"/>
                    <a:gd name="T52" fmla="*/ 81 w 89"/>
                    <a:gd name="T53" fmla="*/ 79 h 87"/>
                    <a:gd name="T54" fmla="*/ 84 w 89"/>
                    <a:gd name="T55" fmla="*/ 74 h 87"/>
                    <a:gd name="T56" fmla="*/ 84 w 89"/>
                    <a:gd name="T57" fmla="*/ 74 h 87"/>
                    <a:gd name="T58" fmla="*/ 88 w 89"/>
                    <a:gd name="T59" fmla="*/ 67 h 87"/>
                    <a:gd name="T60" fmla="*/ 89 w 89"/>
                    <a:gd name="T61" fmla="*/ 59 h 87"/>
                    <a:gd name="T62" fmla="*/ 89 w 89"/>
                    <a:gd name="T63" fmla="*/ 59 h 87"/>
                    <a:gd name="T64" fmla="*/ 89 w 89"/>
                    <a:gd name="T65" fmla="*/ 54 h 87"/>
                    <a:gd name="T66" fmla="*/ 89 w 89"/>
                    <a:gd name="T67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9" h="87">
                      <a:moveTo>
                        <a:pt x="89" y="54"/>
                      </a:moveTo>
                      <a:lnTo>
                        <a:pt x="89" y="54"/>
                      </a:lnTo>
                      <a:lnTo>
                        <a:pt x="87" y="47"/>
                      </a:lnTo>
                      <a:lnTo>
                        <a:pt x="87" y="47"/>
                      </a:lnTo>
                      <a:lnTo>
                        <a:pt x="82" y="41"/>
                      </a:lnTo>
                      <a:lnTo>
                        <a:pt x="82" y="41"/>
                      </a:lnTo>
                      <a:lnTo>
                        <a:pt x="76" y="36"/>
                      </a:lnTo>
                      <a:lnTo>
                        <a:pt x="27" y="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4" y="11"/>
                      </a:lnTo>
                      <a:lnTo>
                        <a:pt x="24" y="20"/>
                      </a:lnTo>
                      <a:lnTo>
                        <a:pt x="22" y="27"/>
                      </a:lnTo>
                      <a:lnTo>
                        <a:pt x="17" y="35"/>
                      </a:lnTo>
                      <a:lnTo>
                        <a:pt x="6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12" y="59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7" y="86"/>
                      </a:lnTo>
                      <a:lnTo>
                        <a:pt x="53" y="87"/>
                      </a:lnTo>
                      <a:lnTo>
                        <a:pt x="59" y="87"/>
                      </a:lnTo>
                      <a:lnTo>
                        <a:pt x="66" y="87"/>
                      </a:lnTo>
                      <a:lnTo>
                        <a:pt x="71" y="86"/>
                      </a:lnTo>
                      <a:lnTo>
                        <a:pt x="77" y="83"/>
                      </a:lnTo>
                      <a:lnTo>
                        <a:pt x="81" y="79"/>
                      </a:lnTo>
                      <a:lnTo>
                        <a:pt x="84" y="74"/>
                      </a:lnTo>
                      <a:lnTo>
                        <a:pt x="84" y="74"/>
                      </a:lnTo>
                      <a:lnTo>
                        <a:pt x="88" y="67"/>
                      </a:lnTo>
                      <a:lnTo>
                        <a:pt x="89" y="59"/>
                      </a:lnTo>
                      <a:lnTo>
                        <a:pt x="89" y="59"/>
                      </a:lnTo>
                      <a:lnTo>
                        <a:pt x="89" y="54"/>
                      </a:lnTo>
                      <a:lnTo>
                        <a:pt x="8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D67F7A64-9D7A-4C75-80C7-5F8371133C93}"/>
              </a:ext>
            </a:extLst>
          </p:cNvPr>
          <p:cNvSpPr/>
          <p:nvPr/>
        </p:nvSpPr>
        <p:spPr>
          <a:xfrm>
            <a:off x="1031982" y="1520261"/>
            <a:ext cx="5877774" cy="8720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spcAft>
                <a:spcPts val="800"/>
              </a:spcAft>
            </a:pPr>
            <a:endParaRPr lang="en-US" altLang="ko-KR" sz="2000" spc="-150" dirty="0" smtClean="0">
              <a:ln>
                <a:solidFill>
                  <a:prstClr val="white">
                    <a:lumMod val="8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59667" y="1803283"/>
            <a:ext cx="74510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dirty="0" smtClean="0"/>
              <a:t>① 위반자가 청탁금지법이 시행되기 이전인 </a:t>
            </a:r>
            <a:r>
              <a:rPr lang="en-US" altLang="ko-KR" dirty="0" smtClean="0"/>
              <a:t>2016. 8. 25.</a:t>
            </a:r>
            <a:r>
              <a:rPr lang="ko-KR" altLang="en-US" dirty="0" smtClean="0"/>
              <a:t>경 법무법인의 </a:t>
            </a:r>
            <a:endParaRPr lang="en-US" altLang="ko-KR" dirty="0" smtClean="0"/>
          </a:p>
          <a:p>
            <a:pPr fontAlgn="base" latinLnBrk="1"/>
            <a:r>
              <a:rPr lang="en-US" altLang="ko-KR" dirty="0" smtClean="0"/>
              <a:t>     </a:t>
            </a:r>
            <a:r>
              <a:rPr lang="ko-KR" altLang="en-US" dirty="0" smtClean="0"/>
              <a:t>청탁금지법 관련 변호사를 초빙하여 </a:t>
            </a:r>
            <a:r>
              <a:rPr lang="ko-KR" altLang="en-US" dirty="0" err="1" smtClean="0"/>
              <a:t>전직원들에게</a:t>
            </a:r>
            <a:r>
              <a:rPr lang="ko-KR" altLang="en-US" dirty="0" smtClean="0"/>
              <a:t> 청탁금지법의 내용</a:t>
            </a:r>
            <a:endParaRPr lang="en-US" altLang="ko-KR" dirty="0" smtClean="0"/>
          </a:p>
          <a:p>
            <a:pPr fontAlgn="base" latinLnBrk="1"/>
            <a:r>
              <a:rPr lang="en-US" altLang="ko-KR" dirty="0" smtClean="0"/>
              <a:t>    </a:t>
            </a:r>
            <a:r>
              <a:rPr lang="ko-KR" altLang="en-US" dirty="0" smtClean="0"/>
              <a:t> 및 준수 등에 대하여 </a:t>
            </a:r>
            <a:r>
              <a:rPr lang="ko-KR" altLang="en-US" b="1" dirty="0" smtClean="0">
                <a:solidFill>
                  <a:srgbClr val="FF0000"/>
                </a:solidFill>
              </a:rPr>
              <a:t>교육을 실시</a:t>
            </a:r>
            <a:r>
              <a:rPr lang="ko-KR" altLang="en-US" dirty="0" smtClean="0"/>
              <a:t>한 점</a:t>
            </a:r>
            <a:r>
              <a:rPr lang="en-US" altLang="ko-KR" dirty="0" smtClean="0"/>
              <a:t>, </a:t>
            </a:r>
          </a:p>
          <a:p>
            <a:pPr fontAlgn="base" latinLnBrk="1"/>
            <a:r>
              <a:rPr lang="ko-KR" altLang="en-US" dirty="0" smtClean="0"/>
              <a:t>② </a:t>
            </a:r>
            <a:r>
              <a:rPr lang="en-US" altLang="ko-KR" dirty="0" smtClean="0"/>
              <a:t>2016. 9.</a:t>
            </a:r>
            <a:r>
              <a:rPr lang="ko-KR" altLang="en-US" dirty="0" smtClean="0"/>
              <a:t>경 위반자로부터 ‘부정청탁 및 </a:t>
            </a:r>
            <a:r>
              <a:rPr lang="ko-KR" altLang="en-US" dirty="0" err="1" smtClean="0"/>
              <a:t>금품등</a:t>
            </a:r>
            <a:r>
              <a:rPr lang="ko-KR" altLang="en-US" dirty="0" smtClean="0"/>
              <a:t> 제공금지 </a:t>
            </a:r>
            <a:r>
              <a:rPr lang="ko-KR" altLang="en-US" b="1" dirty="0" smtClean="0">
                <a:solidFill>
                  <a:srgbClr val="FF0000"/>
                </a:solidFill>
              </a:rPr>
              <a:t>서약서를 제출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fontAlgn="base" latinLnBrk="1"/>
            <a:r>
              <a:rPr lang="en-US" altLang="ko-KR" dirty="0" smtClean="0"/>
              <a:t>     </a:t>
            </a:r>
            <a:r>
              <a:rPr lang="ko-KR" altLang="en-US" dirty="0" smtClean="0"/>
              <a:t>받고</a:t>
            </a:r>
            <a:r>
              <a:rPr lang="en-US" altLang="ko-KR" dirty="0" smtClean="0"/>
              <a:t>, </a:t>
            </a:r>
          </a:p>
          <a:p>
            <a:pPr fontAlgn="base" latinLnBrk="1"/>
            <a:r>
              <a:rPr lang="ko-KR" altLang="en-US" dirty="0" smtClean="0"/>
              <a:t>③ 위반자에게 청탁금지법 관련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해설집을</a:t>
            </a:r>
            <a:r>
              <a:rPr lang="ko-KR" altLang="en-US" b="1" dirty="0" smtClean="0">
                <a:solidFill>
                  <a:srgbClr val="FF0000"/>
                </a:solidFill>
              </a:rPr>
              <a:t> 배포</a:t>
            </a:r>
            <a:r>
              <a:rPr lang="ko-KR" altLang="en-US" dirty="0" smtClean="0"/>
              <a:t>한 점</a:t>
            </a:r>
            <a:r>
              <a:rPr lang="en-US" altLang="ko-KR" dirty="0" smtClean="0"/>
              <a:t>, </a:t>
            </a:r>
          </a:p>
          <a:p>
            <a:pPr fontAlgn="base" latinLnBrk="1"/>
            <a:r>
              <a:rPr lang="ko-KR" altLang="en-US" dirty="0" smtClean="0"/>
              <a:t>④ 관리가 소홀할 수 있는 </a:t>
            </a:r>
            <a:r>
              <a:rPr lang="ko-KR" altLang="en-US" b="1" dirty="0" smtClean="0">
                <a:solidFill>
                  <a:srgbClr val="FF0000"/>
                </a:solidFill>
              </a:rPr>
              <a:t>개별 공사현장에도 </a:t>
            </a:r>
            <a:r>
              <a:rPr lang="ko-KR" altLang="en-US" dirty="0" smtClean="0"/>
              <a:t>청탁금지법 관련 내용을 </a:t>
            </a:r>
            <a:endParaRPr lang="en-US" altLang="ko-KR" dirty="0" smtClean="0"/>
          </a:p>
          <a:p>
            <a:pPr fontAlgn="base" latinLnBrk="1"/>
            <a:r>
              <a:rPr lang="en-US" altLang="ko-KR" b="1" dirty="0" smtClean="0">
                <a:solidFill>
                  <a:srgbClr val="FF0000"/>
                </a:solidFill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공지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</a:p>
          <a:p>
            <a:pPr fontAlgn="base" latinLnBrk="1"/>
            <a:r>
              <a:rPr lang="ko-KR" altLang="en-US" dirty="0" smtClean="0"/>
              <a:t>⑤ 의문사항이 있을 경우 </a:t>
            </a:r>
            <a:r>
              <a:rPr lang="ko-KR" altLang="en-US" dirty="0" err="1" smtClean="0"/>
              <a:t>준법지원인에게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문의할 수 있는 절차</a:t>
            </a:r>
            <a:r>
              <a:rPr lang="ko-KR" altLang="en-US" dirty="0" smtClean="0"/>
              <a:t>를 갖춘 </a:t>
            </a:r>
            <a:endParaRPr lang="en-US" altLang="ko-KR" dirty="0" smtClean="0"/>
          </a:p>
          <a:p>
            <a:pPr fontAlgn="base" latinLnBrk="1"/>
            <a:r>
              <a:rPr lang="en-US" altLang="ko-KR" dirty="0" smtClean="0"/>
              <a:t>     </a:t>
            </a:r>
            <a:r>
              <a:rPr lang="ko-KR" altLang="en-US" dirty="0" smtClean="0"/>
              <a:t>것으로 보이는 점 등 제반 사정을 종합하여 보면</a:t>
            </a:r>
            <a:r>
              <a:rPr lang="en-US" altLang="ko-KR" dirty="0" smtClean="0"/>
              <a:t>, </a:t>
            </a:r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위반자가 위 </a:t>
            </a:r>
            <a:r>
              <a:rPr lang="ko-KR" altLang="en-US" dirty="0" err="1" smtClean="0"/>
              <a:t>ㅇㅇㅇ의</a:t>
            </a:r>
            <a:r>
              <a:rPr lang="ko-KR" altLang="en-US" dirty="0" smtClean="0"/>
              <a:t> 위반행위를 방지하기 위하여 </a:t>
            </a:r>
            <a:r>
              <a:rPr lang="ko-KR" altLang="en-US" u="sng" dirty="0" smtClean="0"/>
              <a:t>상당한 주의와 감독을 게을리 하지 않았다</a:t>
            </a:r>
            <a:r>
              <a:rPr lang="ko-KR" altLang="en-US" dirty="0" smtClean="0"/>
              <a:t>고 봄이 상당하다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341768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양벌규정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</a:t>
            </a:r>
            <a:r>
              <a:rPr lang="ko-KR" altLang="en-US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상당한 주의와 감독</a:t>
            </a:r>
            <a:r>
              <a:rPr lang="en-US" altLang="ko-KR" sz="25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)</a:t>
            </a:r>
            <a:endParaRPr lang="ko-KR" altLang="en-US" sz="25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8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>
            <a:extLst>
              <a:ext uri="{FF2B5EF4-FFF2-40B4-BE49-F238E27FC236}">
                <a16:creationId xmlns="" xmlns:a16="http://schemas.microsoft.com/office/drawing/2014/main" id="{9EBFB454-BFC6-471B-B580-63EABCF16F7F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60" name="직사각형 59">
              <a:extLst>
                <a:ext uri="{FF2B5EF4-FFF2-40B4-BE49-F238E27FC236}">
                  <a16:creationId xmlns="" xmlns:a16="http://schemas.microsoft.com/office/drawing/2014/main" id="{78FE8DA5-365F-4586-9832-CF81FEDA05F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2" name="직각 삼각형 61">
              <a:extLst>
                <a:ext uri="{FF2B5EF4-FFF2-40B4-BE49-F238E27FC236}">
                  <a16:creationId xmlns="" xmlns:a16="http://schemas.microsoft.com/office/drawing/2014/main" id="{CC2CAF5C-3E56-4D88-A90F-599AF00DA0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직각 삼각형 62">
              <a:extLst>
                <a:ext uri="{FF2B5EF4-FFF2-40B4-BE49-F238E27FC236}">
                  <a16:creationId xmlns="" xmlns:a16="http://schemas.microsoft.com/office/drawing/2014/main" id="{1614793A-58D0-458B-B92F-9C77B6E408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="" xmlns:a16="http://schemas.microsoft.com/office/drawing/2014/main" id="{DAD7A4BB-829B-4CD9-A44F-504BF10C1F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65">
              <a:extLst>
                <a:ext uri="{FF2B5EF4-FFF2-40B4-BE49-F238E27FC236}">
                  <a16:creationId xmlns="" xmlns:a16="http://schemas.microsoft.com/office/drawing/2014/main" id="{5F1778E1-9451-4382-9694-F420FE8DA29A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="" xmlns:a16="http://schemas.microsoft.com/office/drawing/2014/main" id="{FE43FE00-ADF4-4A73-8CE3-DD0F859F0BF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="" xmlns:a16="http://schemas.microsoft.com/office/drawing/2014/main" id="{DAC22ADC-BFA8-45F7-A9EB-BE5C02EAB403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="" xmlns:a16="http://schemas.microsoft.com/office/drawing/2014/main" id="{3870E1B0-C137-4162-AA29-033B5766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133851" y="1251347"/>
            <a:ext cx="4591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국민권익위원회 청탁금지해석과</a:t>
            </a:r>
            <a:r>
              <a:rPr lang="en-US" altLang="ko-KR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-386</a:t>
            </a: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호</a:t>
            </a:r>
            <a:r>
              <a:rPr lang="en-US" altLang="ko-KR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(2018.3.8.) </a:t>
            </a:r>
            <a:r>
              <a:rPr lang="ko-KR" altLang="en-US" sz="16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관련</a:t>
            </a:r>
            <a:endParaRPr lang="ko-KR" altLang="en-US" sz="24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84ADAA2E-22A1-41DD-8FDC-C736332C6A1B}"/>
              </a:ext>
            </a:extLst>
          </p:cNvPr>
          <p:cNvGrpSpPr/>
          <p:nvPr/>
        </p:nvGrpSpPr>
        <p:grpSpPr>
          <a:xfrm>
            <a:off x="738410" y="1414658"/>
            <a:ext cx="2740439" cy="1138043"/>
            <a:chOff x="479329" y="1833758"/>
            <a:chExt cx="2376000" cy="1138043"/>
          </a:xfrm>
        </p:grpSpPr>
        <p:sp>
          <p:nvSpPr>
            <p:cNvPr id="48" name="사각형: 둥근 모서리 50">
              <a:extLst>
                <a:ext uri="{FF2B5EF4-FFF2-40B4-BE49-F238E27FC236}">
                  <a16:creationId xmlns:a16="http://schemas.microsoft.com/office/drawing/2014/main" xmlns="" id="{3C1869EA-FF9D-477B-A572-3E3AFB8788A2}"/>
                </a:ext>
              </a:extLst>
            </p:cNvPr>
            <p:cNvSpPr/>
            <p:nvPr/>
          </p:nvSpPr>
          <p:spPr>
            <a:xfrm>
              <a:off x="483272" y="2009775"/>
              <a:ext cx="2370129" cy="962026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사각형: 둥근 위쪽 모서리 51">
              <a:extLst>
                <a:ext uri="{FF2B5EF4-FFF2-40B4-BE49-F238E27FC236}">
                  <a16:creationId xmlns:a16="http://schemas.microsoft.com/office/drawing/2014/main" xmlns="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자체 해결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" t="16270" r="86047" b="15066"/>
          <a:stretch/>
        </p:blipFill>
        <p:spPr>
          <a:xfrm>
            <a:off x="1657349" y="1819274"/>
            <a:ext cx="95251" cy="7048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90575" y="1952625"/>
            <a:ext cx="879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사안발생</a:t>
            </a:r>
            <a:endParaRPr lang="ko-KR" altLang="en-US" sz="1600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85950" y="1828800"/>
            <a:ext cx="140102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업무담당자 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청탁방지담당관</a:t>
            </a:r>
            <a:endParaRPr lang="ko-KR" altLang="en-US" sz="1600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1" name="화살표: 오른쪽 81">
            <a:extLst>
              <a:ext uri="{FF2B5EF4-FFF2-40B4-BE49-F238E27FC236}">
                <a16:creationId xmlns:a16="http://schemas.microsoft.com/office/drawing/2014/main" xmlns="" id="{ED7CF5D5-09E6-4CE8-B27B-042B8AFF56B0}"/>
              </a:ext>
            </a:extLst>
          </p:cNvPr>
          <p:cNvSpPr/>
          <p:nvPr/>
        </p:nvSpPr>
        <p:spPr>
          <a:xfrm rot="5400000">
            <a:off x="1938664" y="2226940"/>
            <a:ext cx="219329" cy="1099456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accent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84ADAA2E-22A1-41DD-8FDC-C736332C6A1B}"/>
              </a:ext>
            </a:extLst>
          </p:cNvPr>
          <p:cNvGrpSpPr/>
          <p:nvPr/>
        </p:nvGrpSpPr>
        <p:grpSpPr>
          <a:xfrm>
            <a:off x="738362" y="2967234"/>
            <a:ext cx="2726247" cy="1366641"/>
            <a:chOff x="479329" y="1833758"/>
            <a:chExt cx="2376000" cy="1366641"/>
          </a:xfrm>
        </p:grpSpPr>
        <p:sp>
          <p:nvSpPr>
            <p:cNvPr id="54" name="사각형: 둥근 모서리 50">
              <a:extLst>
                <a:ext uri="{FF2B5EF4-FFF2-40B4-BE49-F238E27FC236}">
                  <a16:creationId xmlns:a16="http://schemas.microsoft.com/office/drawing/2014/main" xmlns="" id="{3C1869EA-FF9D-477B-A572-3E3AFB8788A2}"/>
                </a:ext>
              </a:extLst>
            </p:cNvPr>
            <p:cNvSpPr/>
            <p:nvPr/>
          </p:nvSpPr>
          <p:spPr>
            <a:xfrm>
              <a:off x="483327" y="2009774"/>
              <a:ext cx="2370023" cy="1190625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5" name="사각형: 둥근 위쪽 모서리 51">
              <a:extLst>
                <a:ext uri="{FF2B5EF4-FFF2-40B4-BE49-F238E27FC236}">
                  <a16:creationId xmlns:a16="http://schemas.microsoft.com/office/drawing/2014/main" xmlns="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유권해석 요청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19150" y="3429001"/>
            <a:ext cx="25717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청탁방지담당관 의견 검토 첨부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endParaRPr lang="en-US" altLang="ko-KR" sz="105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b="1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기관별 청탁방지담당관</a:t>
            </a:r>
            <a:endParaRPr lang="ko-KR" altLang="en-US" sz="1600" b="1" kern="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화살표: 오른쪽 81">
            <a:extLst>
              <a:ext uri="{FF2B5EF4-FFF2-40B4-BE49-F238E27FC236}">
                <a16:creationId xmlns:a16="http://schemas.microsoft.com/office/drawing/2014/main" xmlns="" id="{ED7CF5D5-09E6-4CE8-B27B-042B8AFF56B0}"/>
              </a:ext>
            </a:extLst>
          </p:cNvPr>
          <p:cNvSpPr/>
          <p:nvPr/>
        </p:nvSpPr>
        <p:spPr>
          <a:xfrm rot="5400000">
            <a:off x="1938664" y="4008115"/>
            <a:ext cx="219329" cy="1099456"/>
          </a:xfrm>
          <a:prstGeom prst="rightArrow">
            <a:avLst>
              <a:gd name="adj1" fmla="val 70590"/>
              <a:gd name="adj2" fmla="val 50000"/>
            </a:avLst>
          </a:prstGeom>
          <a:gradFill flip="none" rotWithShape="1">
            <a:gsLst>
              <a:gs pos="95000">
                <a:schemeClr val="accent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="" xmlns:a16="http://schemas.microsoft.com/office/drawing/2014/main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" t="16270" r="86047" b="15066"/>
          <a:stretch/>
        </p:blipFill>
        <p:spPr>
          <a:xfrm rot="5400000">
            <a:off x="2057399" y="2486030"/>
            <a:ext cx="142875" cy="2581276"/>
          </a:xfrm>
          <a:prstGeom prst="rect">
            <a:avLst/>
          </a:prstGeom>
        </p:spPr>
      </p:pic>
      <p:grpSp>
        <p:nvGrpSpPr>
          <p:cNvPr id="7" name="그룹 4">
            <a:extLst>
              <a:ext uri="{FF2B5EF4-FFF2-40B4-BE49-F238E27FC236}">
                <a16:creationId xmlns:a16="http://schemas.microsoft.com/office/drawing/2014/main" xmlns="" id="{84ADAA2E-22A1-41DD-8FDC-C736332C6A1B}"/>
              </a:ext>
            </a:extLst>
          </p:cNvPr>
          <p:cNvGrpSpPr/>
          <p:nvPr/>
        </p:nvGrpSpPr>
        <p:grpSpPr>
          <a:xfrm>
            <a:off x="738362" y="4748409"/>
            <a:ext cx="2726247" cy="1366641"/>
            <a:chOff x="479329" y="1833758"/>
            <a:chExt cx="2376000" cy="1366641"/>
          </a:xfrm>
        </p:grpSpPr>
        <p:sp>
          <p:nvSpPr>
            <p:cNvPr id="78" name="사각형: 둥근 모서리 50">
              <a:extLst>
                <a:ext uri="{FF2B5EF4-FFF2-40B4-BE49-F238E27FC236}">
                  <a16:creationId xmlns:a16="http://schemas.microsoft.com/office/drawing/2014/main" xmlns="" id="{3C1869EA-FF9D-477B-A572-3E3AFB8788A2}"/>
                </a:ext>
              </a:extLst>
            </p:cNvPr>
            <p:cNvSpPr/>
            <p:nvPr/>
          </p:nvSpPr>
          <p:spPr>
            <a:xfrm>
              <a:off x="483327" y="2009774"/>
              <a:ext cx="2370023" cy="1190625"/>
            </a:xfrm>
            <a:prstGeom prst="roundRect">
              <a:avLst>
                <a:gd name="adj" fmla="val 17450"/>
              </a:avLst>
            </a:prstGeom>
            <a:solidFill>
              <a:srgbClr val="DFDDDD"/>
            </a:solidFill>
          </p:spPr>
          <p:txBody>
            <a:bodyPr wrap="square" lIns="144000" tIns="216000" rIns="144000" bIns="36000" anchor="ctr">
              <a:noAutofit/>
            </a:bodyPr>
            <a:lstStyle/>
            <a:p>
              <a:pPr marL="171450" indent="-171450" defTabSz="914400" fontAlgn="base">
                <a:spcAft>
                  <a:spcPts val="300"/>
                </a:spcAft>
              </a:pPr>
              <a:endParaRPr lang="ko-KR" altLang="en-US" sz="1600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9" name="사각형: 둥근 위쪽 모서리 51">
              <a:extLst>
                <a:ext uri="{FF2B5EF4-FFF2-40B4-BE49-F238E27FC236}">
                  <a16:creationId xmlns:a16="http://schemas.microsoft.com/office/drawing/2014/main" xmlns="" id="{26C04AC2-F946-4D41-86EA-A3EFB7CFD1D8}"/>
                </a:ext>
              </a:extLst>
            </p:cNvPr>
            <p:cNvSpPr/>
            <p:nvPr/>
          </p:nvSpPr>
          <p:spPr>
            <a:xfrm>
              <a:off x="479329" y="1833758"/>
              <a:ext cx="2376000" cy="389508"/>
            </a:xfrm>
            <a:prstGeom prst="round2SameRect">
              <a:avLst>
                <a:gd name="adj1" fmla="val 32319"/>
                <a:gd name="adj2" fmla="val 0"/>
              </a:avLst>
            </a:prstGeom>
            <a:solidFill>
              <a:srgbClr val="C00000"/>
            </a:solidFill>
          </p:spPr>
          <p:txBody>
            <a:bodyPr wrap="square" lIns="144000" tIns="36000" rIns="144000" bIns="36000" anchor="ctr">
              <a:noAutofit/>
            </a:bodyPr>
            <a:lstStyle/>
            <a:p>
              <a:pPr algn="ctr" defTabSz="914400" fontAlgn="base">
                <a:spcAft>
                  <a:spcPts val="300"/>
                </a:spcAft>
              </a:pP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단계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유권해석</a:t>
              </a:r>
              <a:r>
                <a:rPr lang="en-US" altLang="ko-KR" sz="1400" b="1" kern="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en-US" altLang="ko-KR" sz="1400" b="1" kern="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19150" y="5210176"/>
            <a:ext cx="257175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사실관계 기반 유권 해석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endParaRPr lang="en-US" altLang="ko-KR" sz="105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algn="ctr" defTabSz="914400" fontAlgn="base">
              <a:spcAft>
                <a:spcPts val="300"/>
              </a:spcAft>
            </a:pPr>
            <a:r>
              <a:rPr lang="ko-KR" altLang="en-US" sz="1600" kern="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</a:t>
            </a:r>
            <a:r>
              <a:rPr lang="ko-KR" altLang="en-US" sz="1600" kern="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kern="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청탁금지제도과</a:t>
            </a:r>
            <a:endParaRPr lang="en-US" altLang="ko-KR" sz="1600" kern="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="" xmlns:a16="http://schemas.microsoft.com/office/drawing/2014/main" id="{BEE2A617-6B24-4C8D-BD87-F725D1A99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" t="16270" r="86047" b="15066"/>
          <a:stretch/>
        </p:blipFill>
        <p:spPr>
          <a:xfrm rot="5400000">
            <a:off x="2057399" y="4267205"/>
            <a:ext cx="142875" cy="2581276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0075" y="1624013"/>
            <a:ext cx="4057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CCC2750-CCFA-468E-8BF3-90E3F43F5E2F}"/>
              </a:ext>
            </a:extLst>
          </p:cNvPr>
          <p:cNvSpPr txBox="1"/>
          <p:nvPr/>
        </p:nvSpPr>
        <p:spPr>
          <a:xfrm>
            <a:off x="292648" y="26028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협조 요청 및 안내사항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유권해석  요청 창구 일원화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Light" panose="020B0303000000000000" pitchFamily="50" charset="-127"/>
              <a:ea typeface="한국야쿠르트 제목용 Light" panose="020B0303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0330" y="132341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xmlns="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xmlns="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6596" y="132789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xmlns="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xmlns="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xmlns="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56">
            <a:extLst>
              <a:ext uri="{FF2B5EF4-FFF2-40B4-BE49-F238E27FC236}">
                <a16:creationId xmlns:a16="http://schemas.microsoft.com/office/drawing/2014/main" xmlns="" id="{184732CB-D732-460B-8EBA-0B0C85DB64F7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xmlns="" id="{1381F811-AB74-42D1-8195-79D7556E8D53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:a16="http://schemas.microsoft.com/office/drawing/2014/main" xmlns="" id="{57AD3F67-1731-4573-ADE7-145C906751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직각 삼각형 60">
              <a:extLst>
                <a:ext uri="{FF2B5EF4-FFF2-40B4-BE49-F238E27FC236}">
                  <a16:creationId xmlns:a16="http://schemas.microsoft.com/office/drawing/2014/main" xmlns="" id="{4E013EDD-B6D5-4721-94BA-9B5EDD6EC8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xmlns="" id="{67C1E3FA-72A1-4911-9ED4-6BE9E96884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63">
              <a:extLst>
                <a:ext uri="{FF2B5EF4-FFF2-40B4-BE49-F238E27FC236}">
                  <a16:creationId xmlns:a16="http://schemas.microsoft.com/office/drawing/2014/main" xmlns="" id="{7F9AF4A1-593E-45E7-BD67-B22C3E73DFD0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xmlns="" id="{9D39EAE8-B23D-4098-9D66-86A48350F628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xmlns="" id="{165A4C34-26F5-46BA-9577-2729C3D5CDBF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08" name="사각형: 둥근 위쪽 모서리 107">
            <a:extLst>
              <a:ext uri="{FF2B5EF4-FFF2-40B4-BE49-F238E27FC236}">
                <a16:creationId xmlns:a16="http://schemas.microsoft.com/office/drawing/2014/main" xmlns="" id="{6DF595B5-5871-4CA1-88B0-F0A8AC2AD1D6}"/>
              </a:ext>
            </a:extLst>
          </p:cNvPr>
          <p:cNvSpPr/>
          <p:nvPr/>
        </p:nvSpPr>
        <p:spPr>
          <a:xfrm>
            <a:off x="394017" y="192230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9" name="사각형: 둥근 위쪽 모서리 108">
            <a:extLst>
              <a:ext uri="{FF2B5EF4-FFF2-40B4-BE49-F238E27FC236}">
                <a16:creationId xmlns:a16="http://schemas.microsoft.com/office/drawing/2014/main" xmlns="" id="{82DA250E-0E4D-4634-97EB-C95A77D3C28A}"/>
              </a:ext>
            </a:extLst>
          </p:cNvPr>
          <p:cNvSpPr/>
          <p:nvPr/>
        </p:nvSpPr>
        <p:spPr>
          <a:xfrm>
            <a:off x="394017" y="182258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47">
            <a:extLst>
              <a:ext uri="{FF2B5EF4-FFF2-40B4-BE49-F238E27FC236}">
                <a16:creationId xmlns:a16="http://schemas.microsoft.com/office/drawing/2014/main" xmlns="" id="{D85DFEE2-DE78-432F-82AF-5674818FF29A}"/>
              </a:ext>
            </a:extLst>
          </p:cNvPr>
          <p:cNvGrpSpPr/>
          <p:nvPr/>
        </p:nvGrpSpPr>
        <p:grpSpPr>
          <a:xfrm>
            <a:off x="598419" y="4000500"/>
            <a:ext cx="2329464" cy="1612900"/>
            <a:chOff x="598419" y="3721100"/>
            <a:chExt cx="2329464" cy="1612900"/>
          </a:xfrm>
        </p:grpSpPr>
        <p:sp>
          <p:nvSpPr>
            <p:cNvPr id="114" name="사각형: 둥근 위쪽 모서리 76">
              <a:extLst>
                <a:ext uri="{FF2B5EF4-FFF2-40B4-BE49-F238E27FC236}">
                  <a16:creationId xmlns:a16="http://schemas.microsoft.com/office/drawing/2014/main" xmlns="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동일한 부정청탁</a:t>
              </a:r>
              <a:b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다시 받을 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경우</a:t>
              </a:r>
              <a:endPara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  <a:t/>
              </a:r>
              <a:br>
                <a:rPr lang="ko-KR" altLang="en-US" sz="1600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Medium" panose="00000600000000000000" pitchFamily="50" charset="-127"/>
                </a:rPr>
              </a:b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</a:t>
              </a:r>
              <a:r>
                <a:rPr lang="ko-KR" altLang="en-US" sz="1600" b="1" spc="-1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</a:t>
              </a:r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xmlns="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2E3E3FED-AC3F-4F5E-BD2A-7C48D682080B}"/>
              </a:ext>
            </a:extLst>
          </p:cNvPr>
          <p:cNvSpPr/>
          <p:nvPr/>
        </p:nvSpPr>
        <p:spPr>
          <a:xfrm>
            <a:off x="838200" y="3111500"/>
            <a:ext cx="18542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사각형: 둥근 위쪽 모서리 76">
            <a:extLst>
              <a:ext uri="{FF2B5EF4-FFF2-40B4-BE49-F238E27FC236}">
                <a16:creationId xmlns:a16="http://schemas.microsoft.com/office/drawing/2014/main" xmlns="" id="{9872F3E6-DC2C-4042-BA2C-E21A19B17E64}"/>
              </a:ext>
            </a:extLst>
          </p:cNvPr>
          <p:cNvSpPr/>
          <p:nvPr/>
        </p:nvSpPr>
        <p:spPr>
          <a:xfrm>
            <a:off x="598419" y="2439387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 부정청탁 받을 경우 </a:t>
            </a:r>
            <a:r>
              <a:rPr lang="ko-KR" altLang="en-US" sz="1600" b="1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부정청탁임을 알리고</a:t>
            </a:r>
          </a:p>
          <a:p>
            <a:pPr lvl="0" algn="ctr" fontAlgn="base">
              <a:defRPr/>
            </a:pPr>
            <a:r>
              <a:rPr lang="ko-KR" altLang="en-US" sz="1600" b="1" spc="-1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거절 의사를 명확히 표시</a:t>
            </a:r>
          </a:p>
        </p:txBody>
      </p:sp>
      <p:pic>
        <p:nvPicPr>
          <p:cNvPr id="50" name="그래픽 49">
            <a:extLst>
              <a:ext uri="{FF2B5EF4-FFF2-40B4-BE49-F238E27FC236}">
                <a16:creationId xmlns:a16="http://schemas.microsoft.com/office/drawing/2014/main" xmlns="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873250" y="3429000"/>
            <a:ext cx="462026" cy="679450"/>
          </a:xfrm>
          <a:prstGeom prst="rect">
            <a:avLst/>
          </a:prstGeom>
        </p:spPr>
      </p:pic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xmlns="" id="{1BB8662B-2B61-4668-B4D9-B0758F297DB8}"/>
              </a:ext>
            </a:extLst>
          </p:cNvPr>
          <p:cNvCxnSpPr/>
          <p:nvPr/>
        </p:nvCxnSpPr>
        <p:spPr>
          <a:xfrm>
            <a:off x="598419" y="553489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95DB8C21-20BD-4C95-91CA-F83883B0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9238" y="132341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xmlns="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xmlns="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5504" y="132789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xmlns="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xmlns="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xmlns="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3" name="사각형: 둥근 위쪽 모서리 107">
            <a:extLst>
              <a:ext uri="{FF2B5EF4-FFF2-40B4-BE49-F238E27FC236}">
                <a16:creationId xmlns:a16="http://schemas.microsoft.com/office/drawing/2014/main" xmlns="" id="{6DF595B5-5871-4CA1-88B0-F0A8AC2AD1D6}"/>
              </a:ext>
            </a:extLst>
          </p:cNvPr>
          <p:cNvSpPr/>
          <p:nvPr/>
        </p:nvSpPr>
        <p:spPr>
          <a:xfrm>
            <a:off x="6022925" y="192230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4" name="사각형: 둥근 위쪽 모서리 108">
            <a:extLst>
              <a:ext uri="{FF2B5EF4-FFF2-40B4-BE49-F238E27FC236}">
                <a16:creationId xmlns:a16="http://schemas.microsoft.com/office/drawing/2014/main" xmlns="" id="{82DA250E-0E4D-4634-97EB-C95A77D3C28A}"/>
              </a:ext>
            </a:extLst>
          </p:cNvPr>
          <p:cNvSpPr/>
          <p:nvPr/>
        </p:nvSpPr>
        <p:spPr>
          <a:xfrm>
            <a:off x="6022925" y="182258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외부강의등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" name="그룹 47">
            <a:extLst>
              <a:ext uri="{FF2B5EF4-FFF2-40B4-BE49-F238E27FC236}">
                <a16:creationId xmlns:a16="http://schemas.microsoft.com/office/drawing/2014/main" xmlns="" id="{D85DFEE2-DE78-432F-82AF-5674818FF29A}"/>
              </a:ext>
            </a:extLst>
          </p:cNvPr>
          <p:cNvGrpSpPr/>
          <p:nvPr/>
        </p:nvGrpSpPr>
        <p:grpSpPr>
          <a:xfrm>
            <a:off x="6227327" y="4000500"/>
            <a:ext cx="2329464" cy="1612900"/>
            <a:chOff x="598419" y="3721100"/>
            <a:chExt cx="2329464" cy="1612900"/>
          </a:xfrm>
        </p:grpSpPr>
        <p:sp>
          <p:nvSpPr>
            <p:cNvPr id="110" name="사각형: 둥근 위쪽 모서리 76">
              <a:extLst>
                <a:ext uri="{FF2B5EF4-FFF2-40B4-BE49-F238E27FC236}">
                  <a16:creationId xmlns:a16="http://schemas.microsoft.com/office/drawing/2014/main" xmlns="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제공자에게 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지체 없이 반환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신고</a:t>
              </a:r>
              <a:endParaRPr lang="ko-KR" altLang="en-US" sz="1600" b="1" spc="-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6" name="이등변 삼각형 115">
              <a:extLst>
                <a:ext uri="{FF2B5EF4-FFF2-40B4-BE49-F238E27FC236}">
                  <a16:creationId xmlns:a16="http://schemas.microsoft.com/office/drawing/2014/main" xmlns="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" name="사각형: 둥근 위쪽 모서리 76">
            <a:extLst>
              <a:ext uri="{FF2B5EF4-FFF2-40B4-BE49-F238E27FC236}">
                <a16:creationId xmlns:a16="http://schemas.microsoft.com/office/drawing/2014/main" xmlns="" id="{9872F3E6-DC2C-4042-BA2C-E21A19B17E64}"/>
              </a:ext>
            </a:extLst>
          </p:cNvPr>
          <p:cNvSpPr/>
          <p:nvPr/>
        </p:nvSpPr>
        <p:spPr>
          <a:xfrm>
            <a:off x="6227327" y="2439387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초과 사례금을 받은 경우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E5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26" name="그래픽 49">
            <a:extLst>
              <a:ext uri="{FF2B5EF4-FFF2-40B4-BE49-F238E27FC236}">
                <a16:creationId xmlns:a16="http://schemas.microsoft.com/office/drawing/2014/main" xmlns="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502158" y="3429000"/>
            <a:ext cx="462026" cy="679450"/>
          </a:xfrm>
          <a:prstGeom prst="rect">
            <a:avLst/>
          </a:prstGeom>
        </p:spPr>
      </p:pic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xmlns="" id="{1BB8662B-2B61-4668-B4D9-B0758F297DB8}"/>
              </a:ext>
            </a:extLst>
          </p:cNvPr>
          <p:cNvCxnSpPr/>
          <p:nvPr/>
        </p:nvCxnSpPr>
        <p:spPr>
          <a:xfrm>
            <a:off x="6227327" y="553489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0617A782-717B-406D-BBF7-AE64EFD40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2730" y="1309561"/>
            <a:ext cx="283209" cy="231022"/>
            <a:chOff x="1610" y="1119"/>
            <a:chExt cx="2556" cy="2085"/>
          </a:xfrm>
          <a:solidFill>
            <a:schemeClr val="bg1">
              <a:lumMod val="50000"/>
            </a:schemeClr>
          </a:solidFill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xmlns="" id="{2704DE09-23F8-4C21-867F-E849D53A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170"/>
              <a:ext cx="2189" cy="1721"/>
            </a:xfrm>
            <a:custGeom>
              <a:avLst/>
              <a:gdLst>
                <a:gd name="T0" fmla="*/ 699 w 819"/>
                <a:gd name="T1" fmla="*/ 26 h 643"/>
                <a:gd name="T2" fmla="*/ 256 w 819"/>
                <a:gd name="T3" fmla="*/ 469 h 643"/>
                <a:gd name="T4" fmla="*/ 132 w 819"/>
                <a:gd name="T5" fmla="*/ 264 h 643"/>
                <a:gd name="T6" fmla="*/ 130 w 819"/>
                <a:gd name="T7" fmla="*/ 261 h 643"/>
                <a:gd name="T8" fmla="*/ 130 w 819"/>
                <a:gd name="T9" fmla="*/ 261 h 643"/>
                <a:gd name="T10" fmla="*/ 41 w 819"/>
                <a:gd name="T11" fmla="*/ 242 h 643"/>
                <a:gd name="T12" fmla="*/ 16 w 819"/>
                <a:gd name="T13" fmla="*/ 330 h 643"/>
                <a:gd name="T14" fmla="*/ 16 w 819"/>
                <a:gd name="T15" fmla="*/ 330 h 643"/>
                <a:gd name="T16" fmla="*/ 18 w 819"/>
                <a:gd name="T17" fmla="*/ 333 h 643"/>
                <a:gd name="T18" fmla="*/ 18 w 819"/>
                <a:gd name="T19" fmla="*/ 333 h 643"/>
                <a:gd name="T20" fmla="*/ 185 w 819"/>
                <a:gd name="T21" fmla="*/ 611 h 643"/>
                <a:gd name="T22" fmla="*/ 186 w 819"/>
                <a:gd name="T23" fmla="*/ 612 h 643"/>
                <a:gd name="T24" fmla="*/ 190 w 819"/>
                <a:gd name="T25" fmla="*/ 617 h 643"/>
                <a:gd name="T26" fmla="*/ 194 w 819"/>
                <a:gd name="T27" fmla="*/ 623 h 643"/>
                <a:gd name="T28" fmla="*/ 195 w 819"/>
                <a:gd name="T29" fmla="*/ 623 h 643"/>
                <a:gd name="T30" fmla="*/ 199 w 819"/>
                <a:gd name="T31" fmla="*/ 627 h 643"/>
                <a:gd name="T32" fmla="*/ 205 w 819"/>
                <a:gd name="T33" fmla="*/ 631 h 643"/>
                <a:gd name="T34" fmla="*/ 210 w 819"/>
                <a:gd name="T35" fmla="*/ 634 h 643"/>
                <a:gd name="T36" fmla="*/ 216 w 819"/>
                <a:gd name="T37" fmla="*/ 637 h 643"/>
                <a:gd name="T38" fmla="*/ 222 w 819"/>
                <a:gd name="T39" fmla="*/ 640 h 643"/>
                <a:gd name="T40" fmla="*/ 228 w 819"/>
                <a:gd name="T41" fmla="*/ 641 h 643"/>
                <a:gd name="T42" fmla="*/ 235 w 819"/>
                <a:gd name="T43" fmla="*/ 642 h 643"/>
                <a:gd name="T44" fmla="*/ 241 w 819"/>
                <a:gd name="T45" fmla="*/ 643 h 643"/>
                <a:gd name="T46" fmla="*/ 248 w 819"/>
                <a:gd name="T47" fmla="*/ 642 h 643"/>
                <a:gd name="T48" fmla="*/ 254 w 819"/>
                <a:gd name="T49" fmla="*/ 642 h 643"/>
                <a:gd name="T50" fmla="*/ 261 w 819"/>
                <a:gd name="T51" fmla="*/ 640 h 643"/>
                <a:gd name="T52" fmla="*/ 266 w 819"/>
                <a:gd name="T53" fmla="*/ 639 h 643"/>
                <a:gd name="T54" fmla="*/ 273 w 819"/>
                <a:gd name="T55" fmla="*/ 635 h 643"/>
                <a:gd name="T56" fmla="*/ 277 w 819"/>
                <a:gd name="T57" fmla="*/ 634 h 643"/>
                <a:gd name="T58" fmla="*/ 278 w 819"/>
                <a:gd name="T59" fmla="*/ 633 h 643"/>
                <a:gd name="T60" fmla="*/ 284 w 819"/>
                <a:gd name="T61" fmla="*/ 628 h 643"/>
                <a:gd name="T62" fmla="*/ 289 w 819"/>
                <a:gd name="T63" fmla="*/ 625 h 643"/>
                <a:gd name="T64" fmla="*/ 290 w 819"/>
                <a:gd name="T65" fmla="*/ 624 h 643"/>
                <a:gd name="T66" fmla="*/ 793 w 819"/>
                <a:gd name="T67" fmla="*/ 120 h 643"/>
                <a:gd name="T68" fmla="*/ 793 w 819"/>
                <a:gd name="T69" fmla="*/ 26 h 643"/>
                <a:gd name="T70" fmla="*/ 699 w 819"/>
                <a:gd name="T71" fmla="*/ 2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643">
                  <a:moveTo>
                    <a:pt x="699" y="26"/>
                  </a:moveTo>
                  <a:cubicBezTo>
                    <a:pt x="256" y="469"/>
                    <a:pt x="256" y="469"/>
                    <a:pt x="256" y="469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30" y="261"/>
                    <a:pt x="130" y="261"/>
                    <a:pt x="130" y="261"/>
                  </a:cubicBezTo>
                  <a:cubicBezTo>
                    <a:pt x="110" y="232"/>
                    <a:pt x="71" y="223"/>
                    <a:pt x="41" y="242"/>
                  </a:cubicBezTo>
                  <a:cubicBezTo>
                    <a:pt x="10" y="260"/>
                    <a:pt x="0" y="299"/>
                    <a:pt x="16" y="330"/>
                  </a:cubicBezTo>
                  <a:cubicBezTo>
                    <a:pt x="16" y="330"/>
                    <a:pt x="16" y="330"/>
                    <a:pt x="16" y="330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" y="333"/>
                    <a:pt x="18" y="333"/>
                    <a:pt x="18" y="333"/>
                  </a:cubicBezTo>
                  <a:cubicBezTo>
                    <a:pt x="185" y="611"/>
                    <a:pt x="185" y="611"/>
                    <a:pt x="185" y="611"/>
                  </a:cubicBezTo>
                  <a:cubicBezTo>
                    <a:pt x="185" y="611"/>
                    <a:pt x="186" y="611"/>
                    <a:pt x="186" y="612"/>
                  </a:cubicBezTo>
                  <a:cubicBezTo>
                    <a:pt x="187" y="614"/>
                    <a:pt x="189" y="615"/>
                    <a:pt x="190" y="617"/>
                  </a:cubicBezTo>
                  <a:cubicBezTo>
                    <a:pt x="192" y="619"/>
                    <a:pt x="193" y="621"/>
                    <a:pt x="194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196" y="625"/>
                    <a:pt x="198" y="626"/>
                    <a:pt x="199" y="627"/>
                  </a:cubicBezTo>
                  <a:cubicBezTo>
                    <a:pt x="201" y="628"/>
                    <a:pt x="203" y="630"/>
                    <a:pt x="205" y="631"/>
                  </a:cubicBezTo>
                  <a:cubicBezTo>
                    <a:pt x="206" y="632"/>
                    <a:pt x="208" y="633"/>
                    <a:pt x="210" y="634"/>
                  </a:cubicBezTo>
                  <a:cubicBezTo>
                    <a:pt x="212" y="635"/>
                    <a:pt x="214" y="637"/>
                    <a:pt x="216" y="637"/>
                  </a:cubicBezTo>
                  <a:cubicBezTo>
                    <a:pt x="218" y="638"/>
                    <a:pt x="220" y="639"/>
                    <a:pt x="222" y="640"/>
                  </a:cubicBezTo>
                  <a:cubicBezTo>
                    <a:pt x="224" y="640"/>
                    <a:pt x="226" y="641"/>
                    <a:pt x="228" y="641"/>
                  </a:cubicBezTo>
                  <a:cubicBezTo>
                    <a:pt x="230" y="642"/>
                    <a:pt x="233" y="642"/>
                    <a:pt x="235" y="642"/>
                  </a:cubicBezTo>
                  <a:cubicBezTo>
                    <a:pt x="237" y="642"/>
                    <a:pt x="239" y="643"/>
                    <a:pt x="241" y="643"/>
                  </a:cubicBezTo>
                  <a:cubicBezTo>
                    <a:pt x="243" y="643"/>
                    <a:pt x="245" y="643"/>
                    <a:pt x="248" y="642"/>
                  </a:cubicBezTo>
                  <a:cubicBezTo>
                    <a:pt x="250" y="642"/>
                    <a:pt x="252" y="642"/>
                    <a:pt x="254" y="642"/>
                  </a:cubicBezTo>
                  <a:cubicBezTo>
                    <a:pt x="256" y="642"/>
                    <a:pt x="258" y="641"/>
                    <a:pt x="261" y="640"/>
                  </a:cubicBezTo>
                  <a:cubicBezTo>
                    <a:pt x="262" y="640"/>
                    <a:pt x="264" y="639"/>
                    <a:pt x="266" y="639"/>
                  </a:cubicBezTo>
                  <a:cubicBezTo>
                    <a:pt x="269" y="638"/>
                    <a:pt x="271" y="637"/>
                    <a:pt x="273" y="635"/>
                  </a:cubicBezTo>
                  <a:cubicBezTo>
                    <a:pt x="275" y="635"/>
                    <a:pt x="276" y="634"/>
                    <a:pt x="277" y="634"/>
                  </a:cubicBezTo>
                  <a:cubicBezTo>
                    <a:pt x="277" y="633"/>
                    <a:pt x="278" y="633"/>
                    <a:pt x="278" y="633"/>
                  </a:cubicBezTo>
                  <a:cubicBezTo>
                    <a:pt x="280" y="632"/>
                    <a:pt x="282" y="630"/>
                    <a:pt x="284" y="628"/>
                  </a:cubicBezTo>
                  <a:cubicBezTo>
                    <a:pt x="285" y="627"/>
                    <a:pt x="287" y="626"/>
                    <a:pt x="289" y="625"/>
                  </a:cubicBezTo>
                  <a:cubicBezTo>
                    <a:pt x="289" y="624"/>
                    <a:pt x="289" y="624"/>
                    <a:pt x="290" y="624"/>
                  </a:cubicBezTo>
                  <a:cubicBezTo>
                    <a:pt x="793" y="120"/>
                    <a:pt x="793" y="120"/>
                    <a:pt x="793" y="120"/>
                  </a:cubicBezTo>
                  <a:cubicBezTo>
                    <a:pt x="819" y="94"/>
                    <a:pt x="819" y="52"/>
                    <a:pt x="793" y="26"/>
                  </a:cubicBezTo>
                  <a:cubicBezTo>
                    <a:pt x="767" y="0"/>
                    <a:pt x="725" y="0"/>
                    <a:pt x="699" y="2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xmlns="" id="{ED37254A-C65C-48E3-9754-1B2BF162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119"/>
              <a:ext cx="2083" cy="2085"/>
            </a:xfrm>
            <a:custGeom>
              <a:avLst/>
              <a:gdLst>
                <a:gd name="T0" fmla="*/ 696 w 779"/>
                <a:gd name="T1" fmla="*/ 614 h 779"/>
                <a:gd name="T2" fmla="*/ 613 w 779"/>
                <a:gd name="T3" fmla="*/ 696 h 779"/>
                <a:gd name="T4" fmla="*/ 165 w 779"/>
                <a:gd name="T5" fmla="*/ 696 h 779"/>
                <a:gd name="T6" fmla="*/ 83 w 779"/>
                <a:gd name="T7" fmla="*/ 614 h 779"/>
                <a:gd name="T8" fmla="*/ 83 w 779"/>
                <a:gd name="T9" fmla="*/ 166 h 779"/>
                <a:gd name="T10" fmla="*/ 165 w 779"/>
                <a:gd name="T11" fmla="*/ 83 h 779"/>
                <a:gd name="T12" fmla="*/ 613 w 779"/>
                <a:gd name="T13" fmla="*/ 83 h 779"/>
                <a:gd name="T14" fmla="*/ 693 w 779"/>
                <a:gd name="T15" fmla="*/ 146 h 779"/>
                <a:gd name="T16" fmla="*/ 771 w 779"/>
                <a:gd name="T17" fmla="*/ 68 h 779"/>
                <a:gd name="T18" fmla="*/ 674 w 779"/>
                <a:gd name="T19" fmla="*/ 0 h 779"/>
                <a:gd name="T20" fmla="*/ 105 w 779"/>
                <a:gd name="T21" fmla="*/ 0 h 779"/>
                <a:gd name="T22" fmla="*/ 0 w 779"/>
                <a:gd name="T23" fmla="*/ 105 h 779"/>
                <a:gd name="T24" fmla="*/ 0 w 779"/>
                <a:gd name="T25" fmla="*/ 674 h 779"/>
                <a:gd name="T26" fmla="*/ 105 w 779"/>
                <a:gd name="T27" fmla="*/ 779 h 779"/>
                <a:gd name="T28" fmla="*/ 674 w 779"/>
                <a:gd name="T29" fmla="*/ 779 h 779"/>
                <a:gd name="T30" fmla="*/ 779 w 779"/>
                <a:gd name="T31" fmla="*/ 674 h 779"/>
                <a:gd name="T32" fmla="*/ 779 w 779"/>
                <a:gd name="T33" fmla="*/ 331 h 779"/>
                <a:gd name="T34" fmla="*/ 696 w 779"/>
                <a:gd name="T35" fmla="*/ 414 h 779"/>
                <a:gd name="T36" fmla="*/ 696 w 779"/>
                <a:gd name="T37" fmla="*/ 61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779">
                  <a:moveTo>
                    <a:pt x="696" y="614"/>
                  </a:moveTo>
                  <a:cubicBezTo>
                    <a:pt x="696" y="659"/>
                    <a:pt x="659" y="696"/>
                    <a:pt x="613" y="696"/>
                  </a:cubicBezTo>
                  <a:cubicBezTo>
                    <a:pt x="165" y="696"/>
                    <a:pt x="165" y="696"/>
                    <a:pt x="165" y="696"/>
                  </a:cubicBezTo>
                  <a:cubicBezTo>
                    <a:pt x="120" y="696"/>
                    <a:pt x="83" y="659"/>
                    <a:pt x="83" y="614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20"/>
                    <a:pt x="120" y="83"/>
                    <a:pt x="165" y="83"/>
                  </a:cubicBezTo>
                  <a:cubicBezTo>
                    <a:pt x="613" y="83"/>
                    <a:pt x="613" y="83"/>
                    <a:pt x="613" y="83"/>
                  </a:cubicBezTo>
                  <a:cubicBezTo>
                    <a:pt x="652" y="83"/>
                    <a:pt x="684" y="110"/>
                    <a:pt x="693" y="146"/>
                  </a:cubicBezTo>
                  <a:cubicBezTo>
                    <a:pt x="771" y="68"/>
                    <a:pt x="771" y="68"/>
                    <a:pt x="771" y="68"/>
                  </a:cubicBezTo>
                  <a:cubicBezTo>
                    <a:pt x="756" y="28"/>
                    <a:pt x="718" y="0"/>
                    <a:pt x="67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732"/>
                    <a:pt x="47" y="779"/>
                    <a:pt x="105" y="779"/>
                  </a:cubicBezTo>
                  <a:cubicBezTo>
                    <a:pt x="674" y="779"/>
                    <a:pt x="674" y="779"/>
                    <a:pt x="674" y="779"/>
                  </a:cubicBezTo>
                  <a:cubicBezTo>
                    <a:pt x="732" y="779"/>
                    <a:pt x="779" y="732"/>
                    <a:pt x="779" y="674"/>
                  </a:cubicBezTo>
                  <a:cubicBezTo>
                    <a:pt x="779" y="331"/>
                    <a:pt x="779" y="331"/>
                    <a:pt x="779" y="331"/>
                  </a:cubicBezTo>
                  <a:cubicBezTo>
                    <a:pt x="696" y="414"/>
                    <a:pt x="696" y="414"/>
                    <a:pt x="696" y="414"/>
                  </a:cubicBezTo>
                  <a:lnTo>
                    <a:pt x="696" y="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FBADC7C1-F095-4BBE-864E-2DB4333F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8996" y="1314040"/>
            <a:ext cx="1028922" cy="660712"/>
            <a:chOff x="3060" y="2481"/>
            <a:chExt cx="598" cy="384"/>
          </a:xfrm>
          <a:solidFill>
            <a:srgbClr val="2F5597"/>
          </a:solidFill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xmlns="" id="{635CE14D-A018-435B-9782-89928D13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499"/>
              <a:ext cx="216" cy="322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xmlns="" id="{1DE11D35-AE8E-425C-896C-5C251530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89"/>
              <a:ext cx="208" cy="324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xmlns="" id="{B8A50C44-B750-4A13-852C-6CB7DE9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481"/>
              <a:ext cx="338" cy="384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37" name="사각형: 둥근 위쪽 모서리 107">
            <a:extLst>
              <a:ext uri="{FF2B5EF4-FFF2-40B4-BE49-F238E27FC236}">
                <a16:creationId xmlns:a16="http://schemas.microsoft.com/office/drawing/2014/main" xmlns="" id="{6DF595B5-5871-4CA1-88B0-F0A8AC2AD1D6}"/>
              </a:ext>
            </a:extLst>
          </p:cNvPr>
          <p:cNvSpPr/>
          <p:nvPr/>
        </p:nvSpPr>
        <p:spPr>
          <a:xfrm>
            <a:off x="3206417" y="1908456"/>
            <a:ext cx="2738269" cy="431498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none" lIns="72000" tIns="36000" rIns="72000" bIns="36000" anchor="ctr">
            <a:noAutofit/>
          </a:bodyPr>
          <a:lstStyle/>
          <a:p>
            <a:pPr algn="ctr"/>
            <a:endParaRPr lang="ko-KR" altLang="en-US" sz="1400" b="1" spc="-8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8" name="사각형: 둥근 위쪽 모서리 108">
            <a:extLst>
              <a:ext uri="{FF2B5EF4-FFF2-40B4-BE49-F238E27FC236}">
                <a16:creationId xmlns:a16="http://schemas.microsoft.com/office/drawing/2014/main" xmlns="" id="{82DA250E-0E4D-4634-97EB-C95A77D3C28A}"/>
              </a:ext>
            </a:extLst>
          </p:cNvPr>
          <p:cNvSpPr/>
          <p:nvPr/>
        </p:nvSpPr>
        <p:spPr>
          <a:xfrm>
            <a:off x="3206417" y="1808737"/>
            <a:ext cx="2738269" cy="39887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72000" tIns="36000" rIns="72000" bIns="36000" anchor="ctr">
            <a:spAutoFit/>
          </a:bodyPr>
          <a:lstStyle/>
          <a:p>
            <a:pPr algn="ctr"/>
            <a:r>
              <a:rPr lang="ko-KR" altLang="en-US" sz="2000" b="1" spc="-8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2000" b="1" spc="-8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</a:t>
            </a:r>
            <a:endParaRPr lang="ko-KR" altLang="en-US" sz="2000" b="1" spc="-8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114300" algn="ctr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47">
            <a:extLst>
              <a:ext uri="{FF2B5EF4-FFF2-40B4-BE49-F238E27FC236}">
                <a16:creationId xmlns:a16="http://schemas.microsoft.com/office/drawing/2014/main" xmlns="" id="{D85DFEE2-DE78-432F-82AF-5674818FF29A}"/>
              </a:ext>
            </a:extLst>
          </p:cNvPr>
          <p:cNvGrpSpPr/>
          <p:nvPr/>
        </p:nvGrpSpPr>
        <p:grpSpPr>
          <a:xfrm>
            <a:off x="3410819" y="3986650"/>
            <a:ext cx="2329464" cy="1612900"/>
            <a:chOff x="598419" y="3721100"/>
            <a:chExt cx="2329464" cy="1612900"/>
          </a:xfrm>
        </p:grpSpPr>
        <p:sp>
          <p:nvSpPr>
            <p:cNvPr id="148" name="사각형: 둥근 위쪽 모서리 76">
              <a:extLst>
                <a:ext uri="{FF2B5EF4-FFF2-40B4-BE49-F238E27FC236}">
                  <a16:creationId xmlns:a16="http://schemas.microsoft.com/office/drawing/2014/main" xmlns="" id="{FA8F1AD8-D70F-4A78-8B69-E050B5C5AEE3}"/>
                </a:ext>
              </a:extLst>
            </p:cNvPr>
            <p:cNvSpPr/>
            <p:nvPr/>
          </p:nvSpPr>
          <p:spPr>
            <a:xfrm>
              <a:off x="598419" y="3819820"/>
              <a:ext cx="2329464" cy="1514180"/>
            </a:xfrm>
            <a:prstGeom prst="roundRect">
              <a:avLst>
                <a:gd name="adj" fmla="val 11635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67500"/>
                    <a:satMod val="115000"/>
                  </a:schemeClr>
                </a:gs>
                <a:gs pos="30000">
                  <a:srgbClr val="F2F2F2"/>
                </a:gs>
              </a:gsLst>
              <a:lin ang="5400000" scaled="1"/>
              <a:tileRect/>
            </a:gradFill>
            <a:effectLst/>
          </p:spPr>
          <p:txBody>
            <a:bodyPr wrap="square" lIns="36000" tIns="72000" rIns="36000" bIns="36000" anchor="ctr">
              <a:noAutofit/>
            </a:bodyPr>
            <a:lstStyle/>
            <a:p>
              <a:pPr lvl="0"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제공자에게 지체 없이 반환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r>
                <a:rPr lang="en-US" altLang="ko-KR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인도</a:t>
              </a:r>
              <a:r>
                <a:rPr lang="en-US" altLang="ko-KR" sz="1600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거부 의사 표시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lvl="0" algn="ctr" fontAlgn="base">
                <a:defRPr/>
              </a:pPr>
              <a:endParaRPr lang="en-US" altLang="ko-KR" sz="7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fontAlgn="base">
                <a:defRPr/>
              </a:pPr>
              <a:r>
                <a:rPr lang="ko-KR" altLang="en-US" sz="1600" b="1" spc="-100" dirty="0" smtClean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E5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소속기관장에게 서면 신고</a:t>
              </a:r>
              <a:endParaRPr lang="en-US" altLang="ko-KR" sz="1600" b="1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E5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9" name="이등변 삼각형 148">
              <a:extLst>
                <a:ext uri="{FF2B5EF4-FFF2-40B4-BE49-F238E27FC236}">
                  <a16:creationId xmlns:a16="http://schemas.microsoft.com/office/drawing/2014/main" xmlns="" id="{E1167CD4-A004-4CAD-9917-E6A3D246B085}"/>
                </a:ext>
              </a:extLst>
            </p:cNvPr>
            <p:cNvSpPr/>
            <p:nvPr/>
          </p:nvSpPr>
          <p:spPr>
            <a:xfrm rot="10800000">
              <a:off x="1122563" y="3721100"/>
              <a:ext cx="265176" cy="228600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0" name="사각형: 둥근 위쪽 모서리 76">
            <a:extLst>
              <a:ext uri="{FF2B5EF4-FFF2-40B4-BE49-F238E27FC236}">
                <a16:creationId xmlns:a16="http://schemas.microsoft.com/office/drawing/2014/main" xmlns="" id="{9872F3E6-DC2C-4042-BA2C-E21A19B17E64}"/>
              </a:ext>
            </a:extLst>
          </p:cNvPr>
          <p:cNvSpPr/>
          <p:nvPr/>
        </p:nvSpPr>
        <p:spPr>
          <a:xfrm>
            <a:off x="3410819" y="2366160"/>
            <a:ext cx="2329464" cy="1059598"/>
          </a:xfrm>
          <a:prstGeom prst="roundRect">
            <a:avLst/>
          </a:prstGeom>
          <a:noFill/>
          <a:effectLst/>
        </p:spPr>
        <p:txBody>
          <a:bodyPr wrap="square" lIns="36000" tIns="72000" rIns="36000" bIns="36000" anchor="ctr">
            <a:noAutofit/>
          </a:bodyPr>
          <a:lstStyle/>
          <a:p>
            <a:pPr lvl="0" algn="ctr" fontAlgn="base">
              <a:defRPr/>
            </a:pP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수수금지 </a:t>
            </a:r>
            <a:r>
              <a:rPr lang="ko-KR" altLang="en-US" sz="1600" spc="-100" dirty="0" err="1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금품등을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받거나 제공의 약속 또는 의사표시를 받은 경우 </a:t>
            </a:r>
            <a:r>
              <a: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배우자 포함</a:t>
            </a:r>
            <a:r>
              <a:rPr lang="en-US" altLang="ko-KR" sz="1600" spc="-100" dirty="0" smtClean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b="1" spc="-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E5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51" name="그래픽 49">
            <a:extLst>
              <a:ext uri="{FF2B5EF4-FFF2-40B4-BE49-F238E27FC236}">
                <a16:creationId xmlns:a16="http://schemas.microsoft.com/office/drawing/2014/main" xmlns="" id="{55B90929-3336-4AF7-A757-D1B78B63D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685650" y="3415150"/>
            <a:ext cx="462026" cy="679450"/>
          </a:xfrm>
          <a:prstGeom prst="rect">
            <a:avLst/>
          </a:prstGeom>
        </p:spPr>
      </p:pic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xmlns="" id="{1BB8662B-2B61-4668-B4D9-B0758F297DB8}"/>
              </a:ext>
            </a:extLst>
          </p:cNvPr>
          <p:cNvCxnSpPr/>
          <p:nvPr/>
        </p:nvCxnSpPr>
        <p:spPr>
          <a:xfrm>
            <a:off x="3410819" y="5521044"/>
            <a:ext cx="2329464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6974" y="5676765"/>
            <a:ext cx="1886178" cy="44721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fontAlgn="base">
              <a:defRPr/>
            </a:pP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신고는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감독기관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국민권익위원회</a:t>
            </a: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에도 가능</a:t>
            </a:r>
            <a:endParaRPr lang="en-US" altLang="ko-KR" sz="1400" kern="0" spc="-8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3774" y="5676765"/>
            <a:ext cx="1886178" cy="44721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fontAlgn="base">
              <a:defRPr/>
            </a:pP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신고는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감독기관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  <a: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400" b="1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국민권익위원회</a:t>
            </a:r>
            <a:r>
              <a:rPr lang="ko-KR" altLang="en-US" sz="1400" kern="0" spc="-8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에도 가능</a:t>
            </a:r>
            <a:endParaRPr lang="en-US" altLang="ko-KR" sz="1400" kern="0" spc="-8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D4A6BE0-B9F3-4084-A1BC-A0A1318CBF42}"/>
              </a:ext>
            </a:extLst>
          </p:cNvPr>
          <p:cNvSpPr txBox="1"/>
          <p:nvPr/>
        </p:nvSpPr>
        <p:spPr>
          <a:xfrm>
            <a:off x="292648" y="270447"/>
            <a:ext cx="81700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신고처리 등 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|</a:t>
            </a:r>
            <a:r>
              <a:rPr lang="en-US" altLang="ko-KR" sz="2000" spc="-150" dirty="0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</a:t>
            </a:r>
            <a:r>
              <a:rPr lang="ko-KR" altLang="en-US" sz="2900" spc="-150" dirty="0" err="1" smtClean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공직자등</a:t>
            </a:r>
            <a:endParaRPr lang="ko-KR" altLang="en-US" sz="2900" spc="-15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39700" algn="ctr" rotWithShape="0">
                  <a:prstClr val="black">
                    <a:alpha val="19000"/>
                  </a:prstClr>
                </a:outerShdw>
              </a:effectLst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30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F39F5262-A725-4F8D-A803-38669F99E7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0F1BBFEE-6138-487C-8CBE-9843F6693DC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-1785598" y="1785597"/>
            <a:ext cx="6858000" cy="3286805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23000"/>
                </a:schemeClr>
              </a:gs>
              <a:gs pos="1000">
                <a:schemeClr val="accent1">
                  <a:lumMod val="82000"/>
                  <a:lumOff val="1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각 삼각형 12">
            <a:extLst>
              <a:ext uri="{FF2B5EF4-FFF2-40B4-BE49-F238E27FC236}">
                <a16:creationId xmlns:a16="http://schemas.microsoft.com/office/drawing/2014/main" xmlns="" id="{6715543B-DC9F-4E1D-83F6-82F1489033E0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-611691" y="611690"/>
            <a:ext cx="5143500" cy="3920119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74000"/>
                </a:schemeClr>
              </a:gs>
              <a:gs pos="1000">
                <a:schemeClr val="accent4">
                  <a:lumMod val="60000"/>
                  <a:lumOff val="40000"/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C81368B4-2E31-42F4-8C12-18E9627761C3}"/>
              </a:ext>
            </a:extLst>
          </p:cNvPr>
          <p:cNvGrpSpPr/>
          <p:nvPr/>
        </p:nvGrpSpPr>
        <p:grpSpPr>
          <a:xfrm>
            <a:off x="3086100" y="2199882"/>
            <a:ext cx="4572000" cy="2205695"/>
            <a:chOff x="3568700" y="1971282"/>
            <a:chExt cx="4572000" cy="220569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BAABA8EE-51C6-4C17-9C28-E0DD8D7A68C1}"/>
                </a:ext>
              </a:extLst>
            </p:cNvPr>
            <p:cNvSpPr/>
            <p:nvPr/>
          </p:nvSpPr>
          <p:spPr>
            <a:xfrm>
              <a:off x="3568700" y="1971282"/>
              <a:ext cx="2755884" cy="584775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청렴한</a:t>
              </a:r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 </a:t>
              </a:r>
              <a:r>
                <a:rPr lang="ko-KR" altLang="en-US" sz="32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한국야쿠르트 제목용 Light" panose="020B0303000000000000" pitchFamily="50" charset="-127"/>
                  <a:ea typeface="한국야쿠르트 제목용 Light" panose="020B0303000000000000" pitchFamily="50" charset="-127"/>
                </a:rPr>
                <a:t>대한민국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AF2A3E46-F09D-4333-BBE4-54D52A562BC7}"/>
                </a:ext>
              </a:extLst>
            </p:cNvPr>
            <p:cNvSpPr/>
            <p:nvPr/>
          </p:nvSpPr>
          <p:spPr>
            <a:xfrm>
              <a:off x="3568700" y="2504986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2000" spc="-10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국민과 함께 청탁금지법이 만들어갑니다</a:t>
              </a:r>
              <a:endParaRPr lang="ko-KR" altLang="en-US" sz="140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1A8187FC-21F3-486F-9132-B276B4449BB6}"/>
                </a:ext>
              </a:extLst>
            </p:cNvPr>
            <p:cNvSpPr/>
            <p:nvPr/>
          </p:nvSpPr>
          <p:spPr>
            <a:xfrm>
              <a:off x="3568700" y="3253647"/>
              <a:ext cx="4463016" cy="923330"/>
            </a:xfrm>
            <a:prstGeom prst="rect">
              <a:avLst/>
            </a:prstGeom>
            <a:ln>
              <a:solidFill>
                <a:schemeClr val="bg2">
                  <a:lumMod val="75000"/>
                  <a:alpha val="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sz="5400" spc="-150" dirty="0">
                  <a:ln>
                    <a:solidFill>
                      <a:schemeClr val="bg2">
                        <a:lumMod val="75000"/>
                        <a:alpha val="0"/>
                      </a:schemeClr>
                    </a:solidFill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3500000" scaled="1"/>
                    <a:tileRect/>
                  </a:gradFill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감사합니다</a:t>
              </a: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xmlns="" id="{59D5059C-5B00-4A4B-A545-74A6F518B77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048000"/>
              <a:ext cx="40259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99" y="4988736"/>
            <a:ext cx="2220574" cy="529561"/>
          </a:xfrm>
          <a:prstGeom prst="rect">
            <a:avLst/>
          </a:prstGeom>
        </p:spPr>
      </p:pic>
      <p:sp>
        <p:nvSpPr>
          <p:cNvPr id="43" name="직각 삼각형 42">
            <a:extLst>
              <a:ext uri="{FF2B5EF4-FFF2-40B4-BE49-F238E27FC236}">
                <a16:creationId xmlns:a16="http://schemas.microsoft.com/office/drawing/2014/main" xmlns="" id="{C4D2C256-83FF-462D-9C30-9E425CBE0F2D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-2343156" y="2343152"/>
            <a:ext cx="6515099" cy="1828798"/>
          </a:xfrm>
          <a:prstGeom prst="rtTriangle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  <a:alpha val="4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9566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주요 내용 </a:t>
            </a:r>
            <a:r>
              <a:rPr lang="en-US" altLang="ko-KR" sz="30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(</a:t>
            </a:r>
            <a:r>
              <a:rPr lang="ko-KR" altLang="en-US" sz="30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판례</a:t>
            </a:r>
            <a:r>
              <a:rPr lang="en-US" altLang="ko-KR" sz="30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 · </a:t>
            </a:r>
            <a:r>
              <a:rPr lang="ko-KR" altLang="en-US" sz="30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빈발질의</a:t>
            </a:r>
            <a:r>
              <a:rPr lang="en-US" altLang="ko-KR" sz="30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)</a:t>
            </a:r>
            <a:endParaRPr lang="en-US" altLang="ko-KR" sz="30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 flipV="1">
            <a:off x="1933575" y="3981450"/>
            <a:ext cx="5267325" cy="3176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-6475" y="-1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429897"/>
            <a:ext cx="6832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ko-KR" altLang="en-US" sz="2800" kern="0" spc="-1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목                     차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34"/>
          <p:cNvGrpSpPr/>
          <p:nvPr/>
        </p:nvGrpSpPr>
        <p:grpSpPr>
          <a:xfrm>
            <a:off x="1586204" y="1645022"/>
            <a:ext cx="5990254" cy="575663"/>
            <a:chOff x="468313" y="1569156"/>
            <a:chExt cx="8454368" cy="567482"/>
          </a:xfrm>
          <a:effectLst/>
        </p:grpSpPr>
        <p:sp>
          <p:nvSpPr>
            <p:cNvPr id="21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1.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제정목적 및 적용대상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6" name="그룹 34"/>
          <p:cNvGrpSpPr/>
          <p:nvPr/>
        </p:nvGrpSpPr>
        <p:grpSpPr>
          <a:xfrm>
            <a:off x="1576777" y="4373789"/>
            <a:ext cx="5990254" cy="575663"/>
            <a:chOff x="468313" y="1569156"/>
            <a:chExt cx="8454368" cy="567482"/>
          </a:xfrm>
          <a:effectLst/>
        </p:grpSpPr>
        <p:sp>
          <p:nvSpPr>
            <p:cNvPr id="35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5.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신고처리 등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1586204" y="3029958"/>
            <a:ext cx="5990254" cy="575663"/>
            <a:chOff x="468313" y="1569156"/>
            <a:chExt cx="8454368" cy="567482"/>
          </a:xfrm>
          <a:effectLst/>
        </p:grpSpPr>
        <p:sp>
          <p:nvSpPr>
            <p:cNvPr id="49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3. </a:t>
              </a:r>
              <a:r>
                <a:rPr lang="ko-KR" altLang="en-US" sz="2000" spc="300" dirty="0" err="1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금품등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 수수금지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8" name="그룹 34"/>
          <p:cNvGrpSpPr/>
          <p:nvPr/>
        </p:nvGrpSpPr>
        <p:grpSpPr>
          <a:xfrm>
            <a:off x="1586204" y="2344529"/>
            <a:ext cx="5990254" cy="575663"/>
            <a:chOff x="468313" y="1569156"/>
            <a:chExt cx="8454368" cy="567482"/>
          </a:xfrm>
          <a:effectLst/>
        </p:grpSpPr>
        <p:sp>
          <p:nvSpPr>
            <p:cNvPr id="53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2. 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부정청탁 금지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9" name="그룹 34"/>
          <p:cNvGrpSpPr/>
          <p:nvPr/>
        </p:nvGrpSpPr>
        <p:grpSpPr>
          <a:xfrm>
            <a:off x="1568921" y="3696632"/>
            <a:ext cx="5990254" cy="575663"/>
            <a:chOff x="468313" y="1569156"/>
            <a:chExt cx="8454368" cy="567482"/>
          </a:xfrm>
          <a:effectLst/>
        </p:grpSpPr>
        <p:sp>
          <p:nvSpPr>
            <p:cNvPr id="27" name="사각형: 둥근 모서리 25"/>
            <p:cNvSpPr/>
            <p:nvPr/>
          </p:nvSpPr>
          <p:spPr>
            <a:xfrm>
              <a:off x="468313" y="1592263"/>
              <a:ext cx="8454368" cy="544375"/>
            </a:xfrm>
            <a:prstGeom prst="roundRect">
              <a:avLst>
                <a:gd name="adj" fmla="val 789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55600" lvl="0" indent="-355600">
                <a:lnSpc>
                  <a:spcPct val="150000"/>
                </a:lnSpc>
                <a:buClr>
                  <a:srgbClr val="C6BF96"/>
                </a:buClr>
              </a:pPr>
              <a:endParaRPr lang="ko-KR" altLang="en-US" sz="2400" spc="-8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088925" y="1569156"/>
              <a:ext cx="6710259" cy="546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EEECE1"/>
                </a:buClr>
              </a:pPr>
              <a:r>
                <a:rPr lang="en-US" altLang="ko-KR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4. </a:t>
              </a:r>
              <a:r>
                <a:rPr lang="ko-KR" altLang="en-US" sz="2000" spc="300" dirty="0" err="1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외부강의등</a:t>
              </a:r>
              <a:r>
                <a:rPr lang="ko-KR" altLang="en-US" sz="2000" spc="300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바른고딕" pitchFamily="50" charset="-127"/>
                  <a:ea typeface="나눔바른고딕" pitchFamily="50" charset="-127"/>
                </a:rPr>
                <a:t> 제한</a:t>
              </a:r>
              <a:endParaRPr lang="ko-KR" altLang="en-US" sz="2000" spc="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3696736-16EB-436F-A582-F0769E7C9C9E}"/>
              </a:ext>
            </a:extLst>
          </p:cNvPr>
          <p:cNvSpPr/>
          <p:nvPr/>
        </p:nvSpPr>
        <p:spPr>
          <a:xfrm>
            <a:off x="0" y="6366032"/>
            <a:ext cx="9150475" cy="491968"/>
          </a:xfrm>
          <a:prstGeom prst="rect">
            <a:avLst/>
          </a:prstGeom>
          <a:gradFill flip="none" rotWithShape="1">
            <a:gsLst>
              <a:gs pos="0">
                <a:srgbClr val="8FAADC">
                  <a:lumMod val="94000"/>
                </a:srgbClr>
              </a:gs>
              <a:gs pos="100000">
                <a:srgbClr val="DAE3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7BA911-003F-42B3-8D72-6E2E853A03A4}"/>
              </a:ext>
            </a:extLst>
          </p:cNvPr>
          <p:cNvSpPr/>
          <p:nvPr/>
        </p:nvSpPr>
        <p:spPr>
          <a:xfrm>
            <a:off x="0" y="0"/>
            <a:ext cx="9150475" cy="6362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위쪽 모서리 49">
            <a:extLst>
              <a:ext uri="{FF2B5EF4-FFF2-40B4-BE49-F238E27FC236}">
                <a16:creationId xmlns:a16="http://schemas.microsoft.com/office/drawing/2014/main" xmlns="" id="{E231A684-3DDA-4C16-A56F-B99ECA2494D1}"/>
              </a:ext>
            </a:extLst>
          </p:cNvPr>
          <p:cNvSpPr/>
          <p:nvPr/>
        </p:nvSpPr>
        <p:spPr>
          <a:xfrm flipV="1">
            <a:off x="1581150" y="13676"/>
            <a:ext cx="5981700" cy="1295722"/>
          </a:xfrm>
          <a:prstGeom prst="round2SameRect">
            <a:avLst>
              <a:gd name="adj1" fmla="val 17485"/>
              <a:gd name="adj2" fmla="val 0"/>
            </a:avLst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effectLst>
            <a:outerShdw blurRad="698500" dist="228600" dir="5400000" sx="89000" sy="89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위쪽 모서리 41">
            <a:extLst>
              <a:ext uri="{FF2B5EF4-FFF2-40B4-BE49-F238E27FC236}">
                <a16:creationId xmlns:a16="http://schemas.microsoft.com/office/drawing/2014/main" xmlns="" id="{BB1D7B00-15C2-4F6C-9E7A-18A1E7C06FF0}"/>
              </a:ext>
            </a:extLst>
          </p:cNvPr>
          <p:cNvSpPr/>
          <p:nvPr/>
        </p:nvSpPr>
        <p:spPr>
          <a:xfrm flipV="1">
            <a:off x="1581150" y="-1"/>
            <a:ext cx="5981700" cy="1190626"/>
          </a:xfrm>
          <a:prstGeom prst="round2SameRect">
            <a:avLst>
              <a:gd name="adj1" fmla="val 17485"/>
              <a:gd name="adj2" fmla="val 0"/>
            </a:avLst>
          </a:prstGeom>
          <a:gradFill>
            <a:gsLst>
              <a:gs pos="0">
                <a:schemeClr val="bg1"/>
              </a:gs>
              <a:gs pos="23874">
                <a:srgbClr val="F8F8F8">
                  <a:lumMod val="95000"/>
                </a:srgbClr>
              </a:gs>
              <a:gs pos="4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outerShdw blurRad="698500" dist="228600" dir="5400000" sx="89000" sy="89000" algn="t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0C7C8DA-B8A6-430C-BE01-E95CEBF6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8914" y="505644"/>
            <a:ext cx="1366172" cy="325804"/>
          </a:xfrm>
          <a:prstGeom prst="rect">
            <a:avLst/>
          </a:prstGeom>
        </p:spPr>
      </p:pic>
      <p:sp>
        <p:nvSpPr>
          <p:cNvPr id="36" name="직각 삼각형 35">
            <a:extLst>
              <a:ext uri="{FF2B5EF4-FFF2-40B4-BE49-F238E27FC236}">
                <a16:creationId xmlns:a16="http://schemas.microsoft.com/office/drawing/2014/main" xmlns="" id="{7D411EBC-1F19-457E-B31B-F27C6272BDCB}"/>
              </a:ext>
            </a:extLst>
          </p:cNvPr>
          <p:cNvSpPr>
            <a:spLocks/>
          </p:cNvSpPr>
          <p:nvPr/>
        </p:nvSpPr>
        <p:spPr bwMode="auto">
          <a:xfrm>
            <a:off x="-12952" y="4810124"/>
            <a:ext cx="4558956" cy="1552576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79D595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8B3397EE-120E-4931-8DB3-5F8928BC71EF}"/>
              </a:ext>
            </a:extLst>
          </p:cNvPr>
          <p:cNvSpPr>
            <a:spLocks/>
          </p:cNvSpPr>
          <p:nvPr/>
        </p:nvSpPr>
        <p:spPr bwMode="auto">
          <a:xfrm flipH="1">
            <a:off x="1155700" y="4667251"/>
            <a:ext cx="7988295" cy="1695450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100000">
                <a:schemeClr val="accent6">
                  <a:lumMod val="40000"/>
                  <a:lumOff val="60000"/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155701" y="2400211"/>
            <a:ext cx="68326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lnSpc>
                <a:spcPct val="150000"/>
              </a:lnSpc>
              <a:spcAft>
                <a:spcPts val="1200"/>
              </a:spcAft>
              <a:defRPr/>
            </a:pPr>
            <a:r>
              <a:rPr lang="ko-KR" altLang="en-US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청탁금지법</a:t>
            </a:r>
            <a: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  <a:t/>
            </a:r>
            <a:br>
              <a:rPr lang="en-US" altLang="ko-KR" sz="2800" kern="0" spc="-1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F4960"/>
                </a:solidFill>
                <a:latin typeface="나눔바른고딕" pitchFamily="50" charset="-127"/>
                <a:ea typeface="나눔바른고딕" pitchFamily="50" charset="-127"/>
              </a:rPr>
            </a:br>
            <a:r>
              <a:rPr lang="ko-KR" altLang="en-US" sz="4400" kern="0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855B2"/>
                </a:solidFill>
                <a:latin typeface="한국야쿠르트 제목용 Bold" panose="020B0803000000000000" pitchFamily="50" charset="-127"/>
                <a:ea typeface="한국야쿠르트 제목용 Bold" panose="020B0803000000000000" pitchFamily="50" charset="-127"/>
              </a:rPr>
              <a:t>제정 목적 및 적용 대상</a:t>
            </a:r>
            <a:endParaRPr lang="en-US" altLang="ko-KR" sz="4400" kern="0" spc="-3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3855B2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8F2C1CFC-872F-42F0-8A02-791329BC87E2}"/>
              </a:ext>
            </a:extLst>
          </p:cNvPr>
          <p:cNvCxnSpPr/>
          <p:nvPr/>
        </p:nvCxnSpPr>
        <p:spPr>
          <a:xfrm flipV="1">
            <a:off x="2353901" y="4001632"/>
            <a:ext cx="4526733" cy="18107"/>
          </a:xfrm>
          <a:prstGeom prst="line">
            <a:avLst/>
          </a:prstGeom>
          <a:ln>
            <a:solidFill>
              <a:srgbClr val="385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xmlns="" id="{4E3547CD-FC9C-4649-8662-2703578C79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7740" y="4843689"/>
            <a:ext cx="1308520" cy="1529488"/>
            <a:chOff x="1398" y="4320"/>
            <a:chExt cx="604" cy="706"/>
          </a:xfrm>
          <a:solidFill>
            <a:srgbClr val="8CA8DB"/>
          </a:solidFill>
        </p:grpSpPr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xmlns="" id="{4E31AEB6-2F4C-43AC-8AA9-4A8DDBD0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4662"/>
              <a:ext cx="234" cy="304"/>
            </a:xfrm>
            <a:custGeom>
              <a:avLst/>
              <a:gdLst>
                <a:gd name="T0" fmla="*/ 234 w 234"/>
                <a:gd name="T1" fmla="*/ 304 h 304"/>
                <a:gd name="T2" fmla="*/ 234 w 234"/>
                <a:gd name="T3" fmla="*/ 50 h 304"/>
                <a:gd name="T4" fmla="*/ 234 w 234"/>
                <a:gd name="T5" fmla="*/ 50 h 304"/>
                <a:gd name="T6" fmla="*/ 232 w 234"/>
                <a:gd name="T7" fmla="*/ 40 h 304"/>
                <a:gd name="T8" fmla="*/ 230 w 234"/>
                <a:gd name="T9" fmla="*/ 30 h 304"/>
                <a:gd name="T10" fmla="*/ 226 w 234"/>
                <a:gd name="T11" fmla="*/ 22 h 304"/>
                <a:gd name="T12" fmla="*/ 220 w 234"/>
                <a:gd name="T13" fmla="*/ 16 h 304"/>
                <a:gd name="T14" fmla="*/ 212 w 234"/>
                <a:gd name="T15" fmla="*/ 10 h 304"/>
                <a:gd name="T16" fmla="*/ 204 w 234"/>
                <a:gd name="T17" fmla="*/ 4 h 304"/>
                <a:gd name="T18" fmla="*/ 194 w 234"/>
                <a:gd name="T19" fmla="*/ 2 h 304"/>
                <a:gd name="T20" fmla="*/ 184 w 234"/>
                <a:gd name="T21" fmla="*/ 0 h 304"/>
                <a:gd name="T22" fmla="*/ 0 w 234"/>
                <a:gd name="T23" fmla="*/ 0 h 304"/>
                <a:gd name="T24" fmla="*/ 0 w 234"/>
                <a:gd name="T25" fmla="*/ 292 h 304"/>
                <a:gd name="T26" fmla="*/ 204 w 234"/>
                <a:gd name="T27" fmla="*/ 292 h 304"/>
                <a:gd name="T28" fmla="*/ 204 w 234"/>
                <a:gd name="T29" fmla="*/ 292 h 304"/>
                <a:gd name="T30" fmla="*/ 204 w 234"/>
                <a:gd name="T31" fmla="*/ 292 h 304"/>
                <a:gd name="T32" fmla="*/ 220 w 234"/>
                <a:gd name="T33" fmla="*/ 298 h 304"/>
                <a:gd name="T34" fmla="*/ 234 w 234"/>
                <a:gd name="T35" fmla="*/ 304 h 304"/>
                <a:gd name="T36" fmla="*/ 234 w 234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234" y="50"/>
                  </a:lnTo>
                  <a:lnTo>
                    <a:pt x="234" y="50"/>
                  </a:lnTo>
                  <a:lnTo>
                    <a:pt x="232" y="40"/>
                  </a:lnTo>
                  <a:lnTo>
                    <a:pt x="230" y="30"/>
                  </a:lnTo>
                  <a:lnTo>
                    <a:pt x="226" y="22"/>
                  </a:lnTo>
                  <a:lnTo>
                    <a:pt x="220" y="16"/>
                  </a:lnTo>
                  <a:lnTo>
                    <a:pt x="212" y="10"/>
                  </a:lnTo>
                  <a:lnTo>
                    <a:pt x="204" y="4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20" y="298"/>
                  </a:lnTo>
                  <a:lnTo>
                    <a:pt x="234" y="304"/>
                  </a:lnTo>
                  <a:lnTo>
                    <a:pt x="23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xmlns="" id="{E02541B7-548A-4C4B-8C9A-8B1F252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4678"/>
              <a:ext cx="604" cy="348"/>
            </a:xfrm>
            <a:custGeom>
              <a:avLst/>
              <a:gdLst>
                <a:gd name="T0" fmla="*/ 604 w 604"/>
                <a:gd name="T1" fmla="*/ 40 h 348"/>
                <a:gd name="T2" fmla="*/ 574 w 604"/>
                <a:gd name="T3" fmla="*/ 0 h 348"/>
                <a:gd name="T4" fmla="*/ 574 w 604"/>
                <a:gd name="T5" fmla="*/ 300 h 348"/>
                <a:gd name="T6" fmla="*/ 348 w 604"/>
                <a:gd name="T7" fmla="*/ 300 h 348"/>
                <a:gd name="T8" fmla="*/ 346 w 604"/>
                <a:gd name="T9" fmla="*/ 302 h 348"/>
                <a:gd name="T10" fmla="*/ 346 w 604"/>
                <a:gd name="T11" fmla="*/ 302 h 348"/>
                <a:gd name="T12" fmla="*/ 334 w 604"/>
                <a:gd name="T13" fmla="*/ 304 h 348"/>
                <a:gd name="T14" fmla="*/ 324 w 604"/>
                <a:gd name="T15" fmla="*/ 310 h 348"/>
                <a:gd name="T16" fmla="*/ 314 w 604"/>
                <a:gd name="T17" fmla="*/ 320 h 348"/>
                <a:gd name="T18" fmla="*/ 308 w 604"/>
                <a:gd name="T19" fmla="*/ 332 h 348"/>
                <a:gd name="T20" fmla="*/ 302 w 604"/>
                <a:gd name="T21" fmla="*/ 344 h 348"/>
                <a:gd name="T22" fmla="*/ 296 w 604"/>
                <a:gd name="T23" fmla="*/ 332 h 348"/>
                <a:gd name="T24" fmla="*/ 296 w 604"/>
                <a:gd name="T25" fmla="*/ 332 h 348"/>
                <a:gd name="T26" fmla="*/ 290 w 604"/>
                <a:gd name="T27" fmla="*/ 320 h 348"/>
                <a:gd name="T28" fmla="*/ 282 w 604"/>
                <a:gd name="T29" fmla="*/ 310 h 348"/>
                <a:gd name="T30" fmla="*/ 270 w 604"/>
                <a:gd name="T31" fmla="*/ 304 h 348"/>
                <a:gd name="T32" fmla="*/ 258 w 604"/>
                <a:gd name="T33" fmla="*/ 302 h 348"/>
                <a:gd name="T34" fmla="*/ 254 w 604"/>
                <a:gd name="T35" fmla="*/ 300 h 348"/>
                <a:gd name="T36" fmla="*/ 30 w 604"/>
                <a:gd name="T37" fmla="*/ 300 h 348"/>
                <a:gd name="T38" fmla="*/ 30 w 604"/>
                <a:gd name="T39" fmla="*/ 0 h 348"/>
                <a:gd name="T40" fmla="*/ 0 w 604"/>
                <a:gd name="T41" fmla="*/ 40 h 348"/>
                <a:gd name="T42" fmla="*/ 0 w 604"/>
                <a:gd name="T43" fmla="*/ 348 h 348"/>
                <a:gd name="T44" fmla="*/ 604 w 604"/>
                <a:gd name="T45" fmla="*/ 348 h 348"/>
                <a:gd name="T46" fmla="*/ 604 w 604"/>
                <a:gd name="T47" fmla="*/ 40 h 348"/>
                <a:gd name="T48" fmla="*/ 604 w 604"/>
                <a:gd name="T49" fmla="*/ 4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348">
                  <a:moveTo>
                    <a:pt x="604" y="40"/>
                  </a:moveTo>
                  <a:lnTo>
                    <a:pt x="574" y="0"/>
                  </a:lnTo>
                  <a:lnTo>
                    <a:pt x="574" y="300"/>
                  </a:lnTo>
                  <a:lnTo>
                    <a:pt x="348" y="300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34" y="304"/>
                  </a:lnTo>
                  <a:lnTo>
                    <a:pt x="324" y="310"/>
                  </a:lnTo>
                  <a:lnTo>
                    <a:pt x="314" y="320"/>
                  </a:lnTo>
                  <a:lnTo>
                    <a:pt x="308" y="332"/>
                  </a:lnTo>
                  <a:lnTo>
                    <a:pt x="302" y="344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0" y="320"/>
                  </a:lnTo>
                  <a:lnTo>
                    <a:pt x="282" y="310"/>
                  </a:lnTo>
                  <a:lnTo>
                    <a:pt x="270" y="304"/>
                  </a:lnTo>
                  <a:lnTo>
                    <a:pt x="258" y="302"/>
                  </a:lnTo>
                  <a:lnTo>
                    <a:pt x="254" y="300"/>
                  </a:lnTo>
                  <a:lnTo>
                    <a:pt x="30" y="300"/>
                  </a:lnTo>
                  <a:lnTo>
                    <a:pt x="30" y="0"/>
                  </a:lnTo>
                  <a:lnTo>
                    <a:pt x="0" y="40"/>
                  </a:lnTo>
                  <a:lnTo>
                    <a:pt x="0" y="348"/>
                  </a:lnTo>
                  <a:lnTo>
                    <a:pt x="604" y="348"/>
                  </a:lnTo>
                  <a:lnTo>
                    <a:pt x="604" y="40"/>
                  </a:lnTo>
                  <a:lnTo>
                    <a:pt x="60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xmlns="" id="{1966867A-F5B4-4036-8221-0B1F13B20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4662"/>
              <a:ext cx="234" cy="304"/>
            </a:xfrm>
            <a:custGeom>
              <a:avLst/>
              <a:gdLst>
                <a:gd name="T0" fmla="*/ 176 w 234"/>
                <a:gd name="T1" fmla="*/ 0 h 304"/>
                <a:gd name="T2" fmla="*/ 176 w 234"/>
                <a:gd name="T3" fmla="*/ 174 h 304"/>
                <a:gd name="T4" fmla="*/ 146 w 234"/>
                <a:gd name="T5" fmla="*/ 152 h 304"/>
                <a:gd name="T6" fmla="*/ 118 w 234"/>
                <a:gd name="T7" fmla="*/ 174 h 304"/>
                <a:gd name="T8" fmla="*/ 118 w 234"/>
                <a:gd name="T9" fmla="*/ 0 h 304"/>
                <a:gd name="T10" fmla="*/ 50 w 234"/>
                <a:gd name="T11" fmla="*/ 0 h 304"/>
                <a:gd name="T12" fmla="*/ 50 w 234"/>
                <a:gd name="T13" fmla="*/ 0 h 304"/>
                <a:gd name="T14" fmla="*/ 40 w 234"/>
                <a:gd name="T15" fmla="*/ 2 h 304"/>
                <a:gd name="T16" fmla="*/ 30 w 234"/>
                <a:gd name="T17" fmla="*/ 4 h 304"/>
                <a:gd name="T18" fmla="*/ 22 w 234"/>
                <a:gd name="T19" fmla="*/ 10 h 304"/>
                <a:gd name="T20" fmla="*/ 16 w 234"/>
                <a:gd name="T21" fmla="*/ 16 h 304"/>
                <a:gd name="T22" fmla="*/ 10 w 234"/>
                <a:gd name="T23" fmla="*/ 22 h 304"/>
                <a:gd name="T24" fmla="*/ 4 w 234"/>
                <a:gd name="T25" fmla="*/ 30 h 304"/>
                <a:gd name="T26" fmla="*/ 2 w 234"/>
                <a:gd name="T27" fmla="*/ 40 h 304"/>
                <a:gd name="T28" fmla="*/ 0 w 234"/>
                <a:gd name="T29" fmla="*/ 50 h 304"/>
                <a:gd name="T30" fmla="*/ 0 w 234"/>
                <a:gd name="T31" fmla="*/ 304 h 304"/>
                <a:gd name="T32" fmla="*/ 0 w 234"/>
                <a:gd name="T33" fmla="*/ 304 h 304"/>
                <a:gd name="T34" fmla="*/ 14 w 234"/>
                <a:gd name="T35" fmla="*/ 298 h 304"/>
                <a:gd name="T36" fmla="*/ 30 w 234"/>
                <a:gd name="T37" fmla="*/ 292 h 304"/>
                <a:gd name="T38" fmla="*/ 30 w 234"/>
                <a:gd name="T39" fmla="*/ 292 h 304"/>
                <a:gd name="T40" fmla="*/ 36 w 234"/>
                <a:gd name="T41" fmla="*/ 292 h 304"/>
                <a:gd name="T42" fmla="*/ 234 w 234"/>
                <a:gd name="T43" fmla="*/ 292 h 304"/>
                <a:gd name="T44" fmla="*/ 234 w 234"/>
                <a:gd name="T45" fmla="*/ 0 h 304"/>
                <a:gd name="T46" fmla="*/ 176 w 234"/>
                <a:gd name="T47" fmla="*/ 0 h 304"/>
                <a:gd name="T48" fmla="*/ 176 w 234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304">
                  <a:moveTo>
                    <a:pt x="176" y="0"/>
                  </a:moveTo>
                  <a:lnTo>
                    <a:pt x="176" y="174"/>
                  </a:lnTo>
                  <a:lnTo>
                    <a:pt x="146" y="152"/>
                  </a:lnTo>
                  <a:lnTo>
                    <a:pt x="118" y="174"/>
                  </a:lnTo>
                  <a:lnTo>
                    <a:pt x="11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4" y="298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6" y="292"/>
                  </a:lnTo>
                  <a:lnTo>
                    <a:pt x="234" y="292"/>
                  </a:lnTo>
                  <a:lnTo>
                    <a:pt x="234" y="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xmlns="" id="{B052F567-7323-44B0-A45F-EB199DAF7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4" y="4320"/>
              <a:ext cx="338" cy="256"/>
            </a:xfrm>
            <a:custGeom>
              <a:avLst/>
              <a:gdLst>
                <a:gd name="T0" fmla="*/ 316 w 338"/>
                <a:gd name="T1" fmla="*/ 88 h 256"/>
                <a:gd name="T2" fmla="*/ 294 w 338"/>
                <a:gd name="T3" fmla="*/ 30 h 256"/>
                <a:gd name="T4" fmla="*/ 274 w 338"/>
                <a:gd name="T5" fmla="*/ 8 h 256"/>
                <a:gd name="T6" fmla="*/ 250 w 338"/>
                <a:gd name="T7" fmla="*/ 0 h 256"/>
                <a:gd name="T8" fmla="*/ 248 w 338"/>
                <a:gd name="T9" fmla="*/ 0 h 256"/>
                <a:gd name="T10" fmla="*/ 238 w 338"/>
                <a:gd name="T11" fmla="*/ 4 h 256"/>
                <a:gd name="T12" fmla="*/ 234 w 338"/>
                <a:gd name="T13" fmla="*/ 14 h 256"/>
                <a:gd name="T14" fmla="*/ 244 w 338"/>
                <a:gd name="T15" fmla="*/ 26 h 256"/>
                <a:gd name="T16" fmla="*/ 250 w 338"/>
                <a:gd name="T17" fmla="*/ 28 h 256"/>
                <a:gd name="T18" fmla="*/ 252 w 338"/>
                <a:gd name="T19" fmla="*/ 28 h 256"/>
                <a:gd name="T20" fmla="*/ 272 w 338"/>
                <a:gd name="T21" fmla="*/ 44 h 256"/>
                <a:gd name="T22" fmla="*/ 288 w 338"/>
                <a:gd name="T23" fmla="*/ 88 h 256"/>
                <a:gd name="T24" fmla="*/ 32 w 338"/>
                <a:gd name="T25" fmla="*/ 152 h 256"/>
                <a:gd name="T26" fmla="*/ 68 w 338"/>
                <a:gd name="T27" fmla="*/ 44 h 256"/>
                <a:gd name="T28" fmla="*/ 82 w 338"/>
                <a:gd name="T29" fmla="*/ 30 h 256"/>
                <a:gd name="T30" fmla="*/ 88 w 338"/>
                <a:gd name="T31" fmla="*/ 28 h 256"/>
                <a:gd name="T32" fmla="*/ 94 w 338"/>
                <a:gd name="T33" fmla="*/ 26 h 256"/>
                <a:gd name="T34" fmla="*/ 102 w 338"/>
                <a:gd name="T35" fmla="*/ 14 h 256"/>
                <a:gd name="T36" fmla="*/ 98 w 338"/>
                <a:gd name="T37" fmla="*/ 4 h 256"/>
                <a:gd name="T38" fmla="*/ 90 w 338"/>
                <a:gd name="T39" fmla="*/ 0 h 256"/>
                <a:gd name="T40" fmla="*/ 72 w 338"/>
                <a:gd name="T41" fmla="*/ 4 h 256"/>
                <a:gd name="T42" fmla="*/ 52 w 338"/>
                <a:gd name="T43" fmla="*/ 20 h 256"/>
                <a:gd name="T44" fmla="*/ 34 w 338"/>
                <a:gd name="T45" fmla="*/ 54 h 256"/>
                <a:gd name="T46" fmla="*/ 4 w 338"/>
                <a:gd name="T47" fmla="*/ 152 h 256"/>
                <a:gd name="T48" fmla="*/ 0 w 338"/>
                <a:gd name="T49" fmla="*/ 168 h 256"/>
                <a:gd name="T50" fmla="*/ 6 w 338"/>
                <a:gd name="T51" fmla="*/ 208 h 256"/>
                <a:gd name="T52" fmla="*/ 12 w 338"/>
                <a:gd name="T53" fmla="*/ 234 h 256"/>
                <a:gd name="T54" fmla="*/ 24 w 338"/>
                <a:gd name="T55" fmla="*/ 250 h 256"/>
                <a:gd name="T56" fmla="*/ 124 w 338"/>
                <a:gd name="T57" fmla="*/ 256 h 256"/>
                <a:gd name="T58" fmla="*/ 136 w 338"/>
                <a:gd name="T59" fmla="*/ 254 h 256"/>
                <a:gd name="T60" fmla="*/ 156 w 338"/>
                <a:gd name="T61" fmla="*/ 224 h 256"/>
                <a:gd name="T62" fmla="*/ 164 w 338"/>
                <a:gd name="T63" fmla="*/ 182 h 256"/>
                <a:gd name="T64" fmla="*/ 180 w 338"/>
                <a:gd name="T65" fmla="*/ 184 h 256"/>
                <a:gd name="T66" fmla="*/ 182 w 338"/>
                <a:gd name="T67" fmla="*/ 224 h 256"/>
                <a:gd name="T68" fmla="*/ 202 w 338"/>
                <a:gd name="T69" fmla="*/ 254 h 256"/>
                <a:gd name="T70" fmla="*/ 298 w 338"/>
                <a:gd name="T71" fmla="*/ 256 h 256"/>
                <a:gd name="T72" fmla="*/ 316 w 338"/>
                <a:gd name="T73" fmla="*/ 250 h 256"/>
                <a:gd name="T74" fmla="*/ 326 w 338"/>
                <a:gd name="T75" fmla="*/ 234 h 256"/>
                <a:gd name="T76" fmla="*/ 332 w 338"/>
                <a:gd name="T77" fmla="*/ 208 h 256"/>
                <a:gd name="T78" fmla="*/ 338 w 338"/>
                <a:gd name="T79" fmla="*/ 168 h 256"/>
                <a:gd name="T80" fmla="*/ 336 w 338"/>
                <a:gd name="T81" fmla="*/ 152 h 256"/>
                <a:gd name="T82" fmla="*/ 130 w 338"/>
                <a:gd name="T83" fmla="*/ 220 h 256"/>
                <a:gd name="T84" fmla="*/ 124 w 338"/>
                <a:gd name="T85" fmla="*/ 228 h 256"/>
                <a:gd name="T86" fmla="*/ 40 w 338"/>
                <a:gd name="T87" fmla="*/ 228 h 256"/>
                <a:gd name="T88" fmla="*/ 34 w 338"/>
                <a:gd name="T89" fmla="*/ 204 h 256"/>
                <a:gd name="T90" fmla="*/ 132 w 338"/>
                <a:gd name="T91" fmla="*/ 180 h 256"/>
                <a:gd name="T92" fmla="*/ 306 w 338"/>
                <a:gd name="T93" fmla="*/ 204 h 256"/>
                <a:gd name="T94" fmla="*/ 300 w 338"/>
                <a:gd name="T95" fmla="*/ 228 h 256"/>
                <a:gd name="T96" fmla="*/ 214 w 338"/>
                <a:gd name="T97" fmla="*/ 228 h 256"/>
                <a:gd name="T98" fmla="*/ 210 w 338"/>
                <a:gd name="T99" fmla="*/ 220 h 256"/>
                <a:gd name="T100" fmla="*/ 310 w 338"/>
                <a:gd name="T101" fmla="*/ 1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56">
                  <a:moveTo>
                    <a:pt x="336" y="152"/>
                  </a:moveTo>
                  <a:lnTo>
                    <a:pt x="336" y="152"/>
                  </a:lnTo>
                  <a:lnTo>
                    <a:pt x="316" y="88"/>
                  </a:lnTo>
                  <a:lnTo>
                    <a:pt x="304" y="54"/>
                  </a:lnTo>
                  <a:lnTo>
                    <a:pt x="294" y="30"/>
                  </a:lnTo>
                  <a:lnTo>
                    <a:pt x="294" y="30"/>
                  </a:lnTo>
                  <a:lnTo>
                    <a:pt x="288" y="20"/>
                  </a:lnTo>
                  <a:lnTo>
                    <a:pt x="280" y="14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238" y="4"/>
                  </a:lnTo>
                  <a:lnTo>
                    <a:pt x="236" y="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20"/>
                  </a:lnTo>
                  <a:lnTo>
                    <a:pt x="238" y="24"/>
                  </a:lnTo>
                  <a:lnTo>
                    <a:pt x="244" y="26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52" y="28"/>
                  </a:lnTo>
                  <a:lnTo>
                    <a:pt x="258" y="30"/>
                  </a:lnTo>
                  <a:lnTo>
                    <a:pt x="264" y="3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78" y="60"/>
                  </a:lnTo>
                  <a:lnTo>
                    <a:pt x="288" y="88"/>
                  </a:lnTo>
                  <a:lnTo>
                    <a:pt x="30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52" y="88"/>
                  </a:lnTo>
                  <a:lnTo>
                    <a:pt x="60" y="6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4" y="36"/>
                  </a:lnTo>
                  <a:lnTo>
                    <a:pt x="82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26"/>
                  </a:lnTo>
                  <a:lnTo>
                    <a:pt x="98" y="24"/>
                  </a:lnTo>
                  <a:lnTo>
                    <a:pt x="102" y="2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2" y="4"/>
                  </a:lnTo>
                  <a:lnTo>
                    <a:pt x="66" y="8"/>
                  </a:lnTo>
                  <a:lnTo>
                    <a:pt x="58" y="14"/>
                  </a:lnTo>
                  <a:lnTo>
                    <a:pt x="52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4" y="54"/>
                  </a:lnTo>
                  <a:lnTo>
                    <a:pt x="22" y="8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2" y="234"/>
                  </a:lnTo>
                  <a:lnTo>
                    <a:pt x="16" y="242"/>
                  </a:lnTo>
                  <a:lnTo>
                    <a:pt x="20" y="246"/>
                  </a:lnTo>
                  <a:lnTo>
                    <a:pt x="24" y="250"/>
                  </a:lnTo>
                  <a:lnTo>
                    <a:pt x="34" y="256"/>
                  </a:lnTo>
                  <a:lnTo>
                    <a:pt x="42" y="256"/>
                  </a:lnTo>
                  <a:lnTo>
                    <a:pt x="124" y="256"/>
                  </a:lnTo>
                  <a:lnTo>
                    <a:pt x="124" y="256"/>
                  </a:lnTo>
                  <a:lnTo>
                    <a:pt x="130" y="256"/>
                  </a:lnTo>
                  <a:lnTo>
                    <a:pt x="136" y="254"/>
                  </a:lnTo>
                  <a:lnTo>
                    <a:pt x="146" y="248"/>
                  </a:lnTo>
                  <a:lnTo>
                    <a:pt x="154" y="236"/>
                  </a:lnTo>
                  <a:lnTo>
                    <a:pt x="156" y="22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4" y="182"/>
                  </a:lnTo>
                  <a:lnTo>
                    <a:pt x="170" y="182"/>
                  </a:lnTo>
                  <a:lnTo>
                    <a:pt x="176" y="182"/>
                  </a:lnTo>
                  <a:lnTo>
                    <a:pt x="180" y="184"/>
                  </a:lnTo>
                  <a:lnTo>
                    <a:pt x="182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6" y="236"/>
                  </a:lnTo>
                  <a:lnTo>
                    <a:pt x="192" y="248"/>
                  </a:lnTo>
                  <a:lnTo>
                    <a:pt x="202" y="254"/>
                  </a:lnTo>
                  <a:lnTo>
                    <a:pt x="208" y="256"/>
                  </a:lnTo>
                  <a:lnTo>
                    <a:pt x="214" y="256"/>
                  </a:lnTo>
                  <a:lnTo>
                    <a:pt x="298" y="256"/>
                  </a:lnTo>
                  <a:lnTo>
                    <a:pt x="298" y="256"/>
                  </a:lnTo>
                  <a:lnTo>
                    <a:pt x="306" y="256"/>
                  </a:lnTo>
                  <a:lnTo>
                    <a:pt x="316" y="250"/>
                  </a:lnTo>
                  <a:lnTo>
                    <a:pt x="320" y="246"/>
                  </a:lnTo>
                  <a:lnTo>
                    <a:pt x="324" y="242"/>
                  </a:lnTo>
                  <a:lnTo>
                    <a:pt x="326" y="234"/>
                  </a:lnTo>
                  <a:lnTo>
                    <a:pt x="330" y="224"/>
                  </a:lnTo>
                  <a:lnTo>
                    <a:pt x="330" y="224"/>
                  </a:lnTo>
                  <a:lnTo>
                    <a:pt x="332" y="208"/>
                  </a:lnTo>
                  <a:lnTo>
                    <a:pt x="332" y="208"/>
                  </a:lnTo>
                  <a:lnTo>
                    <a:pt x="338" y="184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0"/>
                  </a:lnTo>
                  <a:lnTo>
                    <a:pt x="336" y="152"/>
                  </a:lnTo>
                  <a:lnTo>
                    <a:pt x="336" y="152"/>
                  </a:lnTo>
                  <a:close/>
                  <a:moveTo>
                    <a:pt x="130" y="220"/>
                  </a:moveTo>
                  <a:lnTo>
                    <a:pt x="130" y="220"/>
                  </a:lnTo>
                  <a:lnTo>
                    <a:pt x="128" y="226"/>
                  </a:lnTo>
                  <a:lnTo>
                    <a:pt x="126" y="228"/>
                  </a:lnTo>
                  <a:lnTo>
                    <a:pt x="124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0" y="228"/>
                  </a:lnTo>
                  <a:lnTo>
                    <a:pt x="36" y="220"/>
                  </a:lnTo>
                  <a:lnTo>
                    <a:pt x="36" y="220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28" y="180"/>
                  </a:lnTo>
                  <a:lnTo>
                    <a:pt x="132" y="180"/>
                  </a:lnTo>
                  <a:lnTo>
                    <a:pt x="130" y="220"/>
                  </a:lnTo>
                  <a:close/>
                  <a:moveTo>
                    <a:pt x="306" y="204"/>
                  </a:moveTo>
                  <a:lnTo>
                    <a:pt x="306" y="204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0" y="228"/>
                  </a:lnTo>
                  <a:lnTo>
                    <a:pt x="296" y="228"/>
                  </a:lnTo>
                  <a:lnTo>
                    <a:pt x="214" y="228"/>
                  </a:lnTo>
                  <a:lnTo>
                    <a:pt x="214" y="228"/>
                  </a:lnTo>
                  <a:lnTo>
                    <a:pt x="212" y="228"/>
                  </a:lnTo>
                  <a:lnTo>
                    <a:pt x="210" y="226"/>
                  </a:lnTo>
                  <a:lnTo>
                    <a:pt x="210" y="220"/>
                  </a:lnTo>
                  <a:lnTo>
                    <a:pt x="206" y="180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6" y="204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3647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직사각형 87">
            <a:extLst>
              <a:ext uri="{FF2B5EF4-FFF2-40B4-BE49-F238E27FC236}">
                <a16:creationId xmlns="" xmlns:a16="http://schemas.microsoft.com/office/drawing/2014/main" id="{209DAE26-5515-42EF-80D0-0ADC3FDED3C1}"/>
              </a:ext>
            </a:extLst>
          </p:cNvPr>
          <p:cNvSpPr/>
          <p:nvPr/>
        </p:nvSpPr>
        <p:spPr>
          <a:xfrm flipV="1">
            <a:off x="0" y="1027108"/>
            <a:ext cx="9143998" cy="5316535"/>
          </a:xfrm>
          <a:prstGeom prst="rect">
            <a:avLst/>
          </a:prstGeom>
          <a:gradFill flip="none" rotWithShape="1">
            <a:gsLst>
              <a:gs pos="0">
                <a:srgbClr val="DAE3F3">
                  <a:lumMod val="85000"/>
                </a:srgbClr>
              </a:gs>
              <a:gs pos="86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="" xmlns:a16="http://schemas.microsoft.com/office/drawing/2014/main" id="{70B790FF-662E-4298-ADC1-764CA1E59503}"/>
              </a:ext>
            </a:extLst>
          </p:cNvPr>
          <p:cNvSpPr/>
          <p:nvPr/>
        </p:nvSpPr>
        <p:spPr>
          <a:xfrm>
            <a:off x="999347" y="4647106"/>
            <a:ext cx="3924598" cy="15492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ko-KR" altLang="en-US" sz="3600" b="1" kern="0" spc="-15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2F5597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="" xmlns:a16="http://schemas.microsoft.com/office/drawing/2014/main" id="{70B790FF-662E-4298-ADC1-764CA1E59503}"/>
              </a:ext>
            </a:extLst>
          </p:cNvPr>
          <p:cNvSpPr/>
          <p:nvPr/>
        </p:nvSpPr>
        <p:spPr>
          <a:xfrm>
            <a:off x="4220549" y="4647106"/>
            <a:ext cx="3924044" cy="15492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  <a:alpha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ko-KR" altLang="en-US" sz="3600" b="1" kern="0" spc="-15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2F5597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8">
            <a:extLst>
              <a:ext uri="{FF2B5EF4-FFF2-40B4-BE49-F238E27FC236}">
                <a16:creationId xmlns="" xmlns:a16="http://schemas.microsoft.com/office/drawing/2014/main" id="{A61DEF3B-F676-4732-A88E-2F1514DACA4A}"/>
              </a:ext>
            </a:extLst>
          </p:cNvPr>
          <p:cNvGrpSpPr/>
          <p:nvPr/>
        </p:nvGrpSpPr>
        <p:grpSpPr>
          <a:xfrm>
            <a:off x="3011966" y="3754715"/>
            <a:ext cx="3120070" cy="1044071"/>
            <a:chOff x="3011966" y="3842253"/>
            <a:chExt cx="3120070" cy="1044071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91000"/>
                </a:schemeClr>
              </a:gs>
              <a:gs pos="100000">
                <a:schemeClr val="accent1">
                  <a:tint val="23500"/>
                  <a:satMod val="160000"/>
                  <a:alpha val="72000"/>
                  <a:lumMod val="86000"/>
                </a:schemeClr>
              </a:gs>
            </a:gsLst>
            <a:lin ang="5400000" scaled="1"/>
            <a:tileRect/>
          </a:gradFill>
        </p:grpSpPr>
        <p:sp>
          <p:nvSpPr>
            <p:cNvPr id="13" name="사각형: 둥근 위쪽 모서리 12">
              <a:extLst>
                <a:ext uri="{FF2B5EF4-FFF2-40B4-BE49-F238E27FC236}">
                  <a16:creationId xmlns="" xmlns:a16="http://schemas.microsoft.com/office/drawing/2014/main" id="{EDE96099-2509-4678-B6D9-F5765222DC0D}"/>
                </a:ext>
              </a:extLst>
            </p:cNvPr>
            <p:cNvSpPr/>
            <p:nvPr/>
          </p:nvSpPr>
          <p:spPr>
            <a:xfrm>
              <a:off x="3271822" y="3842253"/>
              <a:ext cx="2600357" cy="58047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="" xmlns:a16="http://schemas.microsoft.com/office/drawing/2014/main" id="{ED6A7579-423B-4983-8072-BEA1D6479F44}"/>
                </a:ext>
              </a:extLst>
            </p:cNvPr>
            <p:cNvSpPr/>
            <p:nvPr/>
          </p:nvSpPr>
          <p:spPr>
            <a:xfrm rot="10800000">
              <a:off x="3011966" y="4419599"/>
              <a:ext cx="3120070" cy="4667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E1A4DC8D-8DC5-4871-98C3-EBFED2D5C36F}"/>
              </a:ext>
            </a:extLst>
          </p:cNvPr>
          <p:cNvSpPr/>
          <p:nvPr/>
        </p:nvSpPr>
        <p:spPr>
          <a:xfrm>
            <a:off x="404814" y="2201180"/>
            <a:ext cx="8343900" cy="1952625"/>
          </a:xfrm>
          <a:prstGeom prst="roundRect">
            <a:avLst>
              <a:gd name="adj" fmla="val 14544"/>
            </a:avLst>
          </a:prstGeom>
          <a:gradFill flip="none" rotWithShape="1">
            <a:gsLst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9050">
            <a:solidFill>
              <a:srgbClr val="28529E"/>
            </a:solidFill>
          </a:ln>
          <a:effectLst>
            <a:outerShdw blurRad="139700" dist="88900" dir="5400000" algn="t" rotWithShape="0">
              <a:schemeClr val="accent1">
                <a:lumMod val="75000"/>
                <a:alpha val="26000"/>
              </a:schemeClr>
            </a:outerShdw>
          </a:effectLst>
        </p:spPr>
        <p:txBody>
          <a:bodyPr wrap="square" tIns="36000" bIns="36000">
            <a:noAutofit/>
          </a:bodyPr>
          <a:lstStyle/>
          <a:p>
            <a:pPr algn="ctr"/>
            <a:endParaRPr lang="ko-KR" altLang="en-US" sz="2400" spc="30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8529E"/>
              </a:solidFill>
              <a:latin typeface="한국야쿠르트 제목용 Bold" panose="020B0803000000000000" pitchFamily="50" charset="-127"/>
              <a:ea typeface="한국야쿠르트 제목용 Bold" panose="020B0803000000000000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D62FE191-B682-443E-BF39-AF491585103D}"/>
              </a:ext>
            </a:extLst>
          </p:cNvPr>
          <p:cNvSpPr/>
          <p:nvPr/>
        </p:nvSpPr>
        <p:spPr>
          <a:xfrm>
            <a:off x="5371163" y="5052384"/>
            <a:ext cx="1813317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공직사회에 대한</a:t>
            </a:r>
            <a:r>
              <a:rPr lang="en-US" altLang="ko-KR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kumimoji="0" lang="ko-KR" altLang="en-US" sz="2400" b="1" i="0" u="none" strike="noStrike" kern="1200" cap="none" spc="-15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 신뢰 </a:t>
            </a:r>
            <a:r>
              <a:rPr kumimoji="0" lang="ko-KR" altLang="en-US" sz="2400" b="1" i="0" u="none" strike="noStrike" kern="1200" cap="none" spc="-150" normalizeH="0" baseline="0" noProof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확보</a:t>
            </a:r>
            <a:endParaRPr kumimoji="0" lang="ko-KR" altLang="en-US" sz="2400" b="1" i="0" u="none" strike="noStrike" kern="1200" cap="none" spc="-15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588680" y="2839310"/>
            <a:ext cx="1390124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</a:t>
            </a:r>
            <a: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금지</a:t>
            </a:r>
            <a:endParaRPr lang="ko-KR" altLang="en-US" sz="2800" kern="0" spc="-15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944416" y="3143958"/>
            <a:ext cx="1541608" cy="1030161"/>
            <a:chOff x="1095" y="567"/>
            <a:chExt cx="4663" cy="3116"/>
          </a:xfrm>
          <a:solidFill>
            <a:srgbClr val="28529E"/>
          </a:solidFill>
        </p:grpSpPr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1827" y="775"/>
              <a:ext cx="1165" cy="1165"/>
            </a:xfrm>
            <a:custGeom>
              <a:avLst/>
              <a:gdLst>
                <a:gd name="T0" fmla="*/ 468 w 647"/>
                <a:gd name="T1" fmla="*/ 566 h 646"/>
                <a:gd name="T2" fmla="*/ 567 w 647"/>
                <a:gd name="T3" fmla="*/ 179 h 646"/>
                <a:gd name="T4" fmla="*/ 179 w 647"/>
                <a:gd name="T5" fmla="*/ 79 h 646"/>
                <a:gd name="T6" fmla="*/ 80 w 647"/>
                <a:gd name="T7" fmla="*/ 467 h 646"/>
                <a:gd name="T8" fmla="*/ 468 w 647"/>
                <a:gd name="T9" fmla="*/ 56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46">
                  <a:moveTo>
                    <a:pt x="468" y="566"/>
                  </a:moveTo>
                  <a:cubicBezTo>
                    <a:pt x="602" y="487"/>
                    <a:pt x="647" y="313"/>
                    <a:pt x="567" y="179"/>
                  </a:cubicBezTo>
                  <a:cubicBezTo>
                    <a:pt x="487" y="44"/>
                    <a:pt x="314" y="0"/>
                    <a:pt x="179" y="79"/>
                  </a:cubicBezTo>
                  <a:cubicBezTo>
                    <a:pt x="45" y="159"/>
                    <a:pt x="0" y="333"/>
                    <a:pt x="80" y="467"/>
                  </a:cubicBezTo>
                  <a:cubicBezTo>
                    <a:pt x="160" y="602"/>
                    <a:pt x="333" y="646"/>
                    <a:pt x="468" y="566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095" y="1952"/>
              <a:ext cx="1702" cy="1731"/>
            </a:xfrm>
            <a:custGeom>
              <a:avLst/>
              <a:gdLst>
                <a:gd name="T0" fmla="*/ 815 w 945"/>
                <a:gd name="T1" fmla="*/ 960 h 960"/>
                <a:gd name="T2" fmla="*/ 800 w 945"/>
                <a:gd name="T3" fmla="*/ 146 h 960"/>
                <a:gd name="T4" fmla="*/ 489 w 945"/>
                <a:gd name="T5" fmla="*/ 34 h 960"/>
                <a:gd name="T6" fmla="*/ 0 w 945"/>
                <a:gd name="T7" fmla="*/ 960 h 960"/>
                <a:gd name="T8" fmla="*/ 815 w 945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960">
                  <a:moveTo>
                    <a:pt x="815" y="960"/>
                  </a:moveTo>
                  <a:cubicBezTo>
                    <a:pt x="858" y="790"/>
                    <a:pt x="945" y="365"/>
                    <a:pt x="800" y="146"/>
                  </a:cubicBezTo>
                  <a:cubicBezTo>
                    <a:pt x="749" y="68"/>
                    <a:pt x="623" y="0"/>
                    <a:pt x="489" y="34"/>
                  </a:cubicBezTo>
                  <a:cubicBezTo>
                    <a:pt x="127" y="132"/>
                    <a:pt x="22" y="686"/>
                    <a:pt x="0" y="960"/>
                  </a:cubicBezTo>
                  <a:cubicBezTo>
                    <a:pt x="815" y="960"/>
                    <a:pt x="815" y="960"/>
                    <a:pt x="815" y="96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3523" y="567"/>
              <a:ext cx="1165" cy="1165"/>
            </a:xfrm>
            <a:custGeom>
              <a:avLst/>
              <a:gdLst>
                <a:gd name="T0" fmla="*/ 468 w 647"/>
                <a:gd name="T1" fmla="*/ 567 h 646"/>
                <a:gd name="T2" fmla="*/ 567 w 647"/>
                <a:gd name="T3" fmla="*/ 179 h 646"/>
                <a:gd name="T4" fmla="*/ 179 w 647"/>
                <a:gd name="T5" fmla="*/ 80 h 646"/>
                <a:gd name="T6" fmla="*/ 80 w 647"/>
                <a:gd name="T7" fmla="*/ 467 h 646"/>
                <a:gd name="T8" fmla="*/ 468 w 647"/>
                <a:gd name="T9" fmla="*/ 56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46">
                  <a:moveTo>
                    <a:pt x="468" y="567"/>
                  </a:moveTo>
                  <a:cubicBezTo>
                    <a:pt x="602" y="487"/>
                    <a:pt x="647" y="313"/>
                    <a:pt x="567" y="179"/>
                  </a:cubicBezTo>
                  <a:cubicBezTo>
                    <a:pt x="487" y="44"/>
                    <a:pt x="314" y="0"/>
                    <a:pt x="179" y="80"/>
                  </a:cubicBezTo>
                  <a:cubicBezTo>
                    <a:pt x="45" y="159"/>
                    <a:pt x="0" y="333"/>
                    <a:pt x="80" y="467"/>
                  </a:cubicBezTo>
                  <a:cubicBezTo>
                    <a:pt x="159" y="602"/>
                    <a:pt x="333" y="646"/>
                    <a:pt x="468" y="567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2534" y="1667"/>
              <a:ext cx="3224" cy="2016"/>
            </a:xfrm>
            <a:custGeom>
              <a:avLst/>
              <a:gdLst>
                <a:gd name="T0" fmla="*/ 1790 w 1790"/>
                <a:gd name="T1" fmla="*/ 1118 h 1118"/>
                <a:gd name="T2" fmla="*/ 1213 w 1790"/>
                <a:gd name="T3" fmla="*/ 33 h 1118"/>
                <a:gd name="T4" fmla="*/ 912 w 1790"/>
                <a:gd name="T5" fmla="*/ 140 h 1118"/>
                <a:gd name="T6" fmla="*/ 575 w 1790"/>
                <a:gd name="T7" fmla="*/ 574 h 1118"/>
                <a:gd name="T8" fmla="*/ 208 w 1790"/>
                <a:gd name="T9" fmla="*/ 419 h 1118"/>
                <a:gd name="T10" fmla="*/ 30 w 1790"/>
                <a:gd name="T11" fmla="*/ 492 h 1118"/>
                <a:gd name="T12" fmla="*/ 102 w 1790"/>
                <a:gd name="T13" fmla="*/ 670 h 1118"/>
                <a:gd name="T14" fmla="*/ 566 w 1790"/>
                <a:gd name="T15" fmla="*/ 866 h 1118"/>
                <a:gd name="T16" fmla="*/ 619 w 1790"/>
                <a:gd name="T17" fmla="*/ 877 h 1118"/>
                <a:gd name="T18" fmla="*/ 728 w 1790"/>
                <a:gd name="T19" fmla="*/ 823 h 1118"/>
                <a:gd name="T20" fmla="*/ 869 w 1790"/>
                <a:gd name="T21" fmla="*/ 637 h 1118"/>
                <a:gd name="T22" fmla="*/ 979 w 1790"/>
                <a:gd name="T23" fmla="*/ 1118 h 1118"/>
                <a:gd name="T24" fmla="*/ 1790 w 1790"/>
                <a:gd name="T25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0" h="1118">
                  <a:moveTo>
                    <a:pt x="1790" y="1118"/>
                  </a:moveTo>
                  <a:cubicBezTo>
                    <a:pt x="1782" y="865"/>
                    <a:pt x="1606" y="150"/>
                    <a:pt x="1213" y="33"/>
                  </a:cubicBezTo>
                  <a:cubicBezTo>
                    <a:pt x="1094" y="0"/>
                    <a:pt x="970" y="60"/>
                    <a:pt x="912" y="140"/>
                  </a:cubicBezTo>
                  <a:cubicBezTo>
                    <a:pt x="575" y="574"/>
                    <a:pt x="575" y="574"/>
                    <a:pt x="575" y="574"/>
                  </a:cubicBezTo>
                  <a:cubicBezTo>
                    <a:pt x="208" y="419"/>
                    <a:pt x="208" y="419"/>
                    <a:pt x="208" y="419"/>
                  </a:cubicBezTo>
                  <a:cubicBezTo>
                    <a:pt x="139" y="390"/>
                    <a:pt x="59" y="423"/>
                    <a:pt x="30" y="492"/>
                  </a:cubicBezTo>
                  <a:cubicBezTo>
                    <a:pt x="0" y="561"/>
                    <a:pt x="33" y="641"/>
                    <a:pt x="102" y="670"/>
                  </a:cubicBezTo>
                  <a:cubicBezTo>
                    <a:pt x="566" y="866"/>
                    <a:pt x="566" y="866"/>
                    <a:pt x="566" y="866"/>
                  </a:cubicBezTo>
                  <a:cubicBezTo>
                    <a:pt x="583" y="873"/>
                    <a:pt x="601" y="877"/>
                    <a:pt x="619" y="877"/>
                  </a:cubicBezTo>
                  <a:cubicBezTo>
                    <a:pt x="661" y="877"/>
                    <a:pt x="701" y="857"/>
                    <a:pt x="728" y="823"/>
                  </a:cubicBezTo>
                  <a:cubicBezTo>
                    <a:pt x="869" y="637"/>
                    <a:pt x="869" y="637"/>
                    <a:pt x="869" y="637"/>
                  </a:cubicBezTo>
                  <a:cubicBezTo>
                    <a:pt x="979" y="1118"/>
                    <a:pt x="979" y="1118"/>
                    <a:pt x="979" y="1118"/>
                  </a:cubicBezTo>
                  <a:cubicBezTo>
                    <a:pt x="1790" y="1118"/>
                    <a:pt x="1790" y="1118"/>
                    <a:pt x="1790" y="1118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55" name="&quot;허용 안 됨&quot; 기호 103"/>
          <p:cNvSpPr/>
          <p:nvPr/>
        </p:nvSpPr>
        <p:spPr>
          <a:xfrm>
            <a:off x="917422" y="2612270"/>
            <a:ext cx="1131952" cy="1130444"/>
          </a:xfrm>
          <a:prstGeom prst="noSmoking">
            <a:avLst>
              <a:gd name="adj" fmla="val 14890"/>
            </a:avLst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9" name="그룹 59">
            <a:extLst>
              <a:ext uri="{FF2B5EF4-FFF2-40B4-BE49-F238E27FC236}">
                <a16:creationId xmlns="" xmlns:a16="http://schemas.microsoft.com/office/drawing/2014/main" id="{2312774B-FE6C-4A07-8F06-65F6626B7658}"/>
              </a:ext>
            </a:extLst>
          </p:cNvPr>
          <p:cNvGrpSpPr>
            <a:grpSpLocks noChangeAspect="1"/>
          </p:cNvGrpSpPr>
          <p:nvPr/>
        </p:nvGrpSpPr>
        <p:grpSpPr>
          <a:xfrm>
            <a:off x="4013802" y="5559602"/>
            <a:ext cx="1111968" cy="720000"/>
            <a:chOff x="660610" y="5138883"/>
            <a:chExt cx="1705546" cy="1104341"/>
          </a:xfrm>
          <a:solidFill>
            <a:srgbClr val="FFFFFF"/>
          </a:solidFill>
          <a:effectLst>
            <a:outerShdw blurRad="101600" dist="88900" dir="16200000" rotWithShape="0">
              <a:prstClr val="black">
                <a:alpha val="17000"/>
              </a:prstClr>
            </a:outerShdw>
          </a:effectLst>
        </p:grpSpPr>
        <p:sp>
          <p:nvSpPr>
            <p:cNvPr id="61" name="Freeform 5">
              <a:extLst>
                <a:ext uri="{FF2B5EF4-FFF2-40B4-BE49-F238E27FC236}">
                  <a16:creationId xmlns="" xmlns:a16="http://schemas.microsoft.com/office/drawing/2014/main" id="{E342EAA3-B25B-4FFD-A902-367C5A542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21" y="5138883"/>
              <a:ext cx="392276" cy="388012"/>
            </a:xfrm>
            <a:custGeom>
              <a:avLst/>
              <a:gdLst>
                <a:gd name="T0" fmla="*/ 184 w 184"/>
                <a:gd name="T1" fmla="*/ 92 h 182"/>
                <a:gd name="T2" fmla="*/ 184 w 184"/>
                <a:gd name="T3" fmla="*/ 92 h 182"/>
                <a:gd name="T4" fmla="*/ 182 w 184"/>
                <a:gd name="T5" fmla="*/ 110 h 182"/>
                <a:gd name="T6" fmla="*/ 176 w 184"/>
                <a:gd name="T7" fmla="*/ 126 h 182"/>
                <a:gd name="T8" fmla="*/ 168 w 184"/>
                <a:gd name="T9" fmla="*/ 142 h 182"/>
                <a:gd name="T10" fmla="*/ 156 w 184"/>
                <a:gd name="T11" fmla="*/ 156 h 182"/>
                <a:gd name="T12" fmla="*/ 144 w 184"/>
                <a:gd name="T13" fmla="*/ 168 h 182"/>
                <a:gd name="T14" fmla="*/ 128 w 184"/>
                <a:gd name="T15" fmla="*/ 176 h 182"/>
                <a:gd name="T16" fmla="*/ 110 w 184"/>
                <a:gd name="T17" fmla="*/ 180 h 182"/>
                <a:gd name="T18" fmla="*/ 92 w 184"/>
                <a:gd name="T19" fmla="*/ 182 h 182"/>
                <a:gd name="T20" fmla="*/ 92 w 184"/>
                <a:gd name="T21" fmla="*/ 182 h 182"/>
                <a:gd name="T22" fmla="*/ 74 w 184"/>
                <a:gd name="T23" fmla="*/ 180 h 182"/>
                <a:gd name="T24" fmla="*/ 56 w 184"/>
                <a:gd name="T25" fmla="*/ 176 h 182"/>
                <a:gd name="T26" fmla="*/ 40 w 184"/>
                <a:gd name="T27" fmla="*/ 168 h 182"/>
                <a:gd name="T28" fmla="*/ 28 w 184"/>
                <a:gd name="T29" fmla="*/ 156 h 182"/>
                <a:gd name="T30" fmla="*/ 16 w 184"/>
                <a:gd name="T31" fmla="*/ 142 h 182"/>
                <a:gd name="T32" fmla="*/ 8 w 184"/>
                <a:gd name="T33" fmla="*/ 126 h 182"/>
                <a:gd name="T34" fmla="*/ 2 w 184"/>
                <a:gd name="T35" fmla="*/ 110 h 182"/>
                <a:gd name="T36" fmla="*/ 0 w 184"/>
                <a:gd name="T37" fmla="*/ 92 h 182"/>
                <a:gd name="T38" fmla="*/ 0 w 184"/>
                <a:gd name="T39" fmla="*/ 92 h 182"/>
                <a:gd name="T40" fmla="*/ 2 w 184"/>
                <a:gd name="T41" fmla="*/ 72 h 182"/>
                <a:gd name="T42" fmla="*/ 8 w 184"/>
                <a:gd name="T43" fmla="*/ 56 h 182"/>
                <a:gd name="T44" fmla="*/ 16 w 184"/>
                <a:gd name="T45" fmla="*/ 40 h 182"/>
                <a:gd name="T46" fmla="*/ 28 w 184"/>
                <a:gd name="T47" fmla="*/ 26 h 182"/>
                <a:gd name="T48" fmla="*/ 40 w 184"/>
                <a:gd name="T49" fmla="*/ 16 h 182"/>
                <a:gd name="T50" fmla="*/ 56 w 184"/>
                <a:gd name="T51" fmla="*/ 6 h 182"/>
                <a:gd name="T52" fmla="*/ 74 w 184"/>
                <a:gd name="T53" fmla="*/ 2 h 182"/>
                <a:gd name="T54" fmla="*/ 92 w 184"/>
                <a:gd name="T55" fmla="*/ 0 h 182"/>
                <a:gd name="T56" fmla="*/ 92 w 184"/>
                <a:gd name="T57" fmla="*/ 0 h 182"/>
                <a:gd name="T58" fmla="*/ 110 w 184"/>
                <a:gd name="T59" fmla="*/ 2 h 182"/>
                <a:gd name="T60" fmla="*/ 128 w 184"/>
                <a:gd name="T61" fmla="*/ 6 h 182"/>
                <a:gd name="T62" fmla="*/ 144 w 184"/>
                <a:gd name="T63" fmla="*/ 16 h 182"/>
                <a:gd name="T64" fmla="*/ 156 w 184"/>
                <a:gd name="T65" fmla="*/ 26 h 182"/>
                <a:gd name="T66" fmla="*/ 168 w 184"/>
                <a:gd name="T67" fmla="*/ 40 h 182"/>
                <a:gd name="T68" fmla="*/ 176 w 184"/>
                <a:gd name="T69" fmla="*/ 56 h 182"/>
                <a:gd name="T70" fmla="*/ 182 w 184"/>
                <a:gd name="T71" fmla="*/ 72 h 182"/>
                <a:gd name="T72" fmla="*/ 184 w 184"/>
                <a:gd name="T73" fmla="*/ 92 h 182"/>
                <a:gd name="T74" fmla="*/ 184 w 184"/>
                <a:gd name="T75" fmla="*/ 9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82">
                  <a:moveTo>
                    <a:pt x="184" y="92"/>
                  </a:moveTo>
                  <a:lnTo>
                    <a:pt x="184" y="92"/>
                  </a:lnTo>
                  <a:lnTo>
                    <a:pt x="182" y="110"/>
                  </a:lnTo>
                  <a:lnTo>
                    <a:pt x="176" y="126"/>
                  </a:lnTo>
                  <a:lnTo>
                    <a:pt x="168" y="142"/>
                  </a:lnTo>
                  <a:lnTo>
                    <a:pt x="156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0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74" y="180"/>
                  </a:lnTo>
                  <a:lnTo>
                    <a:pt x="56" y="176"/>
                  </a:lnTo>
                  <a:lnTo>
                    <a:pt x="40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0" y="16"/>
                  </a:lnTo>
                  <a:lnTo>
                    <a:pt x="56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6"/>
                  </a:lnTo>
                  <a:lnTo>
                    <a:pt x="144" y="16"/>
                  </a:lnTo>
                  <a:lnTo>
                    <a:pt x="156" y="26"/>
                  </a:lnTo>
                  <a:lnTo>
                    <a:pt x="168" y="40"/>
                  </a:lnTo>
                  <a:lnTo>
                    <a:pt x="176" y="56"/>
                  </a:lnTo>
                  <a:lnTo>
                    <a:pt x="182" y="72"/>
                  </a:lnTo>
                  <a:lnTo>
                    <a:pt x="184" y="92"/>
                  </a:lnTo>
                  <a:lnTo>
                    <a:pt x="18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="" xmlns:a16="http://schemas.microsoft.com/office/drawing/2014/main" id="{364B9AC1-1A6F-4945-8D18-6A7CE767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770" y="5138883"/>
              <a:ext cx="392276" cy="388012"/>
            </a:xfrm>
            <a:custGeom>
              <a:avLst/>
              <a:gdLst>
                <a:gd name="T0" fmla="*/ 0 w 184"/>
                <a:gd name="T1" fmla="*/ 92 h 182"/>
                <a:gd name="T2" fmla="*/ 0 w 184"/>
                <a:gd name="T3" fmla="*/ 92 h 182"/>
                <a:gd name="T4" fmla="*/ 2 w 184"/>
                <a:gd name="T5" fmla="*/ 110 h 182"/>
                <a:gd name="T6" fmla="*/ 8 w 184"/>
                <a:gd name="T7" fmla="*/ 126 h 182"/>
                <a:gd name="T8" fmla="*/ 16 w 184"/>
                <a:gd name="T9" fmla="*/ 142 h 182"/>
                <a:gd name="T10" fmla="*/ 28 w 184"/>
                <a:gd name="T11" fmla="*/ 156 h 182"/>
                <a:gd name="T12" fmla="*/ 40 w 184"/>
                <a:gd name="T13" fmla="*/ 168 h 182"/>
                <a:gd name="T14" fmla="*/ 56 w 184"/>
                <a:gd name="T15" fmla="*/ 176 h 182"/>
                <a:gd name="T16" fmla="*/ 74 w 184"/>
                <a:gd name="T17" fmla="*/ 180 h 182"/>
                <a:gd name="T18" fmla="*/ 92 w 184"/>
                <a:gd name="T19" fmla="*/ 182 h 182"/>
                <a:gd name="T20" fmla="*/ 92 w 184"/>
                <a:gd name="T21" fmla="*/ 182 h 182"/>
                <a:gd name="T22" fmla="*/ 110 w 184"/>
                <a:gd name="T23" fmla="*/ 180 h 182"/>
                <a:gd name="T24" fmla="*/ 128 w 184"/>
                <a:gd name="T25" fmla="*/ 176 h 182"/>
                <a:gd name="T26" fmla="*/ 144 w 184"/>
                <a:gd name="T27" fmla="*/ 168 h 182"/>
                <a:gd name="T28" fmla="*/ 156 w 184"/>
                <a:gd name="T29" fmla="*/ 156 h 182"/>
                <a:gd name="T30" fmla="*/ 168 w 184"/>
                <a:gd name="T31" fmla="*/ 142 h 182"/>
                <a:gd name="T32" fmla="*/ 176 w 184"/>
                <a:gd name="T33" fmla="*/ 126 h 182"/>
                <a:gd name="T34" fmla="*/ 182 w 184"/>
                <a:gd name="T35" fmla="*/ 110 h 182"/>
                <a:gd name="T36" fmla="*/ 184 w 184"/>
                <a:gd name="T37" fmla="*/ 92 h 182"/>
                <a:gd name="T38" fmla="*/ 184 w 184"/>
                <a:gd name="T39" fmla="*/ 92 h 182"/>
                <a:gd name="T40" fmla="*/ 182 w 184"/>
                <a:gd name="T41" fmla="*/ 72 h 182"/>
                <a:gd name="T42" fmla="*/ 176 w 184"/>
                <a:gd name="T43" fmla="*/ 56 h 182"/>
                <a:gd name="T44" fmla="*/ 168 w 184"/>
                <a:gd name="T45" fmla="*/ 40 h 182"/>
                <a:gd name="T46" fmla="*/ 156 w 184"/>
                <a:gd name="T47" fmla="*/ 26 h 182"/>
                <a:gd name="T48" fmla="*/ 144 w 184"/>
                <a:gd name="T49" fmla="*/ 16 h 182"/>
                <a:gd name="T50" fmla="*/ 128 w 184"/>
                <a:gd name="T51" fmla="*/ 6 h 182"/>
                <a:gd name="T52" fmla="*/ 110 w 184"/>
                <a:gd name="T53" fmla="*/ 2 h 182"/>
                <a:gd name="T54" fmla="*/ 92 w 184"/>
                <a:gd name="T55" fmla="*/ 0 h 182"/>
                <a:gd name="T56" fmla="*/ 92 w 184"/>
                <a:gd name="T57" fmla="*/ 0 h 182"/>
                <a:gd name="T58" fmla="*/ 74 w 184"/>
                <a:gd name="T59" fmla="*/ 2 h 182"/>
                <a:gd name="T60" fmla="*/ 56 w 184"/>
                <a:gd name="T61" fmla="*/ 6 h 182"/>
                <a:gd name="T62" fmla="*/ 40 w 184"/>
                <a:gd name="T63" fmla="*/ 16 h 182"/>
                <a:gd name="T64" fmla="*/ 28 w 184"/>
                <a:gd name="T65" fmla="*/ 26 h 182"/>
                <a:gd name="T66" fmla="*/ 16 w 184"/>
                <a:gd name="T67" fmla="*/ 40 h 182"/>
                <a:gd name="T68" fmla="*/ 8 w 184"/>
                <a:gd name="T69" fmla="*/ 56 h 182"/>
                <a:gd name="T70" fmla="*/ 2 w 184"/>
                <a:gd name="T71" fmla="*/ 72 h 182"/>
                <a:gd name="T72" fmla="*/ 0 w 184"/>
                <a:gd name="T73" fmla="*/ 92 h 182"/>
                <a:gd name="T74" fmla="*/ 0 w 184"/>
                <a:gd name="T75" fmla="*/ 9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182">
                  <a:moveTo>
                    <a:pt x="0" y="92"/>
                  </a:moveTo>
                  <a:lnTo>
                    <a:pt x="0" y="92"/>
                  </a:lnTo>
                  <a:lnTo>
                    <a:pt x="2" y="110"/>
                  </a:lnTo>
                  <a:lnTo>
                    <a:pt x="8" y="126"/>
                  </a:lnTo>
                  <a:lnTo>
                    <a:pt x="16" y="142"/>
                  </a:lnTo>
                  <a:lnTo>
                    <a:pt x="28" y="156"/>
                  </a:lnTo>
                  <a:lnTo>
                    <a:pt x="40" y="168"/>
                  </a:lnTo>
                  <a:lnTo>
                    <a:pt x="56" y="176"/>
                  </a:lnTo>
                  <a:lnTo>
                    <a:pt x="74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110" y="180"/>
                  </a:lnTo>
                  <a:lnTo>
                    <a:pt x="128" y="176"/>
                  </a:lnTo>
                  <a:lnTo>
                    <a:pt x="144" y="168"/>
                  </a:lnTo>
                  <a:lnTo>
                    <a:pt x="156" y="156"/>
                  </a:lnTo>
                  <a:lnTo>
                    <a:pt x="168" y="142"/>
                  </a:lnTo>
                  <a:lnTo>
                    <a:pt x="176" y="126"/>
                  </a:lnTo>
                  <a:lnTo>
                    <a:pt x="182" y="110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2" y="72"/>
                  </a:lnTo>
                  <a:lnTo>
                    <a:pt x="176" y="56"/>
                  </a:lnTo>
                  <a:lnTo>
                    <a:pt x="168" y="40"/>
                  </a:lnTo>
                  <a:lnTo>
                    <a:pt x="156" y="26"/>
                  </a:lnTo>
                  <a:lnTo>
                    <a:pt x="144" y="16"/>
                  </a:lnTo>
                  <a:lnTo>
                    <a:pt x="128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8" y="2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="" xmlns:a16="http://schemas.microsoft.com/office/drawing/2014/main" id="{4D4C5702-EE71-424E-A566-A43747D5D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10" y="5573797"/>
              <a:ext cx="784551" cy="669427"/>
            </a:xfrm>
            <a:custGeom>
              <a:avLst/>
              <a:gdLst>
                <a:gd name="T0" fmla="*/ 350 w 368"/>
                <a:gd name="T1" fmla="*/ 202 h 314"/>
                <a:gd name="T2" fmla="*/ 350 w 368"/>
                <a:gd name="T3" fmla="*/ 202 h 314"/>
                <a:gd name="T4" fmla="*/ 350 w 368"/>
                <a:gd name="T5" fmla="*/ 188 h 314"/>
                <a:gd name="T6" fmla="*/ 352 w 368"/>
                <a:gd name="T7" fmla="*/ 174 h 314"/>
                <a:gd name="T8" fmla="*/ 360 w 368"/>
                <a:gd name="T9" fmla="*/ 162 h 314"/>
                <a:gd name="T10" fmla="*/ 368 w 368"/>
                <a:gd name="T11" fmla="*/ 152 h 314"/>
                <a:gd name="T12" fmla="*/ 368 w 368"/>
                <a:gd name="T13" fmla="*/ 152 h 314"/>
                <a:gd name="T14" fmla="*/ 340 w 368"/>
                <a:gd name="T15" fmla="*/ 144 h 314"/>
                <a:gd name="T16" fmla="*/ 318 w 368"/>
                <a:gd name="T17" fmla="*/ 136 h 314"/>
                <a:gd name="T18" fmla="*/ 298 w 368"/>
                <a:gd name="T19" fmla="*/ 126 h 314"/>
                <a:gd name="T20" fmla="*/ 280 w 368"/>
                <a:gd name="T21" fmla="*/ 116 h 314"/>
                <a:gd name="T22" fmla="*/ 266 w 368"/>
                <a:gd name="T23" fmla="*/ 102 h 314"/>
                <a:gd name="T24" fmla="*/ 252 w 368"/>
                <a:gd name="T25" fmla="*/ 90 h 314"/>
                <a:gd name="T26" fmla="*/ 230 w 368"/>
                <a:gd name="T27" fmla="*/ 64 h 314"/>
                <a:gd name="T28" fmla="*/ 230 w 368"/>
                <a:gd name="T29" fmla="*/ 64 h 314"/>
                <a:gd name="T30" fmla="*/ 210 w 368"/>
                <a:gd name="T31" fmla="*/ 40 h 314"/>
                <a:gd name="T32" fmla="*/ 200 w 368"/>
                <a:gd name="T33" fmla="*/ 30 h 314"/>
                <a:gd name="T34" fmla="*/ 188 w 368"/>
                <a:gd name="T35" fmla="*/ 20 h 314"/>
                <a:gd name="T36" fmla="*/ 188 w 368"/>
                <a:gd name="T37" fmla="*/ 20 h 314"/>
                <a:gd name="T38" fmla="*/ 186 w 368"/>
                <a:gd name="T39" fmla="*/ 20 h 314"/>
                <a:gd name="T40" fmla="*/ 186 w 368"/>
                <a:gd name="T41" fmla="*/ 20 h 314"/>
                <a:gd name="T42" fmla="*/ 174 w 368"/>
                <a:gd name="T43" fmla="*/ 12 h 314"/>
                <a:gd name="T44" fmla="*/ 162 w 368"/>
                <a:gd name="T45" fmla="*/ 6 h 314"/>
                <a:gd name="T46" fmla="*/ 148 w 368"/>
                <a:gd name="T47" fmla="*/ 2 h 314"/>
                <a:gd name="T48" fmla="*/ 132 w 368"/>
                <a:gd name="T49" fmla="*/ 0 h 314"/>
                <a:gd name="T50" fmla="*/ 84 w 368"/>
                <a:gd name="T51" fmla="*/ 0 h 314"/>
                <a:gd name="T52" fmla="*/ 84 w 368"/>
                <a:gd name="T53" fmla="*/ 0 h 314"/>
                <a:gd name="T54" fmla="*/ 66 w 368"/>
                <a:gd name="T55" fmla="*/ 2 h 314"/>
                <a:gd name="T56" fmla="*/ 50 w 368"/>
                <a:gd name="T57" fmla="*/ 6 h 314"/>
                <a:gd name="T58" fmla="*/ 36 w 368"/>
                <a:gd name="T59" fmla="*/ 14 h 314"/>
                <a:gd name="T60" fmla="*/ 24 w 368"/>
                <a:gd name="T61" fmla="*/ 24 h 314"/>
                <a:gd name="T62" fmla="*/ 14 w 368"/>
                <a:gd name="T63" fmla="*/ 36 h 314"/>
                <a:gd name="T64" fmla="*/ 6 w 368"/>
                <a:gd name="T65" fmla="*/ 50 h 314"/>
                <a:gd name="T66" fmla="*/ 2 w 368"/>
                <a:gd name="T67" fmla="*/ 66 h 314"/>
                <a:gd name="T68" fmla="*/ 0 w 368"/>
                <a:gd name="T69" fmla="*/ 84 h 314"/>
                <a:gd name="T70" fmla="*/ 0 w 368"/>
                <a:gd name="T71" fmla="*/ 314 h 314"/>
                <a:gd name="T72" fmla="*/ 216 w 368"/>
                <a:gd name="T73" fmla="*/ 314 h 314"/>
                <a:gd name="T74" fmla="*/ 216 w 368"/>
                <a:gd name="T75" fmla="*/ 164 h 314"/>
                <a:gd name="T76" fmla="*/ 216 w 368"/>
                <a:gd name="T77" fmla="*/ 164 h 314"/>
                <a:gd name="T78" fmla="*/ 242 w 368"/>
                <a:gd name="T79" fmla="*/ 186 h 314"/>
                <a:gd name="T80" fmla="*/ 258 w 368"/>
                <a:gd name="T81" fmla="*/ 194 h 314"/>
                <a:gd name="T82" fmla="*/ 274 w 368"/>
                <a:gd name="T83" fmla="*/ 204 h 314"/>
                <a:gd name="T84" fmla="*/ 294 w 368"/>
                <a:gd name="T85" fmla="*/ 212 h 314"/>
                <a:gd name="T86" fmla="*/ 314 w 368"/>
                <a:gd name="T87" fmla="*/ 220 h 314"/>
                <a:gd name="T88" fmla="*/ 336 w 368"/>
                <a:gd name="T89" fmla="*/ 226 h 314"/>
                <a:gd name="T90" fmla="*/ 360 w 368"/>
                <a:gd name="T91" fmla="*/ 230 h 314"/>
                <a:gd name="T92" fmla="*/ 360 w 368"/>
                <a:gd name="T93" fmla="*/ 230 h 314"/>
                <a:gd name="T94" fmla="*/ 354 w 368"/>
                <a:gd name="T95" fmla="*/ 216 h 314"/>
                <a:gd name="T96" fmla="*/ 350 w 368"/>
                <a:gd name="T97" fmla="*/ 202 h 314"/>
                <a:gd name="T98" fmla="*/ 350 w 368"/>
                <a:gd name="T99" fmla="*/ 2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314">
                  <a:moveTo>
                    <a:pt x="350" y="202"/>
                  </a:moveTo>
                  <a:lnTo>
                    <a:pt x="350" y="202"/>
                  </a:lnTo>
                  <a:lnTo>
                    <a:pt x="350" y="188"/>
                  </a:lnTo>
                  <a:lnTo>
                    <a:pt x="352" y="174"/>
                  </a:lnTo>
                  <a:lnTo>
                    <a:pt x="360" y="162"/>
                  </a:lnTo>
                  <a:lnTo>
                    <a:pt x="368" y="152"/>
                  </a:lnTo>
                  <a:lnTo>
                    <a:pt x="368" y="152"/>
                  </a:lnTo>
                  <a:lnTo>
                    <a:pt x="340" y="144"/>
                  </a:lnTo>
                  <a:lnTo>
                    <a:pt x="318" y="136"/>
                  </a:lnTo>
                  <a:lnTo>
                    <a:pt x="298" y="126"/>
                  </a:lnTo>
                  <a:lnTo>
                    <a:pt x="280" y="116"/>
                  </a:lnTo>
                  <a:lnTo>
                    <a:pt x="266" y="102"/>
                  </a:lnTo>
                  <a:lnTo>
                    <a:pt x="252" y="90"/>
                  </a:lnTo>
                  <a:lnTo>
                    <a:pt x="230" y="64"/>
                  </a:lnTo>
                  <a:lnTo>
                    <a:pt x="230" y="64"/>
                  </a:lnTo>
                  <a:lnTo>
                    <a:pt x="210" y="40"/>
                  </a:lnTo>
                  <a:lnTo>
                    <a:pt x="200" y="3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74" y="12"/>
                  </a:lnTo>
                  <a:lnTo>
                    <a:pt x="162" y="6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2" y="66"/>
                  </a:lnTo>
                  <a:lnTo>
                    <a:pt x="0" y="84"/>
                  </a:lnTo>
                  <a:lnTo>
                    <a:pt x="0" y="314"/>
                  </a:lnTo>
                  <a:lnTo>
                    <a:pt x="216" y="314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42" y="186"/>
                  </a:lnTo>
                  <a:lnTo>
                    <a:pt x="258" y="194"/>
                  </a:lnTo>
                  <a:lnTo>
                    <a:pt x="274" y="204"/>
                  </a:lnTo>
                  <a:lnTo>
                    <a:pt x="294" y="212"/>
                  </a:lnTo>
                  <a:lnTo>
                    <a:pt x="314" y="220"/>
                  </a:lnTo>
                  <a:lnTo>
                    <a:pt x="336" y="226"/>
                  </a:lnTo>
                  <a:lnTo>
                    <a:pt x="360" y="230"/>
                  </a:lnTo>
                  <a:lnTo>
                    <a:pt x="360" y="230"/>
                  </a:lnTo>
                  <a:lnTo>
                    <a:pt x="354" y="216"/>
                  </a:lnTo>
                  <a:lnTo>
                    <a:pt x="350" y="202"/>
                  </a:lnTo>
                  <a:lnTo>
                    <a:pt x="35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">
              <a:extLst>
                <a:ext uri="{FF2B5EF4-FFF2-40B4-BE49-F238E27FC236}">
                  <a16:creationId xmlns="" xmlns:a16="http://schemas.microsoft.com/office/drawing/2014/main" id="{ABFC8945-2DBD-4EB2-9A63-225651E6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953" y="5573797"/>
              <a:ext cx="908203" cy="669427"/>
            </a:xfrm>
            <a:custGeom>
              <a:avLst/>
              <a:gdLst>
                <a:gd name="T0" fmla="*/ 342 w 426"/>
                <a:gd name="T1" fmla="*/ 0 h 314"/>
                <a:gd name="T2" fmla="*/ 294 w 426"/>
                <a:gd name="T3" fmla="*/ 0 h 314"/>
                <a:gd name="T4" fmla="*/ 294 w 426"/>
                <a:gd name="T5" fmla="*/ 0 h 314"/>
                <a:gd name="T6" fmla="*/ 278 w 426"/>
                <a:gd name="T7" fmla="*/ 2 h 314"/>
                <a:gd name="T8" fmla="*/ 264 w 426"/>
                <a:gd name="T9" fmla="*/ 6 h 314"/>
                <a:gd name="T10" fmla="*/ 252 w 426"/>
                <a:gd name="T11" fmla="*/ 12 h 314"/>
                <a:gd name="T12" fmla="*/ 240 w 426"/>
                <a:gd name="T13" fmla="*/ 20 h 314"/>
                <a:gd name="T14" fmla="*/ 240 w 426"/>
                <a:gd name="T15" fmla="*/ 20 h 314"/>
                <a:gd name="T16" fmla="*/ 238 w 426"/>
                <a:gd name="T17" fmla="*/ 20 h 314"/>
                <a:gd name="T18" fmla="*/ 238 w 426"/>
                <a:gd name="T19" fmla="*/ 20 h 314"/>
                <a:gd name="T20" fmla="*/ 226 w 426"/>
                <a:gd name="T21" fmla="*/ 30 h 314"/>
                <a:gd name="T22" fmla="*/ 216 w 426"/>
                <a:gd name="T23" fmla="*/ 40 h 314"/>
                <a:gd name="T24" fmla="*/ 196 w 426"/>
                <a:gd name="T25" fmla="*/ 64 h 314"/>
                <a:gd name="T26" fmla="*/ 196 w 426"/>
                <a:gd name="T27" fmla="*/ 64 h 314"/>
                <a:gd name="T28" fmla="*/ 170 w 426"/>
                <a:gd name="T29" fmla="*/ 92 h 314"/>
                <a:gd name="T30" fmla="*/ 156 w 426"/>
                <a:gd name="T31" fmla="*/ 106 h 314"/>
                <a:gd name="T32" fmla="*/ 140 w 426"/>
                <a:gd name="T33" fmla="*/ 120 h 314"/>
                <a:gd name="T34" fmla="*/ 120 w 426"/>
                <a:gd name="T35" fmla="*/ 132 h 314"/>
                <a:gd name="T36" fmla="*/ 96 w 426"/>
                <a:gd name="T37" fmla="*/ 142 h 314"/>
                <a:gd name="T38" fmla="*/ 68 w 426"/>
                <a:gd name="T39" fmla="*/ 150 h 314"/>
                <a:gd name="T40" fmla="*/ 34 w 426"/>
                <a:gd name="T41" fmla="*/ 156 h 314"/>
                <a:gd name="T42" fmla="*/ 34 w 426"/>
                <a:gd name="T43" fmla="*/ 156 h 314"/>
                <a:gd name="T44" fmla="*/ 26 w 426"/>
                <a:gd name="T45" fmla="*/ 158 h 314"/>
                <a:gd name="T46" fmla="*/ 20 w 426"/>
                <a:gd name="T47" fmla="*/ 160 h 314"/>
                <a:gd name="T48" fmla="*/ 14 w 426"/>
                <a:gd name="T49" fmla="*/ 164 h 314"/>
                <a:gd name="T50" fmla="*/ 8 w 426"/>
                <a:gd name="T51" fmla="*/ 170 h 314"/>
                <a:gd name="T52" fmla="*/ 4 w 426"/>
                <a:gd name="T53" fmla="*/ 176 h 314"/>
                <a:gd name="T54" fmla="*/ 0 w 426"/>
                <a:gd name="T55" fmla="*/ 184 h 314"/>
                <a:gd name="T56" fmla="*/ 0 w 426"/>
                <a:gd name="T57" fmla="*/ 192 h 314"/>
                <a:gd name="T58" fmla="*/ 0 w 426"/>
                <a:gd name="T59" fmla="*/ 200 h 314"/>
                <a:gd name="T60" fmla="*/ 0 w 426"/>
                <a:gd name="T61" fmla="*/ 200 h 314"/>
                <a:gd name="T62" fmla="*/ 2 w 426"/>
                <a:gd name="T63" fmla="*/ 206 h 314"/>
                <a:gd name="T64" fmla="*/ 4 w 426"/>
                <a:gd name="T65" fmla="*/ 214 h 314"/>
                <a:gd name="T66" fmla="*/ 8 w 426"/>
                <a:gd name="T67" fmla="*/ 220 h 314"/>
                <a:gd name="T68" fmla="*/ 12 w 426"/>
                <a:gd name="T69" fmla="*/ 224 h 314"/>
                <a:gd name="T70" fmla="*/ 18 w 426"/>
                <a:gd name="T71" fmla="*/ 228 h 314"/>
                <a:gd name="T72" fmla="*/ 24 w 426"/>
                <a:gd name="T73" fmla="*/ 232 h 314"/>
                <a:gd name="T74" fmla="*/ 32 w 426"/>
                <a:gd name="T75" fmla="*/ 234 h 314"/>
                <a:gd name="T76" fmla="*/ 38 w 426"/>
                <a:gd name="T77" fmla="*/ 234 h 314"/>
                <a:gd name="T78" fmla="*/ 38 w 426"/>
                <a:gd name="T79" fmla="*/ 234 h 314"/>
                <a:gd name="T80" fmla="*/ 44 w 426"/>
                <a:gd name="T81" fmla="*/ 234 h 314"/>
                <a:gd name="T82" fmla="*/ 44 w 426"/>
                <a:gd name="T83" fmla="*/ 234 h 314"/>
                <a:gd name="T84" fmla="*/ 72 w 426"/>
                <a:gd name="T85" fmla="*/ 230 h 314"/>
                <a:gd name="T86" fmla="*/ 98 w 426"/>
                <a:gd name="T87" fmla="*/ 224 h 314"/>
                <a:gd name="T88" fmla="*/ 122 w 426"/>
                <a:gd name="T89" fmla="*/ 216 h 314"/>
                <a:gd name="T90" fmla="*/ 144 w 426"/>
                <a:gd name="T91" fmla="*/ 208 h 314"/>
                <a:gd name="T92" fmla="*/ 164 w 426"/>
                <a:gd name="T93" fmla="*/ 198 h 314"/>
                <a:gd name="T94" fmla="*/ 180 w 426"/>
                <a:gd name="T95" fmla="*/ 188 h 314"/>
                <a:gd name="T96" fmla="*/ 196 w 426"/>
                <a:gd name="T97" fmla="*/ 176 h 314"/>
                <a:gd name="T98" fmla="*/ 210 w 426"/>
                <a:gd name="T99" fmla="*/ 166 h 314"/>
                <a:gd name="T100" fmla="*/ 210 w 426"/>
                <a:gd name="T101" fmla="*/ 314 h 314"/>
                <a:gd name="T102" fmla="*/ 426 w 426"/>
                <a:gd name="T103" fmla="*/ 314 h 314"/>
                <a:gd name="T104" fmla="*/ 426 w 426"/>
                <a:gd name="T105" fmla="*/ 84 h 314"/>
                <a:gd name="T106" fmla="*/ 426 w 426"/>
                <a:gd name="T107" fmla="*/ 84 h 314"/>
                <a:gd name="T108" fmla="*/ 424 w 426"/>
                <a:gd name="T109" fmla="*/ 66 h 314"/>
                <a:gd name="T110" fmla="*/ 420 w 426"/>
                <a:gd name="T111" fmla="*/ 50 h 314"/>
                <a:gd name="T112" fmla="*/ 412 w 426"/>
                <a:gd name="T113" fmla="*/ 36 h 314"/>
                <a:gd name="T114" fmla="*/ 402 w 426"/>
                <a:gd name="T115" fmla="*/ 24 h 314"/>
                <a:gd name="T116" fmla="*/ 390 w 426"/>
                <a:gd name="T117" fmla="*/ 14 h 314"/>
                <a:gd name="T118" fmla="*/ 376 w 426"/>
                <a:gd name="T119" fmla="*/ 6 h 314"/>
                <a:gd name="T120" fmla="*/ 360 w 426"/>
                <a:gd name="T121" fmla="*/ 2 h 314"/>
                <a:gd name="T122" fmla="*/ 342 w 426"/>
                <a:gd name="T123" fmla="*/ 0 h 314"/>
                <a:gd name="T124" fmla="*/ 342 w 426"/>
                <a:gd name="T12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314">
                  <a:moveTo>
                    <a:pt x="342" y="0"/>
                  </a:moveTo>
                  <a:lnTo>
                    <a:pt x="294" y="0"/>
                  </a:lnTo>
                  <a:lnTo>
                    <a:pt x="294" y="0"/>
                  </a:lnTo>
                  <a:lnTo>
                    <a:pt x="278" y="2"/>
                  </a:lnTo>
                  <a:lnTo>
                    <a:pt x="264" y="6"/>
                  </a:lnTo>
                  <a:lnTo>
                    <a:pt x="252" y="12"/>
                  </a:lnTo>
                  <a:lnTo>
                    <a:pt x="240" y="20"/>
                  </a:lnTo>
                  <a:lnTo>
                    <a:pt x="240" y="20"/>
                  </a:lnTo>
                  <a:lnTo>
                    <a:pt x="238" y="20"/>
                  </a:lnTo>
                  <a:lnTo>
                    <a:pt x="238" y="20"/>
                  </a:lnTo>
                  <a:lnTo>
                    <a:pt x="226" y="30"/>
                  </a:lnTo>
                  <a:lnTo>
                    <a:pt x="216" y="40"/>
                  </a:lnTo>
                  <a:lnTo>
                    <a:pt x="196" y="64"/>
                  </a:lnTo>
                  <a:lnTo>
                    <a:pt x="196" y="64"/>
                  </a:lnTo>
                  <a:lnTo>
                    <a:pt x="170" y="92"/>
                  </a:lnTo>
                  <a:lnTo>
                    <a:pt x="156" y="106"/>
                  </a:lnTo>
                  <a:lnTo>
                    <a:pt x="140" y="120"/>
                  </a:lnTo>
                  <a:lnTo>
                    <a:pt x="120" y="132"/>
                  </a:lnTo>
                  <a:lnTo>
                    <a:pt x="96" y="142"/>
                  </a:lnTo>
                  <a:lnTo>
                    <a:pt x="68" y="150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0" y="160"/>
                  </a:lnTo>
                  <a:lnTo>
                    <a:pt x="14" y="164"/>
                  </a:lnTo>
                  <a:lnTo>
                    <a:pt x="8" y="170"/>
                  </a:lnTo>
                  <a:lnTo>
                    <a:pt x="4" y="176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06"/>
                  </a:lnTo>
                  <a:lnTo>
                    <a:pt x="4" y="214"/>
                  </a:lnTo>
                  <a:lnTo>
                    <a:pt x="8" y="220"/>
                  </a:lnTo>
                  <a:lnTo>
                    <a:pt x="12" y="224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2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72" y="230"/>
                  </a:lnTo>
                  <a:lnTo>
                    <a:pt x="98" y="224"/>
                  </a:lnTo>
                  <a:lnTo>
                    <a:pt x="122" y="216"/>
                  </a:lnTo>
                  <a:lnTo>
                    <a:pt x="144" y="208"/>
                  </a:lnTo>
                  <a:lnTo>
                    <a:pt x="164" y="198"/>
                  </a:lnTo>
                  <a:lnTo>
                    <a:pt x="180" y="188"/>
                  </a:lnTo>
                  <a:lnTo>
                    <a:pt x="196" y="176"/>
                  </a:lnTo>
                  <a:lnTo>
                    <a:pt x="210" y="166"/>
                  </a:lnTo>
                  <a:lnTo>
                    <a:pt x="210" y="314"/>
                  </a:lnTo>
                  <a:lnTo>
                    <a:pt x="426" y="314"/>
                  </a:lnTo>
                  <a:lnTo>
                    <a:pt x="426" y="84"/>
                  </a:lnTo>
                  <a:lnTo>
                    <a:pt x="426" y="84"/>
                  </a:lnTo>
                  <a:lnTo>
                    <a:pt x="424" y="66"/>
                  </a:lnTo>
                  <a:lnTo>
                    <a:pt x="420" y="50"/>
                  </a:lnTo>
                  <a:lnTo>
                    <a:pt x="412" y="36"/>
                  </a:lnTo>
                  <a:lnTo>
                    <a:pt x="402" y="24"/>
                  </a:lnTo>
                  <a:lnTo>
                    <a:pt x="390" y="14"/>
                  </a:lnTo>
                  <a:lnTo>
                    <a:pt x="376" y="6"/>
                  </a:lnTo>
                  <a:lnTo>
                    <a:pt x="360" y="2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D62FE191-B682-443E-BF39-AF491585103D}"/>
              </a:ext>
            </a:extLst>
          </p:cNvPr>
          <p:cNvSpPr/>
          <p:nvPr/>
        </p:nvSpPr>
        <p:spPr>
          <a:xfrm>
            <a:off x="1410609" y="5052384"/>
            <a:ext cx="285442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ko-KR" altLang="en-US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 등의 </a:t>
            </a:r>
            <a:r>
              <a:rPr lang="en-US" altLang="ko-KR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공정한</a:t>
            </a:r>
            <a:r>
              <a:rPr lang="en-US" altLang="ko-KR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31533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직무수행 보장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="" xmlns:a16="http://schemas.microsoft.com/office/drawing/2014/main" id="{031D2BF5-6B7A-4E8A-99F9-F82948E7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BAD9-3401-4688-8B7A-73EA752E3F9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928065" y="2839310"/>
            <a:ext cx="1813317" cy="89255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spc="-15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 등 </a:t>
            </a:r>
            <a:r>
              <a:rPr lang="ko-KR" altLang="en-US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수수</a:t>
            </a:r>
            <a: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2800" b="1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2400" kern="0" spc="-15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금지</a:t>
            </a:r>
          </a:p>
        </p:txBody>
      </p:sp>
      <p:grpSp>
        <p:nvGrpSpPr>
          <p:cNvPr id="10" name="Group 6"/>
          <p:cNvGrpSpPr>
            <a:grpSpLocks noChangeAspect="1"/>
          </p:cNvGrpSpPr>
          <p:nvPr/>
        </p:nvGrpSpPr>
        <p:grpSpPr bwMode="auto">
          <a:xfrm rot="10800000" flipV="1">
            <a:off x="6940937" y="2734394"/>
            <a:ext cx="1417910" cy="1439715"/>
            <a:chOff x="1020" y="987"/>
            <a:chExt cx="780" cy="792"/>
          </a:xfrm>
          <a:solidFill>
            <a:srgbClr val="28529E"/>
          </a:solidFill>
        </p:grpSpPr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424" y="1439"/>
              <a:ext cx="84" cy="62"/>
            </a:xfrm>
            <a:custGeom>
              <a:avLst/>
              <a:gdLst>
                <a:gd name="T0" fmla="*/ 84 w 84"/>
                <a:gd name="T1" fmla="*/ 0 h 62"/>
                <a:gd name="T2" fmla="*/ 38 w 84"/>
                <a:gd name="T3" fmla="*/ 0 h 62"/>
                <a:gd name="T4" fmla="*/ 38 w 84"/>
                <a:gd name="T5" fmla="*/ 0 h 62"/>
                <a:gd name="T6" fmla="*/ 32 w 84"/>
                <a:gd name="T7" fmla="*/ 0 h 62"/>
                <a:gd name="T8" fmla="*/ 20 w 84"/>
                <a:gd name="T9" fmla="*/ 4 h 62"/>
                <a:gd name="T10" fmla="*/ 12 w 84"/>
                <a:gd name="T11" fmla="*/ 6 h 62"/>
                <a:gd name="T12" fmla="*/ 6 w 84"/>
                <a:gd name="T13" fmla="*/ 12 h 62"/>
                <a:gd name="T14" fmla="*/ 2 w 84"/>
                <a:gd name="T15" fmla="*/ 20 h 62"/>
                <a:gd name="T16" fmla="*/ 0 w 84"/>
                <a:gd name="T17" fmla="*/ 30 h 62"/>
                <a:gd name="T18" fmla="*/ 0 w 84"/>
                <a:gd name="T19" fmla="*/ 30 h 62"/>
                <a:gd name="T20" fmla="*/ 2 w 84"/>
                <a:gd name="T21" fmla="*/ 40 h 62"/>
                <a:gd name="T22" fmla="*/ 6 w 84"/>
                <a:gd name="T23" fmla="*/ 48 h 62"/>
                <a:gd name="T24" fmla="*/ 12 w 84"/>
                <a:gd name="T25" fmla="*/ 54 h 62"/>
                <a:gd name="T26" fmla="*/ 18 w 84"/>
                <a:gd name="T27" fmla="*/ 58 h 62"/>
                <a:gd name="T28" fmla="*/ 32 w 84"/>
                <a:gd name="T29" fmla="*/ 62 h 62"/>
                <a:gd name="T30" fmla="*/ 38 w 84"/>
                <a:gd name="T31" fmla="*/ 62 h 62"/>
                <a:gd name="T32" fmla="*/ 54 w 84"/>
                <a:gd name="T33" fmla="*/ 62 h 62"/>
                <a:gd name="T34" fmla="*/ 54 w 84"/>
                <a:gd name="T35" fmla="*/ 62 h 62"/>
                <a:gd name="T36" fmla="*/ 64 w 84"/>
                <a:gd name="T37" fmla="*/ 42 h 62"/>
                <a:gd name="T38" fmla="*/ 72 w 84"/>
                <a:gd name="T39" fmla="*/ 24 h 62"/>
                <a:gd name="T40" fmla="*/ 84 w 84"/>
                <a:gd name="T41" fmla="*/ 8 h 62"/>
                <a:gd name="T42" fmla="*/ 84 w 84"/>
                <a:gd name="T43" fmla="*/ 8 h 62"/>
                <a:gd name="T44" fmla="*/ 84 w 84"/>
                <a:gd name="T45" fmla="*/ 0 h 62"/>
                <a:gd name="T46" fmla="*/ 84 w 84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62">
                  <a:moveTo>
                    <a:pt x="84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32" y="62"/>
                  </a:lnTo>
                  <a:lnTo>
                    <a:pt x="38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64" y="42"/>
                  </a:lnTo>
                  <a:lnTo>
                    <a:pt x="72" y="2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052" y="1019"/>
              <a:ext cx="710" cy="354"/>
            </a:xfrm>
            <a:custGeom>
              <a:avLst/>
              <a:gdLst>
                <a:gd name="T0" fmla="*/ 578 w 710"/>
                <a:gd name="T1" fmla="*/ 0 h 354"/>
                <a:gd name="T2" fmla="*/ 468 w 710"/>
                <a:gd name="T3" fmla="*/ 6 h 354"/>
                <a:gd name="T4" fmla="*/ 356 w 710"/>
                <a:gd name="T5" fmla="*/ 20 h 354"/>
                <a:gd name="T6" fmla="*/ 300 w 710"/>
                <a:gd name="T7" fmla="*/ 28 h 354"/>
                <a:gd name="T8" fmla="*/ 188 w 710"/>
                <a:gd name="T9" fmla="*/ 38 h 354"/>
                <a:gd name="T10" fmla="*/ 130 w 710"/>
                <a:gd name="T11" fmla="*/ 40 h 354"/>
                <a:gd name="T12" fmla="*/ 62 w 710"/>
                <a:gd name="T13" fmla="*/ 36 h 354"/>
                <a:gd name="T14" fmla="*/ 0 w 710"/>
                <a:gd name="T15" fmla="*/ 28 h 354"/>
                <a:gd name="T16" fmla="*/ 0 w 710"/>
                <a:gd name="T17" fmla="*/ 340 h 354"/>
                <a:gd name="T18" fmla="*/ 62 w 710"/>
                <a:gd name="T19" fmla="*/ 350 h 354"/>
                <a:gd name="T20" fmla="*/ 130 w 710"/>
                <a:gd name="T21" fmla="*/ 354 h 354"/>
                <a:gd name="T22" fmla="*/ 182 w 710"/>
                <a:gd name="T23" fmla="*/ 352 h 354"/>
                <a:gd name="T24" fmla="*/ 336 w 710"/>
                <a:gd name="T25" fmla="*/ 336 h 354"/>
                <a:gd name="T26" fmla="*/ 352 w 710"/>
                <a:gd name="T27" fmla="*/ 334 h 354"/>
                <a:gd name="T28" fmla="*/ 450 w 710"/>
                <a:gd name="T29" fmla="*/ 322 h 354"/>
                <a:gd name="T30" fmla="*/ 456 w 710"/>
                <a:gd name="T31" fmla="*/ 322 h 354"/>
                <a:gd name="T32" fmla="*/ 456 w 710"/>
                <a:gd name="T33" fmla="*/ 322 h 354"/>
                <a:gd name="T34" fmla="*/ 456 w 710"/>
                <a:gd name="T35" fmla="*/ 242 h 354"/>
                <a:gd name="T36" fmla="*/ 446 w 710"/>
                <a:gd name="T37" fmla="*/ 254 h 354"/>
                <a:gd name="T38" fmla="*/ 424 w 710"/>
                <a:gd name="T39" fmla="*/ 276 h 354"/>
                <a:gd name="T40" fmla="*/ 398 w 710"/>
                <a:gd name="T41" fmla="*/ 292 h 354"/>
                <a:gd name="T42" fmla="*/ 368 w 710"/>
                <a:gd name="T43" fmla="*/ 304 h 354"/>
                <a:gd name="T44" fmla="*/ 354 w 710"/>
                <a:gd name="T45" fmla="*/ 306 h 354"/>
                <a:gd name="T46" fmla="*/ 328 w 710"/>
                <a:gd name="T47" fmla="*/ 306 h 354"/>
                <a:gd name="T48" fmla="*/ 302 w 710"/>
                <a:gd name="T49" fmla="*/ 302 h 354"/>
                <a:gd name="T50" fmla="*/ 280 w 710"/>
                <a:gd name="T51" fmla="*/ 294 h 354"/>
                <a:gd name="T52" fmla="*/ 262 w 710"/>
                <a:gd name="T53" fmla="*/ 280 h 354"/>
                <a:gd name="T54" fmla="*/ 246 w 710"/>
                <a:gd name="T55" fmla="*/ 262 h 354"/>
                <a:gd name="T56" fmla="*/ 234 w 710"/>
                <a:gd name="T57" fmla="*/ 242 h 354"/>
                <a:gd name="T58" fmla="*/ 226 w 710"/>
                <a:gd name="T59" fmla="*/ 218 h 354"/>
                <a:gd name="T60" fmla="*/ 224 w 710"/>
                <a:gd name="T61" fmla="*/ 192 h 354"/>
                <a:gd name="T62" fmla="*/ 224 w 710"/>
                <a:gd name="T63" fmla="*/ 178 h 354"/>
                <a:gd name="T64" fmla="*/ 230 w 710"/>
                <a:gd name="T65" fmla="*/ 152 h 354"/>
                <a:gd name="T66" fmla="*/ 246 w 710"/>
                <a:gd name="T67" fmla="*/ 116 h 354"/>
                <a:gd name="T68" fmla="*/ 280 w 710"/>
                <a:gd name="T69" fmla="*/ 78 h 354"/>
                <a:gd name="T70" fmla="*/ 328 w 710"/>
                <a:gd name="T71" fmla="*/ 52 h 354"/>
                <a:gd name="T72" fmla="*/ 354 w 710"/>
                <a:gd name="T73" fmla="*/ 46 h 354"/>
                <a:gd name="T74" fmla="*/ 366 w 710"/>
                <a:gd name="T75" fmla="*/ 46 h 354"/>
                <a:gd name="T76" fmla="*/ 392 w 710"/>
                <a:gd name="T77" fmla="*/ 48 h 354"/>
                <a:gd name="T78" fmla="*/ 414 w 710"/>
                <a:gd name="T79" fmla="*/ 54 h 354"/>
                <a:gd name="T80" fmla="*/ 436 w 710"/>
                <a:gd name="T81" fmla="*/ 66 h 354"/>
                <a:gd name="T82" fmla="*/ 454 w 710"/>
                <a:gd name="T83" fmla="*/ 82 h 354"/>
                <a:gd name="T84" fmla="*/ 468 w 710"/>
                <a:gd name="T85" fmla="*/ 100 h 354"/>
                <a:gd name="T86" fmla="*/ 476 w 710"/>
                <a:gd name="T87" fmla="*/ 124 h 354"/>
                <a:gd name="T88" fmla="*/ 482 w 710"/>
                <a:gd name="T89" fmla="*/ 148 h 354"/>
                <a:gd name="T90" fmla="*/ 482 w 710"/>
                <a:gd name="T91" fmla="*/ 162 h 354"/>
                <a:gd name="T92" fmla="*/ 482 w 710"/>
                <a:gd name="T93" fmla="*/ 176 h 354"/>
                <a:gd name="T94" fmla="*/ 508 w 710"/>
                <a:gd name="T95" fmla="*/ 158 h 354"/>
                <a:gd name="T96" fmla="*/ 544 w 710"/>
                <a:gd name="T97" fmla="*/ 152 h 354"/>
                <a:gd name="T98" fmla="*/ 560 w 710"/>
                <a:gd name="T99" fmla="*/ 152 h 354"/>
                <a:gd name="T100" fmla="*/ 586 w 710"/>
                <a:gd name="T101" fmla="*/ 160 h 354"/>
                <a:gd name="T102" fmla="*/ 604 w 710"/>
                <a:gd name="T103" fmla="*/ 172 h 354"/>
                <a:gd name="T104" fmla="*/ 622 w 710"/>
                <a:gd name="T105" fmla="*/ 196 h 354"/>
                <a:gd name="T106" fmla="*/ 632 w 710"/>
                <a:gd name="T107" fmla="*/ 224 h 354"/>
                <a:gd name="T108" fmla="*/ 634 w 710"/>
                <a:gd name="T109" fmla="*/ 242 h 354"/>
                <a:gd name="T110" fmla="*/ 634 w 710"/>
                <a:gd name="T111" fmla="*/ 316 h 354"/>
                <a:gd name="T112" fmla="*/ 634 w 710"/>
                <a:gd name="T113" fmla="*/ 316 h 354"/>
                <a:gd name="T114" fmla="*/ 670 w 710"/>
                <a:gd name="T115" fmla="*/ 320 h 354"/>
                <a:gd name="T116" fmla="*/ 672 w 710"/>
                <a:gd name="T117" fmla="*/ 320 h 354"/>
                <a:gd name="T118" fmla="*/ 710 w 710"/>
                <a:gd name="T119" fmla="*/ 218 h 354"/>
                <a:gd name="T120" fmla="*/ 710 w 710"/>
                <a:gd name="T121" fmla="*/ 12 h 354"/>
                <a:gd name="T122" fmla="*/ 646 w 710"/>
                <a:gd name="T123" fmla="*/ 4 h 354"/>
                <a:gd name="T124" fmla="*/ 578 w 710"/>
                <a:gd name="T12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0" h="354">
                  <a:moveTo>
                    <a:pt x="578" y="0"/>
                  </a:moveTo>
                  <a:lnTo>
                    <a:pt x="578" y="0"/>
                  </a:lnTo>
                  <a:lnTo>
                    <a:pt x="522" y="2"/>
                  </a:lnTo>
                  <a:lnTo>
                    <a:pt x="468" y="6"/>
                  </a:lnTo>
                  <a:lnTo>
                    <a:pt x="412" y="12"/>
                  </a:lnTo>
                  <a:lnTo>
                    <a:pt x="356" y="20"/>
                  </a:lnTo>
                  <a:lnTo>
                    <a:pt x="356" y="20"/>
                  </a:lnTo>
                  <a:lnTo>
                    <a:pt x="300" y="28"/>
                  </a:lnTo>
                  <a:lnTo>
                    <a:pt x="244" y="34"/>
                  </a:lnTo>
                  <a:lnTo>
                    <a:pt x="188" y="38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96" y="40"/>
                  </a:lnTo>
                  <a:lnTo>
                    <a:pt x="62" y="36"/>
                  </a:lnTo>
                  <a:lnTo>
                    <a:pt x="30" y="34"/>
                  </a:lnTo>
                  <a:lnTo>
                    <a:pt x="0" y="28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30" y="346"/>
                  </a:lnTo>
                  <a:lnTo>
                    <a:pt x="62" y="350"/>
                  </a:lnTo>
                  <a:lnTo>
                    <a:pt x="96" y="352"/>
                  </a:lnTo>
                  <a:lnTo>
                    <a:pt x="130" y="354"/>
                  </a:lnTo>
                  <a:lnTo>
                    <a:pt x="130" y="354"/>
                  </a:lnTo>
                  <a:lnTo>
                    <a:pt x="182" y="352"/>
                  </a:lnTo>
                  <a:lnTo>
                    <a:pt x="234" y="348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52" y="334"/>
                  </a:lnTo>
                  <a:lnTo>
                    <a:pt x="352" y="334"/>
                  </a:lnTo>
                  <a:lnTo>
                    <a:pt x="450" y="322"/>
                  </a:lnTo>
                  <a:lnTo>
                    <a:pt x="450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322"/>
                  </a:lnTo>
                  <a:lnTo>
                    <a:pt x="456" y="242"/>
                  </a:lnTo>
                  <a:lnTo>
                    <a:pt x="456" y="242"/>
                  </a:lnTo>
                  <a:lnTo>
                    <a:pt x="446" y="254"/>
                  </a:lnTo>
                  <a:lnTo>
                    <a:pt x="436" y="266"/>
                  </a:lnTo>
                  <a:lnTo>
                    <a:pt x="424" y="276"/>
                  </a:lnTo>
                  <a:lnTo>
                    <a:pt x="412" y="284"/>
                  </a:lnTo>
                  <a:lnTo>
                    <a:pt x="398" y="292"/>
                  </a:lnTo>
                  <a:lnTo>
                    <a:pt x="384" y="298"/>
                  </a:lnTo>
                  <a:lnTo>
                    <a:pt x="368" y="304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40" y="308"/>
                  </a:lnTo>
                  <a:lnTo>
                    <a:pt x="328" y="306"/>
                  </a:lnTo>
                  <a:lnTo>
                    <a:pt x="314" y="306"/>
                  </a:lnTo>
                  <a:lnTo>
                    <a:pt x="302" y="302"/>
                  </a:lnTo>
                  <a:lnTo>
                    <a:pt x="292" y="298"/>
                  </a:lnTo>
                  <a:lnTo>
                    <a:pt x="280" y="294"/>
                  </a:lnTo>
                  <a:lnTo>
                    <a:pt x="270" y="286"/>
                  </a:lnTo>
                  <a:lnTo>
                    <a:pt x="262" y="280"/>
                  </a:lnTo>
                  <a:lnTo>
                    <a:pt x="254" y="272"/>
                  </a:lnTo>
                  <a:lnTo>
                    <a:pt x="246" y="262"/>
                  </a:lnTo>
                  <a:lnTo>
                    <a:pt x="240" y="252"/>
                  </a:lnTo>
                  <a:lnTo>
                    <a:pt x="234" y="242"/>
                  </a:lnTo>
                  <a:lnTo>
                    <a:pt x="230" y="230"/>
                  </a:lnTo>
                  <a:lnTo>
                    <a:pt x="226" y="218"/>
                  </a:lnTo>
                  <a:lnTo>
                    <a:pt x="224" y="204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4" y="178"/>
                  </a:lnTo>
                  <a:lnTo>
                    <a:pt x="226" y="166"/>
                  </a:lnTo>
                  <a:lnTo>
                    <a:pt x="230" y="152"/>
                  </a:lnTo>
                  <a:lnTo>
                    <a:pt x="234" y="140"/>
                  </a:lnTo>
                  <a:lnTo>
                    <a:pt x="246" y="116"/>
                  </a:lnTo>
                  <a:lnTo>
                    <a:pt x="262" y="96"/>
                  </a:lnTo>
                  <a:lnTo>
                    <a:pt x="280" y="78"/>
                  </a:lnTo>
                  <a:lnTo>
                    <a:pt x="302" y="64"/>
                  </a:lnTo>
                  <a:lnTo>
                    <a:pt x="328" y="52"/>
                  </a:lnTo>
                  <a:lnTo>
                    <a:pt x="340" y="50"/>
                  </a:lnTo>
                  <a:lnTo>
                    <a:pt x="354" y="46"/>
                  </a:lnTo>
                  <a:lnTo>
                    <a:pt x="354" y="46"/>
                  </a:lnTo>
                  <a:lnTo>
                    <a:pt x="366" y="46"/>
                  </a:lnTo>
                  <a:lnTo>
                    <a:pt x="380" y="46"/>
                  </a:lnTo>
                  <a:lnTo>
                    <a:pt x="392" y="48"/>
                  </a:lnTo>
                  <a:lnTo>
                    <a:pt x="404" y="50"/>
                  </a:lnTo>
                  <a:lnTo>
                    <a:pt x="414" y="54"/>
                  </a:lnTo>
                  <a:lnTo>
                    <a:pt x="426" y="60"/>
                  </a:lnTo>
                  <a:lnTo>
                    <a:pt x="436" y="66"/>
                  </a:lnTo>
                  <a:lnTo>
                    <a:pt x="444" y="74"/>
                  </a:lnTo>
                  <a:lnTo>
                    <a:pt x="454" y="82"/>
                  </a:lnTo>
                  <a:lnTo>
                    <a:pt x="460" y="90"/>
                  </a:lnTo>
                  <a:lnTo>
                    <a:pt x="468" y="100"/>
                  </a:lnTo>
                  <a:lnTo>
                    <a:pt x="472" y="112"/>
                  </a:lnTo>
                  <a:lnTo>
                    <a:pt x="476" y="124"/>
                  </a:lnTo>
                  <a:lnTo>
                    <a:pt x="480" y="136"/>
                  </a:lnTo>
                  <a:lnTo>
                    <a:pt x="482" y="148"/>
                  </a:lnTo>
                  <a:lnTo>
                    <a:pt x="482" y="162"/>
                  </a:lnTo>
                  <a:lnTo>
                    <a:pt x="482" y="162"/>
                  </a:lnTo>
                  <a:lnTo>
                    <a:pt x="482" y="176"/>
                  </a:lnTo>
                  <a:lnTo>
                    <a:pt x="482" y="176"/>
                  </a:lnTo>
                  <a:lnTo>
                    <a:pt x="494" y="166"/>
                  </a:lnTo>
                  <a:lnTo>
                    <a:pt x="508" y="158"/>
                  </a:lnTo>
                  <a:lnTo>
                    <a:pt x="524" y="154"/>
                  </a:lnTo>
                  <a:lnTo>
                    <a:pt x="544" y="152"/>
                  </a:lnTo>
                  <a:lnTo>
                    <a:pt x="544" y="152"/>
                  </a:lnTo>
                  <a:lnTo>
                    <a:pt x="560" y="152"/>
                  </a:lnTo>
                  <a:lnTo>
                    <a:pt x="574" y="156"/>
                  </a:lnTo>
                  <a:lnTo>
                    <a:pt x="586" y="160"/>
                  </a:lnTo>
                  <a:lnTo>
                    <a:pt x="596" y="166"/>
                  </a:lnTo>
                  <a:lnTo>
                    <a:pt x="604" y="172"/>
                  </a:lnTo>
                  <a:lnTo>
                    <a:pt x="612" y="180"/>
                  </a:lnTo>
                  <a:lnTo>
                    <a:pt x="622" y="196"/>
                  </a:lnTo>
                  <a:lnTo>
                    <a:pt x="628" y="210"/>
                  </a:lnTo>
                  <a:lnTo>
                    <a:pt x="632" y="224"/>
                  </a:lnTo>
                  <a:lnTo>
                    <a:pt x="634" y="238"/>
                  </a:lnTo>
                  <a:lnTo>
                    <a:pt x="634" y="242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70" y="320"/>
                  </a:lnTo>
                  <a:lnTo>
                    <a:pt x="670" y="320"/>
                  </a:lnTo>
                  <a:lnTo>
                    <a:pt x="672" y="320"/>
                  </a:lnTo>
                  <a:lnTo>
                    <a:pt x="672" y="320"/>
                  </a:lnTo>
                  <a:lnTo>
                    <a:pt x="710" y="326"/>
                  </a:lnTo>
                  <a:lnTo>
                    <a:pt x="710" y="218"/>
                  </a:lnTo>
                  <a:lnTo>
                    <a:pt x="710" y="12"/>
                  </a:lnTo>
                  <a:lnTo>
                    <a:pt x="710" y="12"/>
                  </a:lnTo>
                  <a:lnTo>
                    <a:pt x="678" y="8"/>
                  </a:lnTo>
                  <a:lnTo>
                    <a:pt x="646" y="4"/>
                  </a:lnTo>
                  <a:lnTo>
                    <a:pt x="612" y="2"/>
                  </a:lnTo>
                  <a:lnTo>
                    <a:pt x="578" y="0"/>
                  </a:lnTo>
                  <a:lnTo>
                    <a:pt x="5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1020" y="987"/>
              <a:ext cx="780" cy="792"/>
            </a:xfrm>
            <a:custGeom>
              <a:avLst/>
              <a:gdLst>
                <a:gd name="T0" fmla="*/ 438 w 780"/>
                <a:gd name="T1" fmla="*/ 376 h 792"/>
                <a:gd name="T2" fmla="*/ 428 w 780"/>
                <a:gd name="T3" fmla="*/ 376 h 792"/>
                <a:gd name="T4" fmla="*/ 398 w 780"/>
                <a:gd name="T5" fmla="*/ 380 h 792"/>
                <a:gd name="T6" fmla="*/ 366 w 780"/>
                <a:gd name="T7" fmla="*/ 384 h 792"/>
                <a:gd name="T8" fmla="*/ 358 w 780"/>
                <a:gd name="T9" fmla="*/ 386 h 792"/>
                <a:gd name="T10" fmla="*/ 336 w 780"/>
                <a:gd name="T11" fmla="*/ 388 h 792"/>
                <a:gd name="T12" fmla="*/ 304 w 780"/>
                <a:gd name="T13" fmla="*/ 392 h 792"/>
                <a:gd name="T14" fmla="*/ 292 w 780"/>
                <a:gd name="T15" fmla="*/ 394 h 792"/>
                <a:gd name="T16" fmla="*/ 262 w 780"/>
                <a:gd name="T17" fmla="*/ 396 h 792"/>
                <a:gd name="T18" fmla="*/ 244 w 780"/>
                <a:gd name="T19" fmla="*/ 398 h 792"/>
                <a:gd name="T20" fmla="*/ 214 w 780"/>
                <a:gd name="T21" fmla="*/ 400 h 792"/>
                <a:gd name="T22" fmla="*/ 200 w 780"/>
                <a:gd name="T23" fmla="*/ 400 h 792"/>
                <a:gd name="T24" fmla="*/ 168 w 780"/>
                <a:gd name="T25" fmla="*/ 402 h 792"/>
                <a:gd name="T26" fmla="*/ 152 w 780"/>
                <a:gd name="T27" fmla="*/ 402 h 792"/>
                <a:gd name="T28" fmla="*/ 120 w 780"/>
                <a:gd name="T29" fmla="*/ 400 h 792"/>
                <a:gd name="T30" fmla="*/ 108 w 780"/>
                <a:gd name="T31" fmla="*/ 400 h 792"/>
                <a:gd name="T32" fmla="*/ 76 w 780"/>
                <a:gd name="T33" fmla="*/ 396 h 792"/>
                <a:gd name="T34" fmla="*/ 56 w 780"/>
                <a:gd name="T35" fmla="*/ 394 h 792"/>
                <a:gd name="T36" fmla="*/ 16 w 780"/>
                <a:gd name="T37" fmla="*/ 386 h 792"/>
                <a:gd name="T38" fmla="*/ 16 w 780"/>
                <a:gd name="T39" fmla="*/ 40 h 792"/>
                <a:gd name="T40" fmla="*/ 154 w 780"/>
                <a:gd name="T41" fmla="*/ 56 h 792"/>
                <a:gd name="T42" fmla="*/ 294 w 780"/>
                <a:gd name="T43" fmla="*/ 48 h 792"/>
                <a:gd name="T44" fmla="*/ 526 w 780"/>
                <a:gd name="T45" fmla="*/ 20 h 792"/>
                <a:gd name="T46" fmla="*/ 664 w 780"/>
                <a:gd name="T47" fmla="*/ 18 h 792"/>
                <a:gd name="T48" fmla="*/ 758 w 780"/>
                <a:gd name="T49" fmla="*/ 32 h 792"/>
                <a:gd name="T50" fmla="*/ 758 w 780"/>
                <a:gd name="T51" fmla="*/ 378 h 792"/>
                <a:gd name="T52" fmla="*/ 662 w 780"/>
                <a:gd name="T53" fmla="*/ 364 h 792"/>
                <a:gd name="T54" fmla="*/ 670 w 780"/>
                <a:gd name="T55" fmla="*/ 442 h 792"/>
                <a:gd name="T56" fmla="*/ 662 w 780"/>
                <a:gd name="T57" fmla="*/ 456 h 792"/>
                <a:gd name="T58" fmla="*/ 642 w 780"/>
                <a:gd name="T59" fmla="*/ 456 h 792"/>
                <a:gd name="T60" fmla="*/ 632 w 780"/>
                <a:gd name="T61" fmla="*/ 446 h 792"/>
                <a:gd name="T62" fmla="*/ 630 w 780"/>
                <a:gd name="T63" fmla="*/ 262 h 792"/>
                <a:gd name="T64" fmla="*/ 618 w 780"/>
                <a:gd name="T65" fmla="*/ 236 h 792"/>
                <a:gd name="T66" fmla="*/ 576 w 780"/>
                <a:gd name="T67" fmla="*/ 220 h 792"/>
                <a:gd name="T68" fmla="*/ 556 w 780"/>
                <a:gd name="T69" fmla="*/ 222 h 792"/>
                <a:gd name="T70" fmla="*/ 526 w 780"/>
                <a:gd name="T71" fmla="*/ 246 h 792"/>
                <a:gd name="T72" fmla="*/ 520 w 780"/>
                <a:gd name="T73" fmla="*/ 270 h 792"/>
                <a:gd name="T74" fmla="*/ 520 w 780"/>
                <a:gd name="T75" fmla="*/ 478 h 792"/>
                <a:gd name="T76" fmla="*/ 482 w 780"/>
                <a:gd name="T77" fmla="*/ 544 h 792"/>
                <a:gd name="T78" fmla="*/ 468 w 780"/>
                <a:gd name="T79" fmla="*/ 604 h 792"/>
                <a:gd name="T80" fmla="*/ 468 w 780"/>
                <a:gd name="T81" fmla="*/ 666 h 792"/>
                <a:gd name="T82" fmla="*/ 480 w 780"/>
                <a:gd name="T83" fmla="*/ 792 h 792"/>
                <a:gd name="T84" fmla="*/ 700 w 780"/>
                <a:gd name="T85" fmla="*/ 696 h 792"/>
                <a:gd name="T86" fmla="*/ 770 w 780"/>
                <a:gd name="T87" fmla="*/ 528 h 792"/>
                <a:gd name="T88" fmla="*/ 780 w 780"/>
                <a:gd name="T89" fmla="*/ 478 h 792"/>
                <a:gd name="T90" fmla="*/ 774 w 780"/>
                <a:gd name="T91" fmla="*/ 18 h 792"/>
                <a:gd name="T92" fmla="*/ 726 w 780"/>
                <a:gd name="T93" fmla="*/ 8 h 792"/>
                <a:gd name="T94" fmla="*/ 610 w 780"/>
                <a:gd name="T95" fmla="*/ 0 h 792"/>
                <a:gd name="T96" fmla="*/ 496 w 780"/>
                <a:gd name="T97" fmla="*/ 6 h 792"/>
                <a:gd name="T98" fmla="*/ 384 w 780"/>
                <a:gd name="T99" fmla="*/ 20 h 792"/>
                <a:gd name="T100" fmla="*/ 162 w 780"/>
                <a:gd name="T101" fmla="*/ 40 h 792"/>
                <a:gd name="T102" fmla="*/ 88 w 780"/>
                <a:gd name="T103" fmla="*/ 36 h 792"/>
                <a:gd name="T104" fmla="*/ 0 w 780"/>
                <a:gd name="T105" fmla="*/ 20 h 792"/>
                <a:gd name="T106" fmla="*/ 12 w 780"/>
                <a:gd name="T107" fmla="*/ 402 h 792"/>
                <a:gd name="T108" fmla="*/ 122 w 780"/>
                <a:gd name="T109" fmla="*/ 418 h 792"/>
                <a:gd name="T110" fmla="*/ 212 w 780"/>
                <a:gd name="T111" fmla="*/ 416 h 792"/>
                <a:gd name="T112" fmla="*/ 356 w 780"/>
                <a:gd name="T113" fmla="*/ 402 h 792"/>
                <a:gd name="T114" fmla="*/ 376 w 780"/>
                <a:gd name="T115" fmla="*/ 430 h 792"/>
                <a:gd name="T116" fmla="*/ 410 w 780"/>
                <a:gd name="T117" fmla="*/ 440 h 792"/>
                <a:gd name="T118" fmla="*/ 488 w 780"/>
                <a:gd name="T119" fmla="*/ 38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0" h="792">
                  <a:moveTo>
                    <a:pt x="488" y="370"/>
                  </a:moveTo>
                  <a:lnTo>
                    <a:pt x="488" y="370"/>
                  </a:lnTo>
                  <a:lnTo>
                    <a:pt x="438" y="376"/>
                  </a:lnTo>
                  <a:lnTo>
                    <a:pt x="438" y="376"/>
                  </a:lnTo>
                  <a:lnTo>
                    <a:pt x="428" y="376"/>
                  </a:lnTo>
                  <a:lnTo>
                    <a:pt x="428" y="376"/>
                  </a:lnTo>
                  <a:lnTo>
                    <a:pt x="402" y="380"/>
                  </a:lnTo>
                  <a:lnTo>
                    <a:pt x="402" y="380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66" y="384"/>
                  </a:lnTo>
                  <a:lnTo>
                    <a:pt x="366" y="384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24" y="390"/>
                  </a:lnTo>
                  <a:lnTo>
                    <a:pt x="324" y="390"/>
                  </a:lnTo>
                  <a:lnTo>
                    <a:pt x="304" y="392"/>
                  </a:lnTo>
                  <a:lnTo>
                    <a:pt x="304" y="392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4" y="396"/>
                  </a:lnTo>
                  <a:lnTo>
                    <a:pt x="274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44" y="398"/>
                  </a:lnTo>
                  <a:lnTo>
                    <a:pt x="244" y="398"/>
                  </a:lnTo>
                  <a:lnTo>
                    <a:pt x="230" y="400"/>
                  </a:lnTo>
                  <a:lnTo>
                    <a:pt x="230" y="400"/>
                  </a:lnTo>
                  <a:lnTo>
                    <a:pt x="214" y="400"/>
                  </a:lnTo>
                  <a:lnTo>
                    <a:pt x="214" y="400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182" y="402"/>
                  </a:lnTo>
                  <a:lnTo>
                    <a:pt x="182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52" y="402"/>
                  </a:lnTo>
                  <a:lnTo>
                    <a:pt x="152" y="402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20" y="400"/>
                  </a:lnTo>
                  <a:lnTo>
                    <a:pt x="120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56" y="394"/>
                  </a:lnTo>
                  <a:lnTo>
                    <a:pt x="56" y="394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62" y="48"/>
                  </a:lnTo>
                  <a:lnTo>
                    <a:pt x="108" y="54"/>
                  </a:lnTo>
                  <a:lnTo>
                    <a:pt x="154" y="56"/>
                  </a:lnTo>
                  <a:lnTo>
                    <a:pt x="202" y="54"/>
                  </a:lnTo>
                  <a:lnTo>
                    <a:pt x="248" y="52"/>
                  </a:lnTo>
                  <a:lnTo>
                    <a:pt x="294" y="48"/>
                  </a:lnTo>
                  <a:lnTo>
                    <a:pt x="386" y="36"/>
                  </a:lnTo>
                  <a:lnTo>
                    <a:pt x="480" y="24"/>
                  </a:lnTo>
                  <a:lnTo>
                    <a:pt x="526" y="20"/>
                  </a:lnTo>
                  <a:lnTo>
                    <a:pt x="572" y="16"/>
                  </a:lnTo>
                  <a:lnTo>
                    <a:pt x="618" y="16"/>
                  </a:lnTo>
                  <a:lnTo>
                    <a:pt x="664" y="18"/>
                  </a:lnTo>
                  <a:lnTo>
                    <a:pt x="712" y="24"/>
                  </a:lnTo>
                  <a:lnTo>
                    <a:pt x="758" y="32"/>
                  </a:lnTo>
                  <a:lnTo>
                    <a:pt x="758" y="32"/>
                  </a:lnTo>
                  <a:lnTo>
                    <a:pt x="758" y="254"/>
                  </a:lnTo>
                  <a:lnTo>
                    <a:pt x="758" y="254"/>
                  </a:lnTo>
                  <a:lnTo>
                    <a:pt x="758" y="378"/>
                  </a:lnTo>
                  <a:lnTo>
                    <a:pt x="758" y="378"/>
                  </a:lnTo>
                  <a:lnTo>
                    <a:pt x="710" y="37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70" y="442"/>
                  </a:lnTo>
                  <a:lnTo>
                    <a:pt x="670" y="442"/>
                  </a:lnTo>
                  <a:lnTo>
                    <a:pt x="670" y="446"/>
                  </a:lnTo>
                  <a:lnTo>
                    <a:pt x="668" y="450"/>
                  </a:lnTo>
                  <a:lnTo>
                    <a:pt x="662" y="456"/>
                  </a:lnTo>
                  <a:lnTo>
                    <a:pt x="650" y="458"/>
                  </a:lnTo>
                  <a:lnTo>
                    <a:pt x="650" y="458"/>
                  </a:lnTo>
                  <a:lnTo>
                    <a:pt x="642" y="456"/>
                  </a:lnTo>
                  <a:lnTo>
                    <a:pt x="636" y="452"/>
                  </a:lnTo>
                  <a:lnTo>
                    <a:pt x="632" y="450"/>
                  </a:lnTo>
                  <a:lnTo>
                    <a:pt x="632" y="446"/>
                  </a:lnTo>
                  <a:lnTo>
                    <a:pt x="632" y="268"/>
                  </a:lnTo>
                  <a:lnTo>
                    <a:pt x="632" y="268"/>
                  </a:lnTo>
                  <a:lnTo>
                    <a:pt x="630" y="262"/>
                  </a:lnTo>
                  <a:lnTo>
                    <a:pt x="630" y="254"/>
                  </a:lnTo>
                  <a:lnTo>
                    <a:pt x="626" y="244"/>
                  </a:lnTo>
                  <a:lnTo>
                    <a:pt x="618" y="236"/>
                  </a:lnTo>
                  <a:lnTo>
                    <a:pt x="608" y="228"/>
                  </a:lnTo>
                  <a:lnTo>
                    <a:pt x="594" y="222"/>
                  </a:lnTo>
                  <a:lnTo>
                    <a:pt x="576" y="220"/>
                  </a:lnTo>
                  <a:lnTo>
                    <a:pt x="576" y="220"/>
                  </a:lnTo>
                  <a:lnTo>
                    <a:pt x="566" y="220"/>
                  </a:lnTo>
                  <a:lnTo>
                    <a:pt x="556" y="222"/>
                  </a:lnTo>
                  <a:lnTo>
                    <a:pt x="542" y="228"/>
                  </a:lnTo>
                  <a:lnTo>
                    <a:pt x="532" y="236"/>
                  </a:lnTo>
                  <a:lnTo>
                    <a:pt x="526" y="246"/>
                  </a:lnTo>
                  <a:lnTo>
                    <a:pt x="522" y="254"/>
                  </a:lnTo>
                  <a:lnTo>
                    <a:pt x="520" y="262"/>
                  </a:lnTo>
                  <a:lnTo>
                    <a:pt x="520" y="270"/>
                  </a:lnTo>
                  <a:lnTo>
                    <a:pt x="520" y="270"/>
                  </a:lnTo>
                  <a:lnTo>
                    <a:pt x="520" y="478"/>
                  </a:lnTo>
                  <a:lnTo>
                    <a:pt x="520" y="478"/>
                  </a:lnTo>
                  <a:lnTo>
                    <a:pt x="504" y="500"/>
                  </a:lnTo>
                  <a:lnTo>
                    <a:pt x="492" y="522"/>
                  </a:lnTo>
                  <a:lnTo>
                    <a:pt x="482" y="544"/>
                  </a:lnTo>
                  <a:lnTo>
                    <a:pt x="476" y="564"/>
                  </a:lnTo>
                  <a:lnTo>
                    <a:pt x="470" y="584"/>
                  </a:lnTo>
                  <a:lnTo>
                    <a:pt x="468" y="604"/>
                  </a:lnTo>
                  <a:lnTo>
                    <a:pt x="466" y="622"/>
                  </a:lnTo>
                  <a:lnTo>
                    <a:pt x="466" y="638"/>
                  </a:lnTo>
                  <a:lnTo>
                    <a:pt x="468" y="666"/>
                  </a:lnTo>
                  <a:lnTo>
                    <a:pt x="472" y="688"/>
                  </a:lnTo>
                  <a:lnTo>
                    <a:pt x="480" y="706"/>
                  </a:lnTo>
                  <a:lnTo>
                    <a:pt x="480" y="792"/>
                  </a:lnTo>
                  <a:lnTo>
                    <a:pt x="700" y="792"/>
                  </a:lnTo>
                  <a:lnTo>
                    <a:pt x="700" y="696"/>
                  </a:lnTo>
                  <a:lnTo>
                    <a:pt x="700" y="696"/>
                  </a:lnTo>
                  <a:lnTo>
                    <a:pt x="730" y="626"/>
                  </a:lnTo>
                  <a:lnTo>
                    <a:pt x="758" y="560"/>
                  </a:lnTo>
                  <a:lnTo>
                    <a:pt x="770" y="528"/>
                  </a:lnTo>
                  <a:lnTo>
                    <a:pt x="780" y="496"/>
                  </a:lnTo>
                  <a:lnTo>
                    <a:pt x="780" y="496"/>
                  </a:lnTo>
                  <a:lnTo>
                    <a:pt x="780" y="478"/>
                  </a:lnTo>
                  <a:lnTo>
                    <a:pt x="780" y="452"/>
                  </a:lnTo>
                  <a:lnTo>
                    <a:pt x="774" y="384"/>
                  </a:lnTo>
                  <a:lnTo>
                    <a:pt x="774" y="18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26" y="8"/>
                  </a:lnTo>
                  <a:lnTo>
                    <a:pt x="688" y="4"/>
                  </a:lnTo>
                  <a:lnTo>
                    <a:pt x="650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54" y="2"/>
                  </a:lnTo>
                  <a:lnTo>
                    <a:pt x="496" y="6"/>
                  </a:lnTo>
                  <a:lnTo>
                    <a:pt x="440" y="12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274" y="34"/>
                  </a:lnTo>
                  <a:lnTo>
                    <a:pt x="218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24" y="38"/>
                  </a:lnTo>
                  <a:lnTo>
                    <a:pt x="88" y="36"/>
                  </a:lnTo>
                  <a:lnTo>
                    <a:pt x="52" y="30"/>
                  </a:lnTo>
                  <a:lnTo>
                    <a:pt x="20" y="24"/>
                  </a:lnTo>
                  <a:lnTo>
                    <a:pt x="0" y="20"/>
                  </a:lnTo>
                  <a:lnTo>
                    <a:pt x="0" y="400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48" y="410"/>
                  </a:lnTo>
                  <a:lnTo>
                    <a:pt x="84" y="414"/>
                  </a:lnTo>
                  <a:lnTo>
                    <a:pt x="122" y="418"/>
                  </a:lnTo>
                  <a:lnTo>
                    <a:pt x="162" y="418"/>
                  </a:lnTo>
                  <a:lnTo>
                    <a:pt x="162" y="418"/>
                  </a:lnTo>
                  <a:lnTo>
                    <a:pt x="212" y="416"/>
                  </a:lnTo>
                  <a:lnTo>
                    <a:pt x="260" y="414"/>
                  </a:lnTo>
                  <a:lnTo>
                    <a:pt x="356" y="402"/>
                  </a:lnTo>
                  <a:lnTo>
                    <a:pt x="356" y="402"/>
                  </a:lnTo>
                  <a:lnTo>
                    <a:pt x="360" y="414"/>
                  </a:lnTo>
                  <a:lnTo>
                    <a:pt x="368" y="424"/>
                  </a:lnTo>
                  <a:lnTo>
                    <a:pt x="376" y="430"/>
                  </a:lnTo>
                  <a:lnTo>
                    <a:pt x="386" y="434"/>
                  </a:lnTo>
                  <a:lnTo>
                    <a:pt x="402" y="438"/>
                  </a:lnTo>
                  <a:lnTo>
                    <a:pt x="410" y="440"/>
                  </a:lnTo>
                  <a:lnTo>
                    <a:pt x="410" y="440"/>
                  </a:lnTo>
                  <a:lnTo>
                    <a:pt x="488" y="440"/>
                  </a:lnTo>
                  <a:lnTo>
                    <a:pt x="488" y="386"/>
                  </a:lnTo>
                  <a:lnTo>
                    <a:pt x="488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020" y="987"/>
              <a:ext cx="780" cy="792"/>
            </a:xfrm>
            <a:custGeom>
              <a:avLst/>
              <a:gdLst>
                <a:gd name="T0" fmla="*/ 438 w 780"/>
                <a:gd name="T1" fmla="*/ 376 h 792"/>
                <a:gd name="T2" fmla="*/ 428 w 780"/>
                <a:gd name="T3" fmla="*/ 376 h 792"/>
                <a:gd name="T4" fmla="*/ 398 w 780"/>
                <a:gd name="T5" fmla="*/ 380 h 792"/>
                <a:gd name="T6" fmla="*/ 366 w 780"/>
                <a:gd name="T7" fmla="*/ 384 h 792"/>
                <a:gd name="T8" fmla="*/ 358 w 780"/>
                <a:gd name="T9" fmla="*/ 386 h 792"/>
                <a:gd name="T10" fmla="*/ 336 w 780"/>
                <a:gd name="T11" fmla="*/ 388 h 792"/>
                <a:gd name="T12" fmla="*/ 304 w 780"/>
                <a:gd name="T13" fmla="*/ 392 h 792"/>
                <a:gd name="T14" fmla="*/ 292 w 780"/>
                <a:gd name="T15" fmla="*/ 394 h 792"/>
                <a:gd name="T16" fmla="*/ 262 w 780"/>
                <a:gd name="T17" fmla="*/ 396 h 792"/>
                <a:gd name="T18" fmla="*/ 244 w 780"/>
                <a:gd name="T19" fmla="*/ 398 h 792"/>
                <a:gd name="T20" fmla="*/ 214 w 780"/>
                <a:gd name="T21" fmla="*/ 400 h 792"/>
                <a:gd name="T22" fmla="*/ 200 w 780"/>
                <a:gd name="T23" fmla="*/ 400 h 792"/>
                <a:gd name="T24" fmla="*/ 168 w 780"/>
                <a:gd name="T25" fmla="*/ 402 h 792"/>
                <a:gd name="T26" fmla="*/ 152 w 780"/>
                <a:gd name="T27" fmla="*/ 402 h 792"/>
                <a:gd name="T28" fmla="*/ 120 w 780"/>
                <a:gd name="T29" fmla="*/ 400 h 792"/>
                <a:gd name="T30" fmla="*/ 108 w 780"/>
                <a:gd name="T31" fmla="*/ 400 h 792"/>
                <a:gd name="T32" fmla="*/ 76 w 780"/>
                <a:gd name="T33" fmla="*/ 396 h 792"/>
                <a:gd name="T34" fmla="*/ 56 w 780"/>
                <a:gd name="T35" fmla="*/ 394 h 792"/>
                <a:gd name="T36" fmla="*/ 16 w 780"/>
                <a:gd name="T37" fmla="*/ 386 h 792"/>
                <a:gd name="T38" fmla="*/ 16 w 780"/>
                <a:gd name="T39" fmla="*/ 40 h 792"/>
                <a:gd name="T40" fmla="*/ 154 w 780"/>
                <a:gd name="T41" fmla="*/ 56 h 792"/>
                <a:gd name="T42" fmla="*/ 294 w 780"/>
                <a:gd name="T43" fmla="*/ 48 h 792"/>
                <a:gd name="T44" fmla="*/ 526 w 780"/>
                <a:gd name="T45" fmla="*/ 20 h 792"/>
                <a:gd name="T46" fmla="*/ 664 w 780"/>
                <a:gd name="T47" fmla="*/ 18 h 792"/>
                <a:gd name="T48" fmla="*/ 758 w 780"/>
                <a:gd name="T49" fmla="*/ 32 h 792"/>
                <a:gd name="T50" fmla="*/ 758 w 780"/>
                <a:gd name="T51" fmla="*/ 378 h 792"/>
                <a:gd name="T52" fmla="*/ 662 w 780"/>
                <a:gd name="T53" fmla="*/ 364 h 792"/>
                <a:gd name="T54" fmla="*/ 670 w 780"/>
                <a:gd name="T55" fmla="*/ 442 h 792"/>
                <a:gd name="T56" fmla="*/ 662 w 780"/>
                <a:gd name="T57" fmla="*/ 456 h 792"/>
                <a:gd name="T58" fmla="*/ 642 w 780"/>
                <a:gd name="T59" fmla="*/ 456 h 792"/>
                <a:gd name="T60" fmla="*/ 632 w 780"/>
                <a:gd name="T61" fmla="*/ 446 h 792"/>
                <a:gd name="T62" fmla="*/ 630 w 780"/>
                <a:gd name="T63" fmla="*/ 262 h 792"/>
                <a:gd name="T64" fmla="*/ 618 w 780"/>
                <a:gd name="T65" fmla="*/ 236 h 792"/>
                <a:gd name="T66" fmla="*/ 576 w 780"/>
                <a:gd name="T67" fmla="*/ 220 h 792"/>
                <a:gd name="T68" fmla="*/ 556 w 780"/>
                <a:gd name="T69" fmla="*/ 222 h 792"/>
                <a:gd name="T70" fmla="*/ 526 w 780"/>
                <a:gd name="T71" fmla="*/ 246 h 792"/>
                <a:gd name="T72" fmla="*/ 520 w 780"/>
                <a:gd name="T73" fmla="*/ 270 h 792"/>
                <a:gd name="T74" fmla="*/ 520 w 780"/>
                <a:gd name="T75" fmla="*/ 478 h 792"/>
                <a:gd name="T76" fmla="*/ 482 w 780"/>
                <a:gd name="T77" fmla="*/ 544 h 792"/>
                <a:gd name="T78" fmla="*/ 468 w 780"/>
                <a:gd name="T79" fmla="*/ 604 h 792"/>
                <a:gd name="T80" fmla="*/ 468 w 780"/>
                <a:gd name="T81" fmla="*/ 666 h 792"/>
                <a:gd name="T82" fmla="*/ 480 w 780"/>
                <a:gd name="T83" fmla="*/ 792 h 792"/>
                <a:gd name="T84" fmla="*/ 700 w 780"/>
                <a:gd name="T85" fmla="*/ 696 h 792"/>
                <a:gd name="T86" fmla="*/ 770 w 780"/>
                <a:gd name="T87" fmla="*/ 528 h 792"/>
                <a:gd name="T88" fmla="*/ 780 w 780"/>
                <a:gd name="T89" fmla="*/ 478 h 792"/>
                <a:gd name="T90" fmla="*/ 774 w 780"/>
                <a:gd name="T91" fmla="*/ 18 h 792"/>
                <a:gd name="T92" fmla="*/ 726 w 780"/>
                <a:gd name="T93" fmla="*/ 8 h 792"/>
                <a:gd name="T94" fmla="*/ 610 w 780"/>
                <a:gd name="T95" fmla="*/ 0 h 792"/>
                <a:gd name="T96" fmla="*/ 496 w 780"/>
                <a:gd name="T97" fmla="*/ 6 h 792"/>
                <a:gd name="T98" fmla="*/ 384 w 780"/>
                <a:gd name="T99" fmla="*/ 20 h 792"/>
                <a:gd name="T100" fmla="*/ 162 w 780"/>
                <a:gd name="T101" fmla="*/ 40 h 792"/>
                <a:gd name="T102" fmla="*/ 88 w 780"/>
                <a:gd name="T103" fmla="*/ 36 h 792"/>
                <a:gd name="T104" fmla="*/ 0 w 780"/>
                <a:gd name="T105" fmla="*/ 20 h 792"/>
                <a:gd name="T106" fmla="*/ 12 w 780"/>
                <a:gd name="T107" fmla="*/ 402 h 792"/>
                <a:gd name="T108" fmla="*/ 122 w 780"/>
                <a:gd name="T109" fmla="*/ 418 h 792"/>
                <a:gd name="T110" fmla="*/ 212 w 780"/>
                <a:gd name="T111" fmla="*/ 416 h 792"/>
                <a:gd name="T112" fmla="*/ 356 w 780"/>
                <a:gd name="T113" fmla="*/ 402 h 792"/>
                <a:gd name="T114" fmla="*/ 376 w 780"/>
                <a:gd name="T115" fmla="*/ 430 h 792"/>
                <a:gd name="T116" fmla="*/ 410 w 780"/>
                <a:gd name="T117" fmla="*/ 440 h 792"/>
                <a:gd name="T118" fmla="*/ 488 w 780"/>
                <a:gd name="T119" fmla="*/ 38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0" h="792">
                  <a:moveTo>
                    <a:pt x="488" y="370"/>
                  </a:moveTo>
                  <a:lnTo>
                    <a:pt x="488" y="370"/>
                  </a:lnTo>
                  <a:lnTo>
                    <a:pt x="438" y="376"/>
                  </a:lnTo>
                  <a:lnTo>
                    <a:pt x="438" y="376"/>
                  </a:lnTo>
                  <a:lnTo>
                    <a:pt x="428" y="376"/>
                  </a:lnTo>
                  <a:lnTo>
                    <a:pt x="428" y="376"/>
                  </a:lnTo>
                  <a:lnTo>
                    <a:pt x="402" y="380"/>
                  </a:lnTo>
                  <a:lnTo>
                    <a:pt x="402" y="380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66" y="384"/>
                  </a:lnTo>
                  <a:lnTo>
                    <a:pt x="366" y="384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24" y="390"/>
                  </a:lnTo>
                  <a:lnTo>
                    <a:pt x="324" y="390"/>
                  </a:lnTo>
                  <a:lnTo>
                    <a:pt x="304" y="392"/>
                  </a:lnTo>
                  <a:lnTo>
                    <a:pt x="304" y="392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4" y="396"/>
                  </a:lnTo>
                  <a:lnTo>
                    <a:pt x="274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44" y="398"/>
                  </a:lnTo>
                  <a:lnTo>
                    <a:pt x="244" y="398"/>
                  </a:lnTo>
                  <a:lnTo>
                    <a:pt x="230" y="400"/>
                  </a:lnTo>
                  <a:lnTo>
                    <a:pt x="230" y="400"/>
                  </a:lnTo>
                  <a:lnTo>
                    <a:pt x="214" y="400"/>
                  </a:lnTo>
                  <a:lnTo>
                    <a:pt x="214" y="400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182" y="402"/>
                  </a:lnTo>
                  <a:lnTo>
                    <a:pt x="182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52" y="402"/>
                  </a:lnTo>
                  <a:lnTo>
                    <a:pt x="152" y="402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20" y="400"/>
                  </a:lnTo>
                  <a:lnTo>
                    <a:pt x="120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56" y="394"/>
                  </a:lnTo>
                  <a:lnTo>
                    <a:pt x="56" y="394"/>
                  </a:lnTo>
                  <a:lnTo>
                    <a:pt x="46" y="392"/>
                  </a:lnTo>
                  <a:lnTo>
                    <a:pt x="46" y="392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62" y="48"/>
                  </a:lnTo>
                  <a:lnTo>
                    <a:pt x="108" y="54"/>
                  </a:lnTo>
                  <a:lnTo>
                    <a:pt x="154" y="56"/>
                  </a:lnTo>
                  <a:lnTo>
                    <a:pt x="202" y="54"/>
                  </a:lnTo>
                  <a:lnTo>
                    <a:pt x="248" y="52"/>
                  </a:lnTo>
                  <a:lnTo>
                    <a:pt x="294" y="48"/>
                  </a:lnTo>
                  <a:lnTo>
                    <a:pt x="386" y="36"/>
                  </a:lnTo>
                  <a:lnTo>
                    <a:pt x="480" y="24"/>
                  </a:lnTo>
                  <a:lnTo>
                    <a:pt x="526" y="20"/>
                  </a:lnTo>
                  <a:lnTo>
                    <a:pt x="572" y="16"/>
                  </a:lnTo>
                  <a:lnTo>
                    <a:pt x="618" y="16"/>
                  </a:lnTo>
                  <a:lnTo>
                    <a:pt x="664" y="18"/>
                  </a:lnTo>
                  <a:lnTo>
                    <a:pt x="712" y="24"/>
                  </a:lnTo>
                  <a:lnTo>
                    <a:pt x="758" y="32"/>
                  </a:lnTo>
                  <a:lnTo>
                    <a:pt x="758" y="32"/>
                  </a:lnTo>
                  <a:lnTo>
                    <a:pt x="758" y="254"/>
                  </a:lnTo>
                  <a:lnTo>
                    <a:pt x="758" y="254"/>
                  </a:lnTo>
                  <a:lnTo>
                    <a:pt x="758" y="378"/>
                  </a:lnTo>
                  <a:lnTo>
                    <a:pt x="758" y="378"/>
                  </a:lnTo>
                  <a:lnTo>
                    <a:pt x="710" y="37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70" y="442"/>
                  </a:lnTo>
                  <a:lnTo>
                    <a:pt x="670" y="442"/>
                  </a:lnTo>
                  <a:lnTo>
                    <a:pt x="670" y="446"/>
                  </a:lnTo>
                  <a:lnTo>
                    <a:pt x="668" y="450"/>
                  </a:lnTo>
                  <a:lnTo>
                    <a:pt x="662" y="456"/>
                  </a:lnTo>
                  <a:lnTo>
                    <a:pt x="650" y="458"/>
                  </a:lnTo>
                  <a:lnTo>
                    <a:pt x="650" y="458"/>
                  </a:lnTo>
                  <a:lnTo>
                    <a:pt x="642" y="456"/>
                  </a:lnTo>
                  <a:lnTo>
                    <a:pt x="636" y="452"/>
                  </a:lnTo>
                  <a:lnTo>
                    <a:pt x="632" y="450"/>
                  </a:lnTo>
                  <a:lnTo>
                    <a:pt x="632" y="446"/>
                  </a:lnTo>
                  <a:lnTo>
                    <a:pt x="632" y="268"/>
                  </a:lnTo>
                  <a:lnTo>
                    <a:pt x="632" y="268"/>
                  </a:lnTo>
                  <a:lnTo>
                    <a:pt x="630" y="262"/>
                  </a:lnTo>
                  <a:lnTo>
                    <a:pt x="630" y="254"/>
                  </a:lnTo>
                  <a:lnTo>
                    <a:pt x="626" y="244"/>
                  </a:lnTo>
                  <a:lnTo>
                    <a:pt x="618" y="236"/>
                  </a:lnTo>
                  <a:lnTo>
                    <a:pt x="608" y="228"/>
                  </a:lnTo>
                  <a:lnTo>
                    <a:pt x="594" y="222"/>
                  </a:lnTo>
                  <a:lnTo>
                    <a:pt x="576" y="220"/>
                  </a:lnTo>
                  <a:lnTo>
                    <a:pt x="576" y="220"/>
                  </a:lnTo>
                  <a:lnTo>
                    <a:pt x="566" y="220"/>
                  </a:lnTo>
                  <a:lnTo>
                    <a:pt x="556" y="222"/>
                  </a:lnTo>
                  <a:lnTo>
                    <a:pt x="542" y="228"/>
                  </a:lnTo>
                  <a:lnTo>
                    <a:pt x="532" y="236"/>
                  </a:lnTo>
                  <a:lnTo>
                    <a:pt x="526" y="246"/>
                  </a:lnTo>
                  <a:lnTo>
                    <a:pt x="522" y="254"/>
                  </a:lnTo>
                  <a:lnTo>
                    <a:pt x="520" y="262"/>
                  </a:lnTo>
                  <a:lnTo>
                    <a:pt x="520" y="270"/>
                  </a:lnTo>
                  <a:lnTo>
                    <a:pt x="520" y="270"/>
                  </a:lnTo>
                  <a:lnTo>
                    <a:pt x="520" y="478"/>
                  </a:lnTo>
                  <a:lnTo>
                    <a:pt x="520" y="478"/>
                  </a:lnTo>
                  <a:lnTo>
                    <a:pt x="504" y="500"/>
                  </a:lnTo>
                  <a:lnTo>
                    <a:pt x="492" y="522"/>
                  </a:lnTo>
                  <a:lnTo>
                    <a:pt x="482" y="544"/>
                  </a:lnTo>
                  <a:lnTo>
                    <a:pt x="476" y="564"/>
                  </a:lnTo>
                  <a:lnTo>
                    <a:pt x="470" y="584"/>
                  </a:lnTo>
                  <a:lnTo>
                    <a:pt x="468" y="604"/>
                  </a:lnTo>
                  <a:lnTo>
                    <a:pt x="466" y="622"/>
                  </a:lnTo>
                  <a:lnTo>
                    <a:pt x="466" y="638"/>
                  </a:lnTo>
                  <a:lnTo>
                    <a:pt x="468" y="666"/>
                  </a:lnTo>
                  <a:lnTo>
                    <a:pt x="472" y="688"/>
                  </a:lnTo>
                  <a:lnTo>
                    <a:pt x="480" y="706"/>
                  </a:lnTo>
                  <a:lnTo>
                    <a:pt x="480" y="792"/>
                  </a:lnTo>
                  <a:lnTo>
                    <a:pt x="700" y="792"/>
                  </a:lnTo>
                  <a:lnTo>
                    <a:pt x="700" y="696"/>
                  </a:lnTo>
                  <a:lnTo>
                    <a:pt x="700" y="696"/>
                  </a:lnTo>
                  <a:lnTo>
                    <a:pt x="730" y="626"/>
                  </a:lnTo>
                  <a:lnTo>
                    <a:pt x="758" y="560"/>
                  </a:lnTo>
                  <a:lnTo>
                    <a:pt x="770" y="528"/>
                  </a:lnTo>
                  <a:lnTo>
                    <a:pt x="780" y="496"/>
                  </a:lnTo>
                  <a:lnTo>
                    <a:pt x="780" y="496"/>
                  </a:lnTo>
                  <a:lnTo>
                    <a:pt x="780" y="478"/>
                  </a:lnTo>
                  <a:lnTo>
                    <a:pt x="780" y="452"/>
                  </a:lnTo>
                  <a:lnTo>
                    <a:pt x="774" y="384"/>
                  </a:lnTo>
                  <a:lnTo>
                    <a:pt x="774" y="18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26" y="8"/>
                  </a:lnTo>
                  <a:lnTo>
                    <a:pt x="688" y="4"/>
                  </a:lnTo>
                  <a:lnTo>
                    <a:pt x="650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54" y="2"/>
                  </a:lnTo>
                  <a:lnTo>
                    <a:pt x="496" y="6"/>
                  </a:lnTo>
                  <a:lnTo>
                    <a:pt x="440" y="12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274" y="34"/>
                  </a:lnTo>
                  <a:lnTo>
                    <a:pt x="218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24" y="38"/>
                  </a:lnTo>
                  <a:lnTo>
                    <a:pt x="88" y="36"/>
                  </a:lnTo>
                  <a:lnTo>
                    <a:pt x="52" y="30"/>
                  </a:lnTo>
                  <a:lnTo>
                    <a:pt x="20" y="24"/>
                  </a:lnTo>
                  <a:lnTo>
                    <a:pt x="0" y="20"/>
                  </a:lnTo>
                  <a:lnTo>
                    <a:pt x="0" y="400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48" y="410"/>
                  </a:lnTo>
                  <a:lnTo>
                    <a:pt x="84" y="414"/>
                  </a:lnTo>
                  <a:lnTo>
                    <a:pt x="122" y="418"/>
                  </a:lnTo>
                  <a:lnTo>
                    <a:pt x="162" y="418"/>
                  </a:lnTo>
                  <a:lnTo>
                    <a:pt x="162" y="418"/>
                  </a:lnTo>
                  <a:lnTo>
                    <a:pt x="212" y="416"/>
                  </a:lnTo>
                  <a:lnTo>
                    <a:pt x="260" y="414"/>
                  </a:lnTo>
                  <a:lnTo>
                    <a:pt x="356" y="402"/>
                  </a:lnTo>
                  <a:lnTo>
                    <a:pt x="356" y="402"/>
                  </a:lnTo>
                  <a:lnTo>
                    <a:pt x="360" y="414"/>
                  </a:lnTo>
                  <a:lnTo>
                    <a:pt x="368" y="424"/>
                  </a:lnTo>
                  <a:lnTo>
                    <a:pt x="376" y="430"/>
                  </a:lnTo>
                  <a:lnTo>
                    <a:pt x="386" y="434"/>
                  </a:lnTo>
                  <a:lnTo>
                    <a:pt x="402" y="438"/>
                  </a:lnTo>
                  <a:lnTo>
                    <a:pt x="410" y="440"/>
                  </a:lnTo>
                  <a:lnTo>
                    <a:pt x="410" y="440"/>
                  </a:lnTo>
                  <a:lnTo>
                    <a:pt x="488" y="440"/>
                  </a:lnTo>
                  <a:lnTo>
                    <a:pt x="488" y="3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7" name="&quot;허용 안 됨&quot; 기호 103"/>
          <p:cNvSpPr/>
          <p:nvPr/>
        </p:nvSpPr>
        <p:spPr>
          <a:xfrm>
            <a:off x="6946531" y="2612270"/>
            <a:ext cx="1131952" cy="1130444"/>
          </a:xfrm>
          <a:prstGeom prst="noSmoking">
            <a:avLst>
              <a:gd name="adj" fmla="val 14890"/>
            </a:avLst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="" xmlns:a16="http://schemas.microsoft.com/office/drawing/2014/main" id="{E67D58CF-43B4-4AD7-B7AF-70830EDC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" t="16270" r="86047" b="15066"/>
          <a:stretch/>
        </p:blipFill>
        <p:spPr>
          <a:xfrm flipH="1">
            <a:off x="4610570" y="2257816"/>
            <a:ext cx="313375" cy="1867747"/>
          </a:xfrm>
          <a:prstGeom prst="rect">
            <a:avLst/>
          </a:prstGeom>
        </p:spPr>
      </p:pic>
      <p:sp>
        <p:nvSpPr>
          <p:cNvPr id="36" name="사각형: 둥근 모서리 35"/>
          <p:cNvSpPr/>
          <p:nvPr/>
        </p:nvSpPr>
        <p:spPr>
          <a:xfrm>
            <a:off x="2611019" y="2000641"/>
            <a:ext cx="3931490" cy="432792"/>
          </a:xfrm>
          <a:prstGeom prst="roundRect">
            <a:avLst>
              <a:gd name="adj" fmla="val 50000"/>
            </a:avLst>
          </a:prstGeom>
          <a:solidFill>
            <a:srgbClr val="28529E"/>
          </a:solidFill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공직자 등</a:t>
            </a:r>
            <a:endParaRPr kumimoji="0" lang="ko-KR" altLang="en-US" sz="2000" b="1" i="0" u="none" strike="noStrike" kern="1200" cap="none" spc="-8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2" name="그룹 71">
            <a:extLst>
              <a:ext uri="{FF2B5EF4-FFF2-40B4-BE49-F238E27FC236}">
                <a16:creationId xmlns="" xmlns:a16="http://schemas.microsoft.com/office/drawing/2014/main" id="{B6861054-6CBC-421C-9162-FB08ABF5F25A}"/>
              </a:ext>
            </a:extLst>
          </p:cNvPr>
          <p:cNvGrpSpPr/>
          <p:nvPr/>
        </p:nvGrpSpPr>
        <p:grpSpPr>
          <a:xfrm>
            <a:off x="0" y="0"/>
            <a:ext cx="9144000" cy="1028701"/>
            <a:chOff x="0" y="0"/>
            <a:chExt cx="9144000" cy="1028701"/>
          </a:xfrm>
        </p:grpSpPr>
        <p:sp>
          <p:nvSpPr>
            <p:cNvPr id="45" name="직사각형 44">
              <a:extLst>
                <a:ext uri="{FF2B5EF4-FFF2-40B4-BE49-F238E27FC236}">
                  <a16:creationId xmlns="" xmlns:a16="http://schemas.microsoft.com/office/drawing/2014/main" id="{6CF5AFDC-81D7-49FA-8C70-4D77D287FDCB}"/>
                </a:ext>
              </a:extLst>
            </p:cNvPr>
            <p:cNvSpPr/>
            <p:nvPr/>
          </p:nvSpPr>
          <p:spPr>
            <a:xfrm>
              <a:off x="0" y="1"/>
              <a:ext cx="9144000" cy="1028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67500"/>
                    <a:satMod val="115000"/>
                  </a:schemeClr>
                </a:gs>
                <a:gs pos="27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CCC2750-CCFA-468E-8BF3-90E3F43F5E2F}"/>
                </a:ext>
              </a:extLst>
            </p:cNvPr>
            <p:cNvSpPr txBox="1"/>
            <p:nvPr/>
          </p:nvSpPr>
          <p:spPr>
            <a:xfrm>
              <a:off x="292648" y="260287"/>
              <a:ext cx="817003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제정 목적 및 적용대상 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|</a:t>
              </a:r>
              <a:r>
                <a:rPr lang="en-US" altLang="ko-KR" sz="20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 </a:t>
              </a:r>
              <a:r>
                <a:rPr lang="ko-KR" altLang="en-US" sz="2900" spc="-150" dirty="0" smtClea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제정 </a:t>
              </a:r>
              <a:r>
                <a:rPr lang="ko-KR" altLang="en-US" sz="2900" spc="-150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39700" algn="ctr" rotWithShape="0">
                      <a:prstClr val="black">
                        <a:alpha val="19000"/>
                      </a:prstClr>
                    </a:outerShdw>
                  </a:effectLst>
                  <a:latin typeface="한국야쿠르트 제목용 Bold" panose="020B0803000000000000" pitchFamily="50" charset="-127"/>
                  <a:ea typeface="한국야쿠르트 제목용 Bold" panose="020B0803000000000000" pitchFamily="50" charset="-127"/>
                </a:rPr>
                <a:t>목적</a:t>
              </a:r>
              <a:endParaRPr lang="ko-KR" altLang="en-US" sz="29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19000"/>
                    </a:prstClr>
                  </a:outerShdw>
                </a:effectLst>
                <a:latin typeface="한국야쿠르트 제목용 Light" panose="020B0303000000000000" pitchFamily="50" charset="-127"/>
                <a:ea typeface="한국야쿠르트 제목용 Light" panose="020B0303000000000000" pitchFamily="50" charset="-127"/>
              </a:endParaRPr>
            </a:p>
          </p:txBody>
        </p:sp>
        <p:sp>
          <p:nvSpPr>
            <p:cNvPr id="47" name="직각 삼각형 46">
              <a:extLst>
                <a:ext uri="{FF2B5EF4-FFF2-40B4-BE49-F238E27FC236}">
                  <a16:creationId xmlns="" xmlns:a16="http://schemas.microsoft.com/office/drawing/2014/main" id="{BBEACF4C-8BFC-4A43-A404-461A911AFF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2649" y="29309"/>
              <a:ext cx="3181349" cy="65310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8" name="직각 삼각형 47">
              <a:extLst>
                <a:ext uri="{FF2B5EF4-FFF2-40B4-BE49-F238E27FC236}">
                  <a16:creationId xmlns="" xmlns:a16="http://schemas.microsoft.com/office/drawing/2014/main" id="{8D8C6F99-0746-4385-BED0-967E7EED57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38750" y="29310"/>
              <a:ext cx="3905250" cy="567589"/>
            </a:xfrm>
            <a:prstGeom prst="rtTriangle">
              <a:avLst/>
            </a:prstGeom>
            <a:gradFill flip="none" rotWithShape="1">
              <a:gsLst>
                <a:gs pos="100000">
                  <a:srgbClr val="203864">
                    <a:lumMod val="92000"/>
                    <a:lumOff val="8000"/>
                  </a:srgbClr>
                </a:gs>
                <a:gs pos="68000">
                  <a:schemeClr val="bg1">
                    <a:alpha val="6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="" xmlns:a16="http://schemas.microsoft.com/office/drawing/2014/main" id="{E8196C11-D0DF-4C8D-9F41-51CC06EFD4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28701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78">
              <a:extLst>
                <a:ext uri="{FF2B5EF4-FFF2-40B4-BE49-F238E27FC236}">
                  <a16:creationId xmlns="" xmlns:a16="http://schemas.microsoft.com/office/drawing/2014/main" id="{678D4661-FAA4-4714-AE11-0752CD76C48D}"/>
                </a:ext>
              </a:extLst>
            </p:cNvPr>
            <p:cNvGrpSpPr/>
            <p:nvPr/>
          </p:nvGrpSpPr>
          <p:grpSpPr>
            <a:xfrm>
              <a:off x="0" y="0"/>
              <a:ext cx="9144000" cy="36000"/>
              <a:chOff x="0" y="0"/>
              <a:chExt cx="9144000" cy="36000"/>
            </a:xfrm>
          </p:grpSpPr>
          <p:sp>
            <p:nvSpPr>
              <p:cNvPr id="51" name="직사각형 50">
                <a:extLst>
                  <a:ext uri="{FF2B5EF4-FFF2-40B4-BE49-F238E27FC236}">
                    <a16:creationId xmlns="" xmlns:a16="http://schemas.microsoft.com/office/drawing/2014/main" id="{D19E6A51-DB2C-449B-B088-4CA3ED88B6D4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36000"/>
              </a:xfrm>
              <a:prstGeom prst="rect">
                <a:avLst/>
              </a:prstGeom>
              <a:solidFill>
                <a:srgbClr val="90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="" xmlns:a16="http://schemas.microsoft.com/office/drawing/2014/main" id="{1C1FAA76-C6D6-4B6F-9E3B-D43416C413FC}"/>
                  </a:ext>
                </a:extLst>
              </p:cNvPr>
              <p:cNvSpPr/>
              <p:nvPr/>
            </p:nvSpPr>
            <p:spPr>
              <a:xfrm>
                <a:off x="0" y="0"/>
                <a:ext cx="396000" cy="3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4535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BA4615-29F9-4502-9038-B62E29ECBD3B}">
  <we:reference id="wa104381063" version="1.0.0.0" store="ko-KR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9DC271DB72AD34AA56181FFDF2BA316" ma:contentTypeVersion="8" ma:contentTypeDescription="새 문서를 만듭니다." ma:contentTypeScope="" ma:versionID="87e3bc985466bb9f0ec26ea1ee29975a">
  <xsd:schema xmlns:xsd="http://www.w3.org/2001/XMLSchema" xmlns:xs="http://www.w3.org/2001/XMLSchema" xmlns:p="http://schemas.microsoft.com/office/2006/metadata/properties" xmlns:ns3="cb1b9911-8915-4548-b67b-b4ab4c2b7454" targetNamespace="http://schemas.microsoft.com/office/2006/metadata/properties" ma:root="true" ma:fieldsID="36e6bf8bcbe784adf000b69775fe1a32" ns3:_="">
    <xsd:import namespace="cb1b9911-8915-4548-b67b-b4ab4c2b74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b9911-8915-4548-b67b-b4ab4c2b7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7F3C5-A421-4EAB-BB5A-5D8A8623C1F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1b9911-8915-4548-b67b-b4ab4c2b74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086AA0-F1A8-4B73-9FD2-1475398B6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0FC48A-8801-4971-B1E4-1487F161B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b9911-8915-4548-b67b-b4ab4c2b7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22181</TotalTime>
  <Words>3122</Words>
  <Application>Microsoft Office PowerPoint</Application>
  <PresentationFormat>화면 슬라이드 쇼(4:3)</PresentationFormat>
  <Paragraphs>701</Paragraphs>
  <Slides>51</Slides>
  <Notes>49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HeadingPairs>
  <TitlesOfParts>
    <vt:vector size="53" baseType="lpstr">
      <vt:lpstr>Office 테마</vt:lpstr>
      <vt:lpstr>1_Office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피티위즈(주)</dc:creator>
  <cp:lastModifiedBy>업무망PC</cp:lastModifiedBy>
  <cp:revision>1384</cp:revision>
  <dcterms:created xsi:type="dcterms:W3CDTF">2017-10-19T05:20:18Z</dcterms:created>
  <dcterms:modified xsi:type="dcterms:W3CDTF">2023-09-13T05:48:15Z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0x01010079DC271DB72AD34AA56181FFDF2BA316</vt:lpwstr>
  </property>
</Properties>
</file>